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oboto"/>
      <p:regular r:id="rId33"/>
      <p:bold r:id="rId34"/>
      <p:italic r:id="rId35"/>
      <p:boldItalic r:id="rId36"/>
    </p:embeddedFont>
    <p:embeddedFont>
      <p:font typeface="Roboto Medium"/>
      <p:regular r:id="rId37"/>
      <p:bold r:id="rId38"/>
      <p:italic r:id="rId39"/>
      <p:boldItalic r:id="rId40"/>
    </p:embeddedFont>
    <p:embeddedFont>
      <p:font typeface="Montserrat"/>
      <p:regular r:id="rId41"/>
      <p:bold r:id="rId42"/>
      <p:italic r:id="rId43"/>
      <p:boldItalic r:id="rId44"/>
    </p:embeddedFont>
    <p:embeddedFont>
      <p:font typeface="Fjalla One"/>
      <p:regular r:id="rId45"/>
    </p:embeddedFont>
    <p:embeddedFont>
      <p:font typeface="Barlow Semi Condensed Medium"/>
      <p:regular r:id="rId46"/>
      <p:bold r:id="rId47"/>
      <p:italic r:id="rId48"/>
      <p:boldItalic r:id="rId49"/>
    </p:embeddedFont>
    <p:embeddedFont>
      <p:font typeface="Ranchers"/>
      <p:regular r:id="rId50"/>
    </p:embeddedFont>
    <p:embeddedFont>
      <p:font typeface="Josefin Sans"/>
      <p:regular r:id="rId51"/>
      <p:bold r:id="rId52"/>
      <p:italic r:id="rId53"/>
      <p:boldItalic r:id="rId54"/>
    </p:embeddedFont>
    <p:embeddedFont>
      <p:font typeface="Roboto Light"/>
      <p:regular r:id="rId55"/>
      <p:bold r:id="rId56"/>
      <p:italic r:id="rId57"/>
      <p:boldItalic r:id="rId58"/>
    </p:embeddedFont>
    <p:embeddedFont>
      <p:font typeface="Josefin Sans Thin"/>
      <p:regular r:id="rId59"/>
      <p:bold r:id="rId60"/>
      <p:italic r:id="rId61"/>
      <p:boldItalic r:id="rId62"/>
    </p:embeddedFont>
    <p:embeddedFont>
      <p:font typeface="Comfortaa"/>
      <p:regular r:id="rId63"/>
      <p:bold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3901E42-FF73-4ADC-94C7-E5D9A17B68DB}">
  <a:tblStyle styleId="{33901E42-FF73-4ADC-94C7-E5D9A17B68D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Medium-boldItalic.fntdata"/><Relationship Id="rId42" Type="http://schemas.openxmlformats.org/officeDocument/2006/relationships/font" Target="fonts/Montserrat-bold.fntdata"/><Relationship Id="rId41" Type="http://schemas.openxmlformats.org/officeDocument/2006/relationships/font" Target="fonts/Montserrat-regular.fntdata"/><Relationship Id="rId44" Type="http://schemas.openxmlformats.org/officeDocument/2006/relationships/font" Target="fonts/Montserrat-boldItalic.fntdata"/><Relationship Id="rId43" Type="http://schemas.openxmlformats.org/officeDocument/2006/relationships/font" Target="fonts/Montserrat-italic.fntdata"/><Relationship Id="rId46" Type="http://schemas.openxmlformats.org/officeDocument/2006/relationships/font" Target="fonts/BarlowSemiCondensedMedium-regular.fntdata"/><Relationship Id="rId45" Type="http://schemas.openxmlformats.org/officeDocument/2006/relationships/font" Target="fonts/FjallaOne-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BarlowSemiCondensedMedium-italic.fntdata"/><Relationship Id="rId47" Type="http://schemas.openxmlformats.org/officeDocument/2006/relationships/font" Target="fonts/BarlowSemiCondensedMedium-bold.fntdata"/><Relationship Id="rId49" Type="http://schemas.openxmlformats.org/officeDocument/2006/relationships/font" Target="fonts/BarlowSemiCondensedMedium-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Roboto-regular.fntdata"/><Relationship Id="rId32" Type="http://schemas.openxmlformats.org/officeDocument/2006/relationships/slide" Target="slides/slide27.xml"/><Relationship Id="rId35" Type="http://schemas.openxmlformats.org/officeDocument/2006/relationships/font" Target="fonts/Roboto-italic.fntdata"/><Relationship Id="rId34" Type="http://schemas.openxmlformats.org/officeDocument/2006/relationships/font" Target="fonts/Roboto-bold.fntdata"/><Relationship Id="rId37" Type="http://schemas.openxmlformats.org/officeDocument/2006/relationships/font" Target="fonts/RobotoMedium-regular.fntdata"/><Relationship Id="rId36" Type="http://schemas.openxmlformats.org/officeDocument/2006/relationships/font" Target="fonts/Roboto-boldItalic.fntdata"/><Relationship Id="rId39" Type="http://schemas.openxmlformats.org/officeDocument/2006/relationships/font" Target="fonts/RobotoMedium-italic.fntdata"/><Relationship Id="rId38" Type="http://schemas.openxmlformats.org/officeDocument/2006/relationships/font" Target="fonts/RobotoMedium-bold.fntdata"/><Relationship Id="rId62" Type="http://schemas.openxmlformats.org/officeDocument/2006/relationships/font" Target="fonts/JosefinSansThin-boldItalic.fntdata"/><Relationship Id="rId61" Type="http://schemas.openxmlformats.org/officeDocument/2006/relationships/font" Target="fonts/JosefinSansThin-italic.fntdata"/><Relationship Id="rId20" Type="http://schemas.openxmlformats.org/officeDocument/2006/relationships/slide" Target="slides/slide15.xml"/><Relationship Id="rId64" Type="http://schemas.openxmlformats.org/officeDocument/2006/relationships/font" Target="fonts/Comfortaa-bold.fntdata"/><Relationship Id="rId63" Type="http://schemas.openxmlformats.org/officeDocument/2006/relationships/font" Target="fonts/Comfortaa-regular.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JosefinSansThin-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JosefinSans-regular.fntdata"/><Relationship Id="rId50" Type="http://schemas.openxmlformats.org/officeDocument/2006/relationships/font" Target="fonts/Ranchers-regular.fntdata"/><Relationship Id="rId53" Type="http://schemas.openxmlformats.org/officeDocument/2006/relationships/font" Target="fonts/JosefinSans-italic.fntdata"/><Relationship Id="rId52" Type="http://schemas.openxmlformats.org/officeDocument/2006/relationships/font" Target="fonts/JosefinSans-bold.fntdata"/><Relationship Id="rId11" Type="http://schemas.openxmlformats.org/officeDocument/2006/relationships/slide" Target="slides/slide6.xml"/><Relationship Id="rId55" Type="http://schemas.openxmlformats.org/officeDocument/2006/relationships/font" Target="fonts/RobotoLight-regular.fntdata"/><Relationship Id="rId10" Type="http://schemas.openxmlformats.org/officeDocument/2006/relationships/slide" Target="slides/slide5.xml"/><Relationship Id="rId54" Type="http://schemas.openxmlformats.org/officeDocument/2006/relationships/font" Target="fonts/JosefinSans-boldItalic.fntdata"/><Relationship Id="rId13" Type="http://schemas.openxmlformats.org/officeDocument/2006/relationships/slide" Target="slides/slide8.xml"/><Relationship Id="rId57" Type="http://schemas.openxmlformats.org/officeDocument/2006/relationships/font" Target="fonts/RobotoLight-italic.fntdata"/><Relationship Id="rId12" Type="http://schemas.openxmlformats.org/officeDocument/2006/relationships/slide" Target="slides/slide7.xml"/><Relationship Id="rId56" Type="http://schemas.openxmlformats.org/officeDocument/2006/relationships/font" Target="fonts/RobotoLight-bold.fntdata"/><Relationship Id="rId15" Type="http://schemas.openxmlformats.org/officeDocument/2006/relationships/slide" Target="slides/slide10.xml"/><Relationship Id="rId59" Type="http://schemas.openxmlformats.org/officeDocument/2006/relationships/font" Target="fonts/JosefinSansThin-regular.fntdata"/><Relationship Id="rId14" Type="http://schemas.openxmlformats.org/officeDocument/2006/relationships/slide" Target="slides/slide9.xml"/><Relationship Id="rId58" Type="http://schemas.openxmlformats.org/officeDocument/2006/relationships/font" Target="fonts/RobotoLight-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8732cfaf4f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8732cfaf4f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e0d3f3b885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e0d3f3b885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0" name="Shape 2010"/>
        <p:cNvGrpSpPr/>
        <p:nvPr/>
      </p:nvGrpSpPr>
      <p:grpSpPr>
        <a:xfrm>
          <a:off x="0" y="0"/>
          <a:ext cx="0" cy="0"/>
          <a:chOff x="0" y="0"/>
          <a:chExt cx="0" cy="0"/>
        </a:xfrm>
      </p:grpSpPr>
      <p:sp>
        <p:nvSpPr>
          <p:cNvPr id="2011" name="Google Shape;2011;g70f1f795cd_1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2" name="Google Shape;2012;g70f1f795cd_1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0" name="Shape 2020"/>
        <p:cNvGrpSpPr/>
        <p:nvPr/>
      </p:nvGrpSpPr>
      <p:grpSpPr>
        <a:xfrm>
          <a:off x="0" y="0"/>
          <a:ext cx="0" cy="0"/>
          <a:chOff x="0" y="0"/>
          <a:chExt cx="0" cy="0"/>
        </a:xfrm>
      </p:grpSpPr>
      <p:sp>
        <p:nvSpPr>
          <p:cNvPr id="2021" name="Google Shape;2021;ge09f356f04_0_1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2" name="Google Shape;2022;ge09f356f04_0_1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7" name="Shape 2027"/>
        <p:cNvGrpSpPr/>
        <p:nvPr/>
      </p:nvGrpSpPr>
      <p:grpSpPr>
        <a:xfrm>
          <a:off x="0" y="0"/>
          <a:ext cx="0" cy="0"/>
          <a:chOff x="0" y="0"/>
          <a:chExt cx="0" cy="0"/>
        </a:xfrm>
      </p:grpSpPr>
      <p:sp>
        <p:nvSpPr>
          <p:cNvPr id="2028" name="Google Shape;2028;g70f1f795cd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9" name="Google Shape;2029;g70f1f795cd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4" name="Shape 2034"/>
        <p:cNvGrpSpPr/>
        <p:nvPr/>
      </p:nvGrpSpPr>
      <p:grpSpPr>
        <a:xfrm>
          <a:off x="0" y="0"/>
          <a:ext cx="0" cy="0"/>
          <a:chOff x="0" y="0"/>
          <a:chExt cx="0" cy="0"/>
        </a:xfrm>
      </p:grpSpPr>
      <p:sp>
        <p:nvSpPr>
          <p:cNvPr id="2035" name="Google Shape;2035;g70f1f795cd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6" name="Google Shape;2036;g70f1f795cd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3" name="Shape 2043"/>
        <p:cNvGrpSpPr/>
        <p:nvPr/>
      </p:nvGrpSpPr>
      <p:grpSpPr>
        <a:xfrm>
          <a:off x="0" y="0"/>
          <a:ext cx="0" cy="0"/>
          <a:chOff x="0" y="0"/>
          <a:chExt cx="0" cy="0"/>
        </a:xfrm>
      </p:grpSpPr>
      <p:sp>
        <p:nvSpPr>
          <p:cNvPr id="2044" name="Google Shape;2044;ge09f356f04_0_1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5" name="Google Shape;2045;ge09f356f04_0_1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0" name="Shape 2050"/>
        <p:cNvGrpSpPr/>
        <p:nvPr/>
      </p:nvGrpSpPr>
      <p:grpSpPr>
        <a:xfrm>
          <a:off x="0" y="0"/>
          <a:ext cx="0" cy="0"/>
          <a:chOff x="0" y="0"/>
          <a:chExt cx="0" cy="0"/>
        </a:xfrm>
      </p:grpSpPr>
      <p:sp>
        <p:nvSpPr>
          <p:cNvPr id="2051" name="Google Shape;2051;ge09f356f04_0_1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2" name="Google Shape;2052;ge09f356f04_0_1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0" name="Shape 2060"/>
        <p:cNvGrpSpPr/>
        <p:nvPr/>
      </p:nvGrpSpPr>
      <p:grpSpPr>
        <a:xfrm>
          <a:off x="0" y="0"/>
          <a:ext cx="0" cy="0"/>
          <a:chOff x="0" y="0"/>
          <a:chExt cx="0" cy="0"/>
        </a:xfrm>
      </p:grpSpPr>
      <p:sp>
        <p:nvSpPr>
          <p:cNvPr id="2061" name="Google Shape;2061;ge09f356f04_0_1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2" name="Google Shape;2062;ge09f356f04_0_1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7" name="Shape 2067"/>
        <p:cNvGrpSpPr/>
        <p:nvPr/>
      </p:nvGrpSpPr>
      <p:grpSpPr>
        <a:xfrm>
          <a:off x="0" y="0"/>
          <a:ext cx="0" cy="0"/>
          <a:chOff x="0" y="0"/>
          <a:chExt cx="0" cy="0"/>
        </a:xfrm>
      </p:grpSpPr>
      <p:sp>
        <p:nvSpPr>
          <p:cNvPr id="2068" name="Google Shape;2068;ge09f356f04_0_1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9" name="Google Shape;2069;ge09f356f04_0_1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4" name="Shape 2074"/>
        <p:cNvGrpSpPr/>
        <p:nvPr/>
      </p:nvGrpSpPr>
      <p:grpSpPr>
        <a:xfrm>
          <a:off x="0" y="0"/>
          <a:ext cx="0" cy="0"/>
          <a:chOff x="0" y="0"/>
          <a:chExt cx="0" cy="0"/>
        </a:xfrm>
      </p:grpSpPr>
      <p:sp>
        <p:nvSpPr>
          <p:cNvPr id="2075" name="Google Shape;2075;ge09f356f04_0_1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6" name="Google Shape;2076;ge09f356f04_0_1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4" name="Shape 1934"/>
        <p:cNvGrpSpPr/>
        <p:nvPr/>
      </p:nvGrpSpPr>
      <p:grpSpPr>
        <a:xfrm>
          <a:off x="0" y="0"/>
          <a:ext cx="0" cy="0"/>
          <a:chOff x="0" y="0"/>
          <a:chExt cx="0" cy="0"/>
        </a:xfrm>
      </p:grpSpPr>
      <p:sp>
        <p:nvSpPr>
          <p:cNvPr id="1935" name="Google Shape;1935;g70f1f795c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6" name="Google Shape;1936;g70f1f795c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1" name="Shape 2081"/>
        <p:cNvGrpSpPr/>
        <p:nvPr/>
      </p:nvGrpSpPr>
      <p:grpSpPr>
        <a:xfrm>
          <a:off x="0" y="0"/>
          <a:ext cx="0" cy="0"/>
          <a:chOff x="0" y="0"/>
          <a:chExt cx="0" cy="0"/>
        </a:xfrm>
      </p:grpSpPr>
      <p:sp>
        <p:nvSpPr>
          <p:cNvPr id="2082" name="Google Shape;2082;ge09f356f04_0_1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3" name="Google Shape;2083;ge09f356f04_0_1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7" name="Shape 2087"/>
        <p:cNvGrpSpPr/>
        <p:nvPr/>
      </p:nvGrpSpPr>
      <p:grpSpPr>
        <a:xfrm>
          <a:off x="0" y="0"/>
          <a:ext cx="0" cy="0"/>
          <a:chOff x="0" y="0"/>
          <a:chExt cx="0" cy="0"/>
        </a:xfrm>
      </p:grpSpPr>
      <p:sp>
        <p:nvSpPr>
          <p:cNvPr id="2088" name="Google Shape;2088;ge09f356f04_0_1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9" name="Google Shape;2089;ge09f356f04_0_1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4" name="Shape 2094"/>
        <p:cNvGrpSpPr/>
        <p:nvPr/>
      </p:nvGrpSpPr>
      <p:grpSpPr>
        <a:xfrm>
          <a:off x="0" y="0"/>
          <a:ext cx="0" cy="0"/>
          <a:chOff x="0" y="0"/>
          <a:chExt cx="0" cy="0"/>
        </a:xfrm>
      </p:grpSpPr>
      <p:sp>
        <p:nvSpPr>
          <p:cNvPr id="2095" name="Google Shape;2095;ge09f356f04_0_1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6" name="Google Shape;2096;ge09f356f04_0_1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5" name="Shape 2105"/>
        <p:cNvGrpSpPr/>
        <p:nvPr/>
      </p:nvGrpSpPr>
      <p:grpSpPr>
        <a:xfrm>
          <a:off x="0" y="0"/>
          <a:ext cx="0" cy="0"/>
          <a:chOff x="0" y="0"/>
          <a:chExt cx="0" cy="0"/>
        </a:xfrm>
      </p:grpSpPr>
      <p:sp>
        <p:nvSpPr>
          <p:cNvPr id="2106" name="Google Shape;2106;ge09f356f04_0_1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7" name="Google Shape;2107;ge09f356f04_0_1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6" name="Shape 2116"/>
        <p:cNvGrpSpPr/>
        <p:nvPr/>
      </p:nvGrpSpPr>
      <p:grpSpPr>
        <a:xfrm>
          <a:off x="0" y="0"/>
          <a:ext cx="0" cy="0"/>
          <a:chOff x="0" y="0"/>
          <a:chExt cx="0" cy="0"/>
        </a:xfrm>
      </p:grpSpPr>
      <p:sp>
        <p:nvSpPr>
          <p:cNvPr id="2117" name="Google Shape;2117;ge09f356f04_0_1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8" name="Google Shape;2118;ge09f356f04_0_1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8" name="Shape 2128"/>
        <p:cNvGrpSpPr/>
        <p:nvPr/>
      </p:nvGrpSpPr>
      <p:grpSpPr>
        <a:xfrm>
          <a:off x="0" y="0"/>
          <a:ext cx="0" cy="0"/>
          <a:chOff x="0" y="0"/>
          <a:chExt cx="0" cy="0"/>
        </a:xfrm>
      </p:grpSpPr>
      <p:sp>
        <p:nvSpPr>
          <p:cNvPr id="2129" name="Google Shape;2129;ga36d923691_0_1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0" name="Google Shape;2130;ga36d923691_0_1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5" name="Shape 2135"/>
        <p:cNvGrpSpPr/>
        <p:nvPr/>
      </p:nvGrpSpPr>
      <p:grpSpPr>
        <a:xfrm>
          <a:off x="0" y="0"/>
          <a:ext cx="0" cy="0"/>
          <a:chOff x="0" y="0"/>
          <a:chExt cx="0" cy="0"/>
        </a:xfrm>
      </p:grpSpPr>
      <p:sp>
        <p:nvSpPr>
          <p:cNvPr id="2136" name="Google Shape;2136;ge09f356f04_0_1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7" name="Google Shape;2137;ge09f356f04_0_1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4" name="Shape 2144"/>
        <p:cNvGrpSpPr/>
        <p:nvPr/>
      </p:nvGrpSpPr>
      <p:grpSpPr>
        <a:xfrm>
          <a:off x="0" y="0"/>
          <a:ext cx="0" cy="0"/>
          <a:chOff x="0" y="0"/>
          <a:chExt cx="0" cy="0"/>
        </a:xfrm>
      </p:grpSpPr>
      <p:sp>
        <p:nvSpPr>
          <p:cNvPr id="2145" name="Google Shape;2145;ge09f356f0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6" name="Google Shape;2146;ge09f356f0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1" name="Shape 1941"/>
        <p:cNvGrpSpPr/>
        <p:nvPr/>
      </p:nvGrpSpPr>
      <p:grpSpPr>
        <a:xfrm>
          <a:off x="0" y="0"/>
          <a:ext cx="0" cy="0"/>
          <a:chOff x="0" y="0"/>
          <a:chExt cx="0" cy="0"/>
        </a:xfrm>
      </p:grpSpPr>
      <p:sp>
        <p:nvSpPr>
          <p:cNvPr id="1942" name="Google Shape;1942;ge09f356f04_0_1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3" name="Google Shape;1943;ge09f356f04_0_1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8" name="Shape 1948"/>
        <p:cNvGrpSpPr/>
        <p:nvPr/>
      </p:nvGrpSpPr>
      <p:grpSpPr>
        <a:xfrm>
          <a:off x="0" y="0"/>
          <a:ext cx="0" cy="0"/>
          <a:chOff x="0" y="0"/>
          <a:chExt cx="0" cy="0"/>
        </a:xfrm>
      </p:grpSpPr>
      <p:sp>
        <p:nvSpPr>
          <p:cNvPr id="1949" name="Google Shape;1949;g70f1f795cd_1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0" name="Google Shape;1950;g70f1f795cd_1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7" name="Shape 1957"/>
        <p:cNvGrpSpPr/>
        <p:nvPr/>
      </p:nvGrpSpPr>
      <p:grpSpPr>
        <a:xfrm>
          <a:off x="0" y="0"/>
          <a:ext cx="0" cy="0"/>
          <a:chOff x="0" y="0"/>
          <a:chExt cx="0" cy="0"/>
        </a:xfrm>
      </p:grpSpPr>
      <p:sp>
        <p:nvSpPr>
          <p:cNvPr id="1958" name="Google Shape;1958;g70f1f795cd_1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9" name="Google Shape;1959;g70f1f795cd_1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5" name="Shape 1965"/>
        <p:cNvGrpSpPr/>
        <p:nvPr/>
      </p:nvGrpSpPr>
      <p:grpSpPr>
        <a:xfrm>
          <a:off x="0" y="0"/>
          <a:ext cx="0" cy="0"/>
          <a:chOff x="0" y="0"/>
          <a:chExt cx="0" cy="0"/>
        </a:xfrm>
      </p:grpSpPr>
      <p:sp>
        <p:nvSpPr>
          <p:cNvPr id="1966" name="Google Shape;1966;ge09f356f04_0_1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7" name="Google Shape;1967;ge09f356f04_0_1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5" name="Shape 1975"/>
        <p:cNvGrpSpPr/>
        <p:nvPr/>
      </p:nvGrpSpPr>
      <p:grpSpPr>
        <a:xfrm>
          <a:off x="0" y="0"/>
          <a:ext cx="0" cy="0"/>
          <a:chOff x="0" y="0"/>
          <a:chExt cx="0" cy="0"/>
        </a:xfrm>
      </p:grpSpPr>
      <p:sp>
        <p:nvSpPr>
          <p:cNvPr id="1976" name="Google Shape;1976;ge09f356f04_0_1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7" name="Google Shape;1977;ge09f356f04_0_1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7" name="Shape 1987"/>
        <p:cNvGrpSpPr/>
        <p:nvPr/>
      </p:nvGrpSpPr>
      <p:grpSpPr>
        <a:xfrm>
          <a:off x="0" y="0"/>
          <a:ext cx="0" cy="0"/>
          <a:chOff x="0" y="0"/>
          <a:chExt cx="0" cy="0"/>
        </a:xfrm>
      </p:grpSpPr>
      <p:sp>
        <p:nvSpPr>
          <p:cNvPr id="1988" name="Google Shape;1988;ge09f356f04_0_1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9" name="Google Shape;1989;ge09f356f04_0_1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5" name="Shape 1995"/>
        <p:cNvGrpSpPr/>
        <p:nvPr/>
      </p:nvGrpSpPr>
      <p:grpSpPr>
        <a:xfrm>
          <a:off x="0" y="0"/>
          <a:ext cx="0" cy="0"/>
          <a:chOff x="0" y="0"/>
          <a:chExt cx="0" cy="0"/>
        </a:xfrm>
      </p:grpSpPr>
      <p:sp>
        <p:nvSpPr>
          <p:cNvPr id="1996" name="Google Shape;1996;ge09f356f04_0_1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7" name="Google Shape;1997;ge09f356f04_0_1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www.freepik.com/home"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25" y="4322225"/>
            <a:ext cx="3751200" cy="825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07466" y="3088197"/>
            <a:ext cx="825000" cy="825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324091" y="-6900"/>
            <a:ext cx="819919" cy="1651240"/>
          </a:xfrm>
          <a:custGeom>
            <a:rect b="b" l="l" r="r" t="t"/>
            <a:pathLst>
              <a:path extrusionOk="0" h="102466" w="50194">
                <a:moveTo>
                  <a:pt x="0" y="0"/>
                </a:moveTo>
                <a:lnTo>
                  <a:pt x="0" y="102466"/>
                </a:lnTo>
                <a:lnTo>
                  <a:pt x="50193" y="102466"/>
                </a:lnTo>
                <a:lnTo>
                  <a:pt x="501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503450" y="-6900"/>
            <a:ext cx="820295" cy="1651240"/>
          </a:xfrm>
          <a:custGeom>
            <a:rect b="b" l="l" r="r" t="t"/>
            <a:pathLst>
              <a:path extrusionOk="0" h="102466" w="50194">
                <a:moveTo>
                  <a:pt x="0" y="0"/>
                </a:moveTo>
                <a:lnTo>
                  <a:pt x="0" y="102466"/>
                </a:lnTo>
                <a:lnTo>
                  <a:pt x="50193" y="102466"/>
                </a:lnTo>
                <a:lnTo>
                  <a:pt x="50193" y="0"/>
                </a:lnTo>
                <a:close/>
              </a:path>
            </a:pathLst>
          </a:custGeom>
          <a:solidFill>
            <a:srgbClr val="F49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912800" y="3915097"/>
            <a:ext cx="1234086" cy="616642"/>
          </a:xfrm>
          <a:custGeom>
            <a:rect b="b" l="l" r="r" t="t"/>
            <a:pathLst>
              <a:path extrusionOk="0" h="71557" w="143207">
                <a:moveTo>
                  <a:pt x="1" y="1"/>
                </a:moveTo>
                <a:lnTo>
                  <a:pt x="71651" y="71556"/>
                </a:lnTo>
                <a:lnTo>
                  <a:pt x="143207" y="1"/>
                </a:lnTo>
                <a:close/>
              </a:path>
            </a:pathLst>
          </a:custGeom>
          <a:solidFill>
            <a:srgbClr val="9DD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6680616" y="3915130"/>
            <a:ext cx="2466432" cy="1231177"/>
          </a:xfrm>
          <a:custGeom>
            <a:rect b="b" l="l" r="r" t="t"/>
            <a:pathLst>
              <a:path extrusionOk="0" h="142828" w="286129">
                <a:moveTo>
                  <a:pt x="143206" y="1"/>
                </a:moveTo>
                <a:lnTo>
                  <a:pt x="0" y="142828"/>
                </a:lnTo>
                <a:lnTo>
                  <a:pt x="286129" y="142828"/>
                </a:lnTo>
                <a:lnTo>
                  <a:pt x="143206" y="1"/>
                </a:lnTo>
                <a:close/>
              </a:path>
            </a:pathLst>
          </a:custGeom>
          <a:solidFill>
            <a:srgbClr val="F49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912951" y="3916335"/>
            <a:ext cx="1234023" cy="1229946"/>
          </a:xfrm>
          <a:custGeom>
            <a:rect b="b" l="l" r="r" t="t"/>
            <a:pathLst>
              <a:path extrusionOk="0" h="143017" w="143491">
                <a:moveTo>
                  <a:pt x="1" y="1"/>
                </a:moveTo>
                <a:lnTo>
                  <a:pt x="1" y="142828"/>
                </a:lnTo>
                <a:lnTo>
                  <a:pt x="143490" y="14301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41742">
            <a:off x="8319266" y="855366"/>
            <a:ext cx="838770" cy="1580824"/>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605328" y="3484128"/>
            <a:ext cx="1251744" cy="1248663"/>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5400000">
            <a:off x="8223658" y="4223110"/>
            <a:ext cx="1231222" cy="615211"/>
          </a:xfrm>
          <a:custGeom>
            <a:rect b="b" l="l" r="r" t="t"/>
            <a:pathLst>
              <a:path extrusionOk="0" h="71557" w="143207">
                <a:moveTo>
                  <a:pt x="1" y="1"/>
                </a:moveTo>
                <a:lnTo>
                  <a:pt x="71651" y="71556"/>
                </a:lnTo>
                <a:lnTo>
                  <a:pt x="1432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8300" y="625"/>
            <a:ext cx="1664426" cy="1651155"/>
          </a:xfrm>
          <a:custGeom>
            <a:rect b="b" l="l" r="r" t="t"/>
            <a:pathLst>
              <a:path extrusionOk="0" h="75715" w="75527">
                <a:moveTo>
                  <a:pt x="1" y="0"/>
                </a:moveTo>
                <a:lnTo>
                  <a:pt x="1" y="75715"/>
                </a:lnTo>
                <a:cubicBezTo>
                  <a:pt x="41686" y="75620"/>
                  <a:pt x="75526" y="41686"/>
                  <a:pt x="755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2"/>
          <p:cNvGrpSpPr/>
          <p:nvPr/>
        </p:nvGrpSpPr>
        <p:grpSpPr>
          <a:xfrm>
            <a:off x="497962" y="-5662"/>
            <a:ext cx="642048" cy="2061773"/>
            <a:chOff x="3294275" y="272450"/>
            <a:chExt cx="512000" cy="1343700"/>
          </a:xfrm>
        </p:grpSpPr>
        <p:sp>
          <p:nvSpPr>
            <p:cNvPr id="22" name="Google Shape;22;p2"/>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p:nvPr/>
        </p:nvSpPr>
        <p:spPr>
          <a:xfrm rot="5400000">
            <a:off x="3327086" y="3943134"/>
            <a:ext cx="852479" cy="1606660"/>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2"/>
          <p:cNvGrpSpPr/>
          <p:nvPr/>
        </p:nvGrpSpPr>
        <p:grpSpPr>
          <a:xfrm>
            <a:off x="2908878" y="-16500"/>
            <a:ext cx="1684958" cy="845109"/>
            <a:chOff x="2502550" y="-16500"/>
            <a:chExt cx="1684958" cy="845109"/>
          </a:xfrm>
        </p:grpSpPr>
        <p:sp>
          <p:nvSpPr>
            <p:cNvPr id="28" name="Google Shape;28;p2"/>
            <p:cNvSpPr/>
            <p:nvPr/>
          </p:nvSpPr>
          <p:spPr>
            <a:xfrm>
              <a:off x="2502550" y="-16500"/>
              <a:ext cx="1684958" cy="841951"/>
            </a:xfrm>
            <a:custGeom>
              <a:rect b="b" l="l" r="r" t="t"/>
              <a:pathLst>
                <a:path extrusionOk="0" h="75715" w="151525">
                  <a:moveTo>
                    <a:pt x="1" y="0"/>
                  </a:moveTo>
                  <a:cubicBezTo>
                    <a:pt x="1" y="41875"/>
                    <a:pt x="33935" y="75715"/>
                    <a:pt x="75810" y="75715"/>
                  </a:cubicBezTo>
                  <a:cubicBezTo>
                    <a:pt x="117590" y="75715"/>
                    <a:pt x="151525" y="41875"/>
                    <a:pt x="151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345018" y="-13342"/>
              <a:ext cx="839860" cy="841951"/>
            </a:xfrm>
            <a:custGeom>
              <a:rect b="b" l="l" r="r" t="t"/>
              <a:pathLst>
                <a:path extrusionOk="0" h="75715" w="75527">
                  <a:moveTo>
                    <a:pt x="1" y="0"/>
                  </a:moveTo>
                  <a:lnTo>
                    <a:pt x="1" y="75715"/>
                  </a:lnTo>
                  <a:cubicBezTo>
                    <a:pt x="41686" y="75620"/>
                    <a:pt x="75526" y="41686"/>
                    <a:pt x="755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rot="5400000">
            <a:off x="6349168" y="-738089"/>
            <a:ext cx="616602" cy="2510972"/>
            <a:chOff x="3294275" y="272450"/>
            <a:chExt cx="512000" cy="1343700"/>
          </a:xfrm>
        </p:grpSpPr>
        <p:sp>
          <p:nvSpPr>
            <p:cNvPr id="31" name="Google Shape;31;p2"/>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2"/>
          <p:cNvSpPr/>
          <p:nvPr/>
        </p:nvSpPr>
        <p:spPr>
          <a:xfrm rot="10800000">
            <a:off x="68" y="4318063"/>
            <a:ext cx="825957" cy="824862"/>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314708" y="-391828"/>
            <a:ext cx="1234073" cy="1242158"/>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186322" y="3882797"/>
            <a:ext cx="825000" cy="825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615938" y="4125485"/>
            <a:ext cx="825050" cy="830332"/>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txBox="1"/>
          <p:nvPr>
            <p:ph type="ctrTitle"/>
          </p:nvPr>
        </p:nvSpPr>
        <p:spPr>
          <a:xfrm>
            <a:off x="1629601" y="1583350"/>
            <a:ext cx="5884800" cy="1544700"/>
          </a:xfrm>
          <a:prstGeom prst="rect">
            <a:avLst/>
          </a:prstGeom>
          <a:ln>
            <a:noFill/>
          </a:ln>
        </p:spPr>
        <p:txBody>
          <a:bodyPr anchorCtr="0" anchor="t" bIns="91425" lIns="91425" spcFirstLastPara="1" rIns="91425" wrap="square" tIns="91425">
            <a:noAutofit/>
          </a:bodyPr>
          <a:lstStyle>
            <a:lvl1pPr lvl="0" algn="ctr">
              <a:lnSpc>
                <a:spcPct val="90000"/>
              </a:lnSpc>
              <a:spcBef>
                <a:spcPts val="0"/>
              </a:spcBef>
              <a:spcAft>
                <a:spcPts val="0"/>
              </a:spcAft>
              <a:buClr>
                <a:schemeClr val="accent3"/>
              </a:buClr>
              <a:buSzPts val="4300"/>
              <a:buNone/>
              <a:defRPr b="1" sz="5500">
                <a:latin typeface="Josefin Sans"/>
                <a:ea typeface="Josefin Sans"/>
                <a:cs typeface="Josefin Sans"/>
                <a:sym typeface="Josefin Sans"/>
              </a:defRPr>
            </a:lvl1pPr>
            <a:lvl2pPr lvl="1" algn="ctr">
              <a:spcBef>
                <a:spcPts val="0"/>
              </a:spcBef>
              <a:spcAft>
                <a:spcPts val="0"/>
              </a:spcAft>
              <a:buClr>
                <a:schemeClr val="accent3"/>
              </a:buClr>
              <a:buSzPts val="5200"/>
              <a:buNone/>
              <a:defRPr sz="5200">
                <a:solidFill>
                  <a:schemeClr val="accent3"/>
                </a:solidFill>
              </a:defRPr>
            </a:lvl2pPr>
            <a:lvl3pPr lvl="2" algn="ctr">
              <a:spcBef>
                <a:spcPts val="0"/>
              </a:spcBef>
              <a:spcAft>
                <a:spcPts val="0"/>
              </a:spcAft>
              <a:buClr>
                <a:schemeClr val="accent3"/>
              </a:buClr>
              <a:buSzPts val="5200"/>
              <a:buNone/>
              <a:defRPr sz="5200">
                <a:solidFill>
                  <a:schemeClr val="accent3"/>
                </a:solidFill>
              </a:defRPr>
            </a:lvl3pPr>
            <a:lvl4pPr lvl="3" algn="ctr">
              <a:spcBef>
                <a:spcPts val="0"/>
              </a:spcBef>
              <a:spcAft>
                <a:spcPts val="0"/>
              </a:spcAft>
              <a:buClr>
                <a:schemeClr val="accent3"/>
              </a:buClr>
              <a:buSzPts val="5200"/>
              <a:buNone/>
              <a:defRPr sz="5200">
                <a:solidFill>
                  <a:schemeClr val="accent3"/>
                </a:solidFill>
              </a:defRPr>
            </a:lvl4pPr>
            <a:lvl5pPr lvl="4" algn="ctr">
              <a:spcBef>
                <a:spcPts val="0"/>
              </a:spcBef>
              <a:spcAft>
                <a:spcPts val="0"/>
              </a:spcAft>
              <a:buClr>
                <a:schemeClr val="accent3"/>
              </a:buClr>
              <a:buSzPts val="5200"/>
              <a:buNone/>
              <a:defRPr sz="5200">
                <a:solidFill>
                  <a:schemeClr val="accent3"/>
                </a:solidFill>
              </a:defRPr>
            </a:lvl5pPr>
            <a:lvl6pPr lvl="5" algn="ctr">
              <a:spcBef>
                <a:spcPts val="0"/>
              </a:spcBef>
              <a:spcAft>
                <a:spcPts val="0"/>
              </a:spcAft>
              <a:buClr>
                <a:schemeClr val="accent3"/>
              </a:buClr>
              <a:buSzPts val="5200"/>
              <a:buNone/>
              <a:defRPr sz="5200">
                <a:solidFill>
                  <a:schemeClr val="accent3"/>
                </a:solidFill>
              </a:defRPr>
            </a:lvl6pPr>
            <a:lvl7pPr lvl="6" algn="ctr">
              <a:spcBef>
                <a:spcPts val="0"/>
              </a:spcBef>
              <a:spcAft>
                <a:spcPts val="0"/>
              </a:spcAft>
              <a:buClr>
                <a:schemeClr val="accent3"/>
              </a:buClr>
              <a:buSzPts val="5200"/>
              <a:buNone/>
              <a:defRPr sz="5200">
                <a:solidFill>
                  <a:schemeClr val="accent3"/>
                </a:solidFill>
              </a:defRPr>
            </a:lvl7pPr>
            <a:lvl8pPr lvl="7" algn="ctr">
              <a:spcBef>
                <a:spcPts val="0"/>
              </a:spcBef>
              <a:spcAft>
                <a:spcPts val="0"/>
              </a:spcAft>
              <a:buClr>
                <a:schemeClr val="accent3"/>
              </a:buClr>
              <a:buSzPts val="5200"/>
              <a:buNone/>
              <a:defRPr sz="5200">
                <a:solidFill>
                  <a:schemeClr val="accent3"/>
                </a:solidFill>
              </a:defRPr>
            </a:lvl8pPr>
            <a:lvl9pPr lvl="8" algn="ctr">
              <a:spcBef>
                <a:spcPts val="0"/>
              </a:spcBef>
              <a:spcAft>
                <a:spcPts val="0"/>
              </a:spcAft>
              <a:buClr>
                <a:schemeClr val="accent3"/>
              </a:buClr>
              <a:buSzPts val="5200"/>
              <a:buNone/>
              <a:defRPr sz="5200">
                <a:solidFill>
                  <a:schemeClr val="accent3"/>
                </a:solidFill>
              </a:defRPr>
            </a:lvl9pPr>
          </a:lstStyle>
          <a:p/>
        </p:txBody>
      </p:sp>
      <p:sp>
        <p:nvSpPr>
          <p:cNvPr id="40" name="Google Shape;40;p2"/>
          <p:cNvSpPr txBox="1"/>
          <p:nvPr>
            <p:ph idx="1" type="subTitle"/>
          </p:nvPr>
        </p:nvSpPr>
        <p:spPr>
          <a:xfrm>
            <a:off x="2537038" y="3222342"/>
            <a:ext cx="4057800" cy="4086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2800"/>
              <a:buNone/>
              <a:defRPr sz="1600">
                <a:solidFill>
                  <a:schemeClr val="dk1"/>
                </a:solidFill>
              </a:defRPr>
            </a:lvl1pPr>
            <a:lvl2pPr lvl="1" algn="ctr">
              <a:lnSpc>
                <a:spcPct val="100000"/>
              </a:lnSpc>
              <a:spcBef>
                <a:spcPts val="0"/>
              </a:spcBef>
              <a:spcAft>
                <a:spcPts val="0"/>
              </a:spcAft>
              <a:buClr>
                <a:srgbClr val="000000"/>
              </a:buClr>
              <a:buSzPts val="2800"/>
              <a:buNone/>
              <a:defRPr sz="2800">
                <a:solidFill>
                  <a:srgbClr val="000000"/>
                </a:solidFill>
              </a:defRPr>
            </a:lvl2pPr>
            <a:lvl3pPr lvl="2" algn="ctr">
              <a:lnSpc>
                <a:spcPct val="100000"/>
              </a:lnSpc>
              <a:spcBef>
                <a:spcPts val="0"/>
              </a:spcBef>
              <a:spcAft>
                <a:spcPts val="0"/>
              </a:spcAft>
              <a:buClr>
                <a:srgbClr val="000000"/>
              </a:buClr>
              <a:buSzPts val="2800"/>
              <a:buNone/>
              <a:defRPr sz="2800">
                <a:solidFill>
                  <a:srgbClr val="000000"/>
                </a:solidFill>
              </a:defRPr>
            </a:lvl3pPr>
            <a:lvl4pPr lvl="3" algn="ctr">
              <a:lnSpc>
                <a:spcPct val="100000"/>
              </a:lnSpc>
              <a:spcBef>
                <a:spcPts val="0"/>
              </a:spcBef>
              <a:spcAft>
                <a:spcPts val="0"/>
              </a:spcAft>
              <a:buClr>
                <a:srgbClr val="000000"/>
              </a:buClr>
              <a:buSzPts val="2800"/>
              <a:buNone/>
              <a:defRPr sz="2800">
                <a:solidFill>
                  <a:srgbClr val="000000"/>
                </a:solidFill>
              </a:defRPr>
            </a:lvl4pPr>
            <a:lvl5pPr lvl="4" algn="ctr">
              <a:lnSpc>
                <a:spcPct val="100000"/>
              </a:lnSpc>
              <a:spcBef>
                <a:spcPts val="0"/>
              </a:spcBef>
              <a:spcAft>
                <a:spcPts val="0"/>
              </a:spcAft>
              <a:buClr>
                <a:srgbClr val="000000"/>
              </a:buClr>
              <a:buSzPts val="2800"/>
              <a:buNone/>
              <a:defRPr sz="2800">
                <a:solidFill>
                  <a:srgbClr val="000000"/>
                </a:solidFill>
              </a:defRPr>
            </a:lvl5pPr>
            <a:lvl6pPr lvl="5" algn="ctr">
              <a:lnSpc>
                <a:spcPct val="100000"/>
              </a:lnSpc>
              <a:spcBef>
                <a:spcPts val="0"/>
              </a:spcBef>
              <a:spcAft>
                <a:spcPts val="0"/>
              </a:spcAft>
              <a:buClr>
                <a:srgbClr val="000000"/>
              </a:buClr>
              <a:buSzPts val="2800"/>
              <a:buNone/>
              <a:defRPr sz="2800">
                <a:solidFill>
                  <a:srgbClr val="000000"/>
                </a:solidFill>
              </a:defRPr>
            </a:lvl6pPr>
            <a:lvl7pPr lvl="6" algn="ctr">
              <a:lnSpc>
                <a:spcPct val="100000"/>
              </a:lnSpc>
              <a:spcBef>
                <a:spcPts val="0"/>
              </a:spcBef>
              <a:spcAft>
                <a:spcPts val="0"/>
              </a:spcAft>
              <a:buClr>
                <a:srgbClr val="000000"/>
              </a:buClr>
              <a:buSzPts val="2800"/>
              <a:buNone/>
              <a:defRPr sz="2800">
                <a:solidFill>
                  <a:srgbClr val="000000"/>
                </a:solidFill>
              </a:defRPr>
            </a:lvl7pPr>
            <a:lvl8pPr lvl="7" algn="ctr">
              <a:lnSpc>
                <a:spcPct val="100000"/>
              </a:lnSpc>
              <a:spcBef>
                <a:spcPts val="0"/>
              </a:spcBef>
              <a:spcAft>
                <a:spcPts val="0"/>
              </a:spcAft>
              <a:buClr>
                <a:srgbClr val="000000"/>
              </a:buClr>
              <a:buSzPts val="2800"/>
              <a:buNone/>
              <a:defRPr sz="2800">
                <a:solidFill>
                  <a:srgbClr val="000000"/>
                </a:solidFill>
              </a:defRPr>
            </a:lvl8pPr>
            <a:lvl9pPr lvl="8" algn="ctr">
              <a:lnSpc>
                <a:spcPct val="100000"/>
              </a:lnSpc>
              <a:spcBef>
                <a:spcPts val="0"/>
              </a:spcBef>
              <a:spcAft>
                <a:spcPts val="0"/>
              </a:spcAft>
              <a:buClr>
                <a:srgbClr val="000000"/>
              </a:buClr>
              <a:buSzPts val="2800"/>
              <a:buNone/>
              <a:defRPr sz="2800">
                <a:solidFill>
                  <a:srgbClr val="000000"/>
                </a:solidFill>
              </a:defRPr>
            </a:lvl9pPr>
          </a:lstStyle>
          <a:p/>
        </p:txBody>
      </p:sp>
      <p:sp>
        <p:nvSpPr>
          <p:cNvPr id="41" name="Google Shape;41;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70" name="Shape 170"/>
        <p:cNvGrpSpPr/>
        <p:nvPr/>
      </p:nvGrpSpPr>
      <p:grpSpPr>
        <a:xfrm>
          <a:off x="0" y="0"/>
          <a:ext cx="0" cy="0"/>
          <a:chOff x="0" y="0"/>
          <a:chExt cx="0" cy="0"/>
        </a:xfrm>
      </p:grpSpPr>
      <p:grpSp>
        <p:nvGrpSpPr>
          <p:cNvPr id="171" name="Google Shape;171;p11"/>
          <p:cNvGrpSpPr/>
          <p:nvPr/>
        </p:nvGrpSpPr>
        <p:grpSpPr>
          <a:xfrm>
            <a:off x="-597392" y="-23485"/>
            <a:ext cx="10577067" cy="5182516"/>
            <a:chOff x="-597392" y="-23485"/>
            <a:chExt cx="10577067" cy="5182516"/>
          </a:xfrm>
        </p:grpSpPr>
        <p:sp>
          <p:nvSpPr>
            <p:cNvPr id="172" name="Google Shape;172;p11"/>
            <p:cNvSpPr/>
            <p:nvPr/>
          </p:nvSpPr>
          <p:spPr>
            <a:xfrm>
              <a:off x="812332" y="416148"/>
              <a:ext cx="825000" cy="825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rot="10800000">
              <a:off x="4561800" y="-5985"/>
              <a:ext cx="4585200" cy="398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a:off x="1215513" y="400628"/>
              <a:ext cx="1251744" cy="1248663"/>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rot="-5400000">
              <a:off x="4145832" y="-400576"/>
              <a:ext cx="852479" cy="1606660"/>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rot="10800000">
              <a:off x="-597392" y="3101623"/>
              <a:ext cx="1212691" cy="1220454"/>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8210" y="4732800"/>
              <a:ext cx="6212700" cy="411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rot="5400000">
              <a:off x="8321091" y="4320369"/>
              <a:ext cx="825957" cy="824862"/>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rot="5400000">
              <a:off x="5786307" y="3929462"/>
              <a:ext cx="852479" cy="1606660"/>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rot="-5400000">
              <a:off x="-4384" y="-6629"/>
              <a:ext cx="825957" cy="824862"/>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rot="10800000">
              <a:off x="7912494" y="3494397"/>
              <a:ext cx="825000" cy="825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rot="10800000">
              <a:off x="8323124" y="400594"/>
              <a:ext cx="1656551" cy="1667156"/>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11"/>
          <p:cNvSpPr txBox="1"/>
          <p:nvPr>
            <p:ph hasCustomPrompt="1" type="title"/>
          </p:nvPr>
        </p:nvSpPr>
        <p:spPr>
          <a:xfrm>
            <a:off x="819000" y="1819125"/>
            <a:ext cx="7506000" cy="1467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Clr>
                <a:schemeClr val="accent1"/>
              </a:buClr>
              <a:buSzPts val="12000"/>
              <a:buNone/>
              <a:defRPr sz="12000">
                <a:solidFill>
                  <a:schemeClr val="accent1"/>
                </a:solidFill>
              </a:defRPr>
            </a:lvl2pPr>
            <a:lvl3pPr lvl="2" algn="ctr">
              <a:spcBef>
                <a:spcPts val="0"/>
              </a:spcBef>
              <a:spcAft>
                <a:spcPts val="0"/>
              </a:spcAft>
              <a:buClr>
                <a:schemeClr val="accent1"/>
              </a:buClr>
              <a:buSzPts val="12000"/>
              <a:buNone/>
              <a:defRPr sz="12000">
                <a:solidFill>
                  <a:schemeClr val="accent1"/>
                </a:solidFill>
              </a:defRPr>
            </a:lvl3pPr>
            <a:lvl4pPr lvl="3" algn="ctr">
              <a:spcBef>
                <a:spcPts val="0"/>
              </a:spcBef>
              <a:spcAft>
                <a:spcPts val="0"/>
              </a:spcAft>
              <a:buClr>
                <a:schemeClr val="accent1"/>
              </a:buClr>
              <a:buSzPts val="12000"/>
              <a:buNone/>
              <a:defRPr sz="12000">
                <a:solidFill>
                  <a:schemeClr val="accent1"/>
                </a:solidFill>
              </a:defRPr>
            </a:lvl4pPr>
            <a:lvl5pPr lvl="4" algn="ctr">
              <a:spcBef>
                <a:spcPts val="0"/>
              </a:spcBef>
              <a:spcAft>
                <a:spcPts val="0"/>
              </a:spcAft>
              <a:buClr>
                <a:schemeClr val="accent1"/>
              </a:buClr>
              <a:buSzPts val="12000"/>
              <a:buNone/>
              <a:defRPr sz="12000">
                <a:solidFill>
                  <a:schemeClr val="accent1"/>
                </a:solidFill>
              </a:defRPr>
            </a:lvl5pPr>
            <a:lvl6pPr lvl="5" algn="ctr">
              <a:spcBef>
                <a:spcPts val="0"/>
              </a:spcBef>
              <a:spcAft>
                <a:spcPts val="0"/>
              </a:spcAft>
              <a:buClr>
                <a:schemeClr val="accent1"/>
              </a:buClr>
              <a:buSzPts val="12000"/>
              <a:buNone/>
              <a:defRPr sz="12000">
                <a:solidFill>
                  <a:schemeClr val="accent1"/>
                </a:solidFill>
              </a:defRPr>
            </a:lvl6pPr>
            <a:lvl7pPr lvl="6" algn="ctr">
              <a:spcBef>
                <a:spcPts val="0"/>
              </a:spcBef>
              <a:spcAft>
                <a:spcPts val="0"/>
              </a:spcAft>
              <a:buClr>
                <a:schemeClr val="accent1"/>
              </a:buClr>
              <a:buSzPts val="12000"/>
              <a:buNone/>
              <a:defRPr sz="12000">
                <a:solidFill>
                  <a:schemeClr val="accent1"/>
                </a:solidFill>
              </a:defRPr>
            </a:lvl7pPr>
            <a:lvl8pPr lvl="7" algn="ctr">
              <a:spcBef>
                <a:spcPts val="0"/>
              </a:spcBef>
              <a:spcAft>
                <a:spcPts val="0"/>
              </a:spcAft>
              <a:buClr>
                <a:schemeClr val="accent1"/>
              </a:buClr>
              <a:buSzPts val="12000"/>
              <a:buNone/>
              <a:defRPr sz="12000">
                <a:solidFill>
                  <a:schemeClr val="accent1"/>
                </a:solidFill>
              </a:defRPr>
            </a:lvl8pPr>
            <a:lvl9pPr lvl="8" algn="ctr">
              <a:spcBef>
                <a:spcPts val="0"/>
              </a:spcBef>
              <a:spcAft>
                <a:spcPts val="0"/>
              </a:spcAft>
              <a:buClr>
                <a:schemeClr val="accent1"/>
              </a:buClr>
              <a:buSzPts val="12000"/>
              <a:buNone/>
              <a:defRPr sz="12000">
                <a:solidFill>
                  <a:schemeClr val="accent1"/>
                </a:solidFill>
              </a:defRPr>
            </a:lvl9pPr>
          </a:lstStyle>
          <a:p>
            <a:r>
              <a:t>xx%</a:t>
            </a:r>
          </a:p>
        </p:txBody>
      </p:sp>
      <p:sp>
        <p:nvSpPr>
          <p:cNvPr id="184" name="Google Shape;184;p11"/>
          <p:cNvSpPr txBox="1"/>
          <p:nvPr>
            <p:ph idx="1" type="subTitle"/>
          </p:nvPr>
        </p:nvSpPr>
        <p:spPr>
          <a:xfrm>
            <a:off x="2262150" y="3144255"/>
            <a:ext cx="4619700" cy="584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100"/>
              <a:buNone/>
              <a:defRPr sz="1600">
                <a:solidFill>
                  <a:schemeClr val="dk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85" name="Google Shape;185;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86" name="Shape 186"/>
        <p:cNvGrpSpPr/>
        <p:nvPr/>
      </p:nvGrpSpPr>
      <p:grpSpPr>
        <a:xfrm>
          <a:off x="0" y="0"/>
          <a:ext cx="0" cy="0"/>
          <a:chOff x="0" y="0"/>
          <a:chExt cx="0" cy="0"/>
        </a:xfrm>
      </p:grpSpPr>
      <p:sp>
        <p:nvSpPr>
          <p:cNvPr id="187" name="Google Shape;187;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9_1">
    <p:spTree>
      <p:nvGrpSpPr>
        <p:cNvPr id="188" name="Shape 188"/>
        <p:cNvGrpSpPr/>
        <p:nvPr/>
      </p:nvGrpSpPr>
      <p:grpSpPr>
        <a:xfrm>
          <a:off x="0" y="0"/>
          <a:ext cx="0" cy="0"/>
          <a:chOff x="0" y="0"/>
          <a:chExt cx="0" cy="0"/>
        </a:xfrm>
      </p:grpSpPr>
      <p:grpSp>
        <p:nvGrpSpPr>
          <p:cNvPr id="189" name="Google Shape;189;p13"/>
          <p:cNvGrpSpPr/>
          <p:nvPr/>
        </p:nvGrpSpPr>
        <p:grpSpPr>
          <a:xfrm>
            <a:off x="13" y="-15707"/>
            <a:ext cx="9557825" cy="5577807"/>
            <a:chOff x="13" y="-15707"/>
            <a:chExt cx="9557825" cy="5577807"/>
          </a:xfrm>
        </p:grpSpPr>
        <p:sp>
          <p:nvSpPr>
            <p:cNvPr id="190" name="Google Shape;190;p13"/>
            <p:cNvSpPr/>
            <p:nvPr/>
          </p:nvSpPr>
          <p:spPr>
            <a:xfrm>
              <a:off x="8322155" y="0"/>
              <a:ext cx="825900" cy="16458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3"/>
            <p:cNvSpPr/>
            <p:nvPr/>
          </p:nvSpPr>
          <p:spPr>
            <a:xfrm rot="-5400000">
              <a:off x="7902403" y="-410555"/>
              <a:ext cx="850757" cy="1640453"/>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rot="10800000">
              <a:off x="68" y="4318063"/>
              <a:ext cx="825957" cy="824862"/>
            </a:xfrm>
            <a:custGeom>
              <a:rect b="b" l="l" r="r" t="t"/>
              <a:pathLst>
                <a:path extrusionOk="0" h="71556" w="71651">
                  <a:moveTo>
                    <a:pt x="1" y="0"/>
                  </a:moveTo>
                  <a:lnTo>
                    <a:pt x="71651" y="71556"/>
                  </a:lnTo>
                  <a:lnTo>
                    <a:pt x="716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 name="Google Shape;193;p13"/>
            <p:cNvGrpSpPr/>
            <p:nvPr/>
          </p:nvGrpSpPr>
          <p:grpSpPr>
            <a:xfrm rot="5400000">
              <a:off x="604082" y="-208160"/>
              <a:ext cx="431714" cy="1639851"/>
              <a:chOff x="3294275" y="272450"/>
              <a:chExt cx="360633" cy="1343700"/>
            </a:xfrm>
          </p:grpSpPr>
          <p:sp>
            <p:nvSpPr>
              <p:cNvPr id="194" name="Google Shape;194;p13"/>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13"/>
            <p:cNvSpPr/>
            <p:nvPr/>
          </p:nvSpPr>
          <p:spPr>
            <a:xfrm flipH="1" rot="10800000">
              <a:off x="8321554" y="4318087"/>
              <a:ext cx="1236285" cy="1244013"/>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13"/>
          <p:cNvSpPr txBox="1"/>
          <p:nvPr>
            <p:ph idx="1" type="subTitle"/>
          </p:nvPr>
        </p:nvSpPr>
        <p:spPr>
          <a:xfrm>
            <a:off x="4913138" y="3202173"/>
            <a:ext cx="3255000" cy="630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99" name="Google Shape;199;p13"/>
          <p:cNvSpPr txBox="1"/>
          <p:nvPr>
            <p:ph hasCustomPrompt="1" type="title"/>
          </p:nvPr>
        </p:nvSpPr>
        <p:spPr>
          <a:xfrm>
            <a:off x="1231212" y="1688424"/>
            <a:ext cx="608700" cy="5979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4400"/>
              <a:buNone/>
              <a:defRPr sz="40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00" name="Google Shape;200;p13"/>
          <p:cNvSpPr txBox="1"/>
          <p:nvPr>
            <p:ph hasCustomPrompt="1" idx="2" type="title"/>
          </p:nvPr>
        </p:nvSpPr>
        <p:spPr>
          <a:xfrm>
            <a:off x="1231212" y="2441551"/>
            <a:ext cx="608700" cy="597900"/>
          </a:xfrm>
          <a:prstGeom prst="rect">
            <a:avLst/>
          </a:prstGeom>
          <a:solidFill>
            <a:schemeClr val="accent5"/>
          </a:solidFill>
        </p:spPr>
        <p:txBody>
          <a:bodyPr anchorCtr="0" anchor="ctr" bIns="91425" lIns="91425" spcFirstLastPara="1" rIns="91425" wrap="square" tIns="91425">
            <a:noAutofit/>
          </a:bodyPr>
          <a:lstStyle>
            <a:lvl1pPr lvl="0" rtl="0" algn="ctr">
              <a:spcBef>
                <a:spcPts val="0"/>
              </a:spcBef>
              <a:spcAft>
                <a:spcPts val="0"/>
              </a:spcAft>
              <a:buSzPts val="4400"/>
              <a:buNone/>
              <a:defRPr sz="40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01" name="Google Shape;201;p13"/>
          <p:cNvSpPr txBox="1"/>
          <p:nvPr>
            <p:ph hasCustomPrompt="1" idx="3" type="title"/>
          </p:nvPr>
        </p:nvSpPr>
        <p:spPr>
          <a:xfrm>
            <a:off x="1231212" y="3183424"/>
            <a:ext cx="608700" cy="5979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4400"/>
              <a:buNone/>
              <a:defRPr sz="40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02" name="Google Shape;202;p13"/>
          <p:cNvSpPr txBox="1"/>
          <p:nvPr>
            <p:ph idx="4" type="subTitle"/>
          </p:nvPr>
        </p:nvSpPr>
        <p:spPr>
          <a:xfrm>
            <a:off x="4913141" y="1711800"/>
            <a:ext cx="3255000" cy="630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3" name="Google Shape;203;p13"/>
          <p:cNvSpPr txBox="1"/>
          <p:nvPr>
            <p:ph idx="5" type="subTitle"/>
          </p:nvPr>
        </p:nvSpPr>
        <p:spPr>
          <a:xfrm>
            <a:off x="4913139" y="2455477"/>
            <a:ext cx="3255000" cy="630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4" name="Google Shape;204;p13"/>
          <p:cNvSpPr txBox="1"/>
          <p:nvPr>
            <p:ph idx="6" type="title"/>
          </p:nvPr>
        </p:nvSpPr>
        <p:spPr>
          <a:xfrm>
            <a:off x="819000" y="695000"/>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05" name="Google Shape;205;p13"/>
          <p:cNvSpPr txBox="1"/>
          <p:nvPr>
            <p:ph idx="7" type="title"/>
          </p:nvPr>
        </p:nvSpPr>
        <p:spPr>
          <a:xfrm>
            <a:off x="1916063" y="1771525"/>
            <a:ext cx="2920800" cy="43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300"/>
              <a:buNone/>
              <a:defRPr sz="2500"/>
            </a:lvl1pPr>
            <a:lvl2pPr lvl="1" rtl="0">
              <a:spcBef>
                <a:spcPts val="0"/>
              </a:spcBef>
              <a:spcAft>
                <a:spcPts val="0"/>
              </a:spcAft>
              <a:buSzPts val="2300"/>
              <a:buNone/>
              <a:defRPr sz="2300"/>
            </a:lvl2pPr>
            <a:lvl3pPr lvl="2" rtl="0">
              <a:spcBef>
                <a:spcPts val="0"/>
              </a:spcBef>
              <a:spcAft>
                <a:spcPts val="0"/>
              </a:spcAft>
              <a:buSzPts val="2300"/>
              <a:buNone/>
              <a:defRPr sz="2300"/>
            </a:lvl3pPr>
            <a:lvl4pPr lvl="3" rtl="0">
              <a:spcBef>
                <a:spcPts val="0"/>
              </a:spcBef>
              <a:spcAft>
                <a:spcPts val="0"/>
              </a:spcAft>
              <a:buSzPts val="2300"/>
              <a:buNone/>
              <a:defRPr sz="2300"/>
            </a:lvl4pPr>
            <a:lvl5pPr lvl="4" rtl="0">
              <a:spcBef>
                <a:spcPts val="0"/>
              </a:spcBef>
              <a:spcAft>
                <a:spcPts val="0"/>
              </a:spcAft>
              <a:buSzPts val="2300"/>
              <a:buNone/>
              <a:defRPr sz="2300"/>
            </a:lvl5pPr>
            <a:lvl6pPr lvl="5" rtl="0">
              <a:spcBef>
                <a:spcPts val="0"/>
              </a:spcBef>
              <a:spcAft>
                <a:spcPts val="0"/>
              </a:spcAft>
              <a:buSzPts val="2300"/>
              <a:buNone/>
              <a:defRPr sz="2300"/>
            </a:lvl6pPr>
            <a:lvl7pPr lvl="6" rtl="0">
              <a:spcBef>
                <a:spcPts val="0"/>
              </a:spcBef>
              <a:spcAft>
                <a:spcPts val="0"/>
              </a:spcAft>
              <a:buSzPts val="2300"/>
              <a:buNone/>
              <a:defRPr sz="2300"/>
            </a:lvl7pPr>
            <a:lvl8pPr lvl="7" rtl="0">
              <a:spcBef>
                <a:spcPts val="0"/>
              </a:spcBef>
              <a:spcAft>
                <a:spcPts val="0"/>
              </a:spcAft>
              <a:buSzPts val="2300"/>
              <a:buNone/>
              <a:defRPr sz="2300"/>
            </a:lvl8pPr>
            <a:lvl9pPr lvl="8" rtl="0">
              <a:spcBef>
                <a:spcPts val="0"/>
              </a:spcBef>
              <a:spcAft>
                <a:spcPts val="0"/>
              </a:spcAft>
              <a:buSzPts val="2300"/>
              <a:buNone/>
              <a:defRPr sz="2300"/>
            </a:lvl9pPr>
          </a:lstStyle>
          <a:p/>
        </p:txBody>
      </p:sp>
      <p:sp>
        <p:nvSpPr>
          <p:cNvPr id="206" name="Google Shape;206;p13"/>
          <p:cNvSpPr txBox="1"/>
          <p:nvPr>
            <p:ph idx="8" type="title"/>
          </p:nvPr>
        </p:nvSpPr>
        <p:spPr>
          <a:xfrm>
            <a:off x="1916063" y="3266526"/>
            <a:ext cx="2920800" cy="43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300"/>
              <a:buNone/>
              <a:defRPr sz="2300"/>
            </a:lvl1pPr>
            <a:lvl2pPr lvl="1" rtl="0">
              <a:spcBef>
                <a:spcPts val="0"/>
              </a:spcBef>
              <a:spcAft>
                <a:spcPts val="0"/>
              </a:spcAft>
              <a:buSzPts val="2300"/>
              <a:buNone/>
              <a:defRPr sz="2300"/>
            </a:lvl2pPr>
            <a:lvl3pPr lvl="2" rtl="0">
              <a:spcBef>
                <a:spcPts val="0"/>
              </a:spcBef>
              <a:spcAft>
                <a:spcPts val="0"/>
              </a:spcAft>
              <a:buSzPts val="2300"/>
              <a:buNone/>
              <a:defRPr sz="2300"/>
            </a:lvl3pPr>
            <a:lvl4pPr lvl="3" rtl="0">
              <a:spcBef>
                <a:spcPts val="0"/>
              </a:spcBef>
              <a:spcAft>
                <a:spcPts val="0"/>
              </a:spcAft>
              <a:buSzPts val="2300"/>
              <a:buNone/>
              <a:defRPr sz="2300"/>
            </a:lvl4pPr>
            <a:lvl5pPr lvl="4" rtl="0">
              <a:spcBef>
                <a:spcPts val="0"/>
              </a:spcBef>
              <a:spcAft>
                <a:spcPts val="0"/>
              </a:spcAft>
              <a:buSzPts val="2300"/>
              <a:buNone/>
              <a:defRPr sz="2300"/>
            </a:lvl5pPr>
            <a:lvl6pPr lvl="5" rtl="0">
              <a:spcBef>
                <a:spcPts val="0"/>
              </a:spcBef>
              <a:spcAft>
                <a:spcPts val="0"/>
              </a:spcAft>
              <a:buSzPts val="2300"/>
              <a:buNone/>
              <a:defRPr sz="2300"/>
            </a:lvl6pPr>
            <a:lvl7pPr lvl="6" rtl="0">
              <a:spcBef>
                <a:spcPts val="0"/>
              </a:spcBef>
              <a:spcAft>
                <a:spcPts val="0"/>
              </a:spcAft>
              <a:buSzPts val="2300"/>
              <a:buNone/>
              <a:defRPr sz="2300"/>
            </a:lvl7pPr>
            <a:lvl8pPr lvl="7" rtl="0">
              <a:spcBef>
                <a:spcPts val="0"/>
              </a:spcBef>
              <a:spcAft>
                <a:spcPts val="0"/>
              </a:spcAft>
              <a:buSzPts val="2300"/>
              <a:buNone/>
              <a:defRPr sz="2300"/>
            </a:lvl8pPr>
            <a:lvl9pPr lvl="8" rtl="0">
              <a:spcBef>
                <a:spcPts val="0"/>
              </a:spcBef>
              <a:spcAft>
                <a:spcPts val="0"/>
              </a:spcAft>
              <a:buSzPts val="2300"/>
              <a:buNone/>
              <a:defRPr sz="2300"/>
            </a:lvl9pPr>
          </a:lstStyle>
          <a:p/>
        </p:txBody>
      </p:sp>
      <p:sp>
        <p:nvSpPr>
          <p:cNvPr id="207" name="Google Shape;207;p13"/>
          <p:cNvSpPr txBox="1"/>
          <p:nvPr>
            <p:ph idx="9" type="title"/>
          </p:nvPr>
        </p:nvSpPr>
        <p:spPr>
          <a:xfrm>
            <a:off x="1916063" y="2524652"/>
            <a:ext cx="2920800" cy="43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300"/>
              <a:buNone/>
              <a:defRPr sz="2300"/>
            </a:lvl1pPr>
            <a:lvl2pPr lvl="1" rtl="0">
              <a:spcBef>
                <a:spcPts val="0"/>
              </a:spcBef>
              <a:spcAft>
                <a:spcPts val="0"/>
              </a:spcAft>
              <a:buSzPts val="2300"/>
              <a:buNone/>
              <a:defRPr sz="2300"/>
            </a:lvl2pPr>
            <a:lvl3pPr lvl="2" rtl="0">
              <a:spcBef>
                <a:spcPts val="0"/>
              </a:spcBef>
              <a:spcAft>
                <a:spcPts val="0"/>
              </a:spcAft>
              <a:buSzPts val="2300"/>
              <a:buNone/>
              <a:defRPr sz="2300"/>
            </a:lvl3pPr>
            <a:lvl4pPr lvl="3" rtl="0">
              <a:spcBef>
                <a:spcPts val="0"/>
              </a:spcBef>
              <a:spcAft>
                <a:spcPts val="0"/>
              </a:spcAft>
              <a:buSzPts val="2300"/>
              <a:buNone/>
              <a:defRPr sz="2300"/>
            </a:lvl4pPr>
            <a:lvl5pPr lvl="4" rtl="0">
              <a:spcBef>
                <a:spcPts val="0"/>
              </a:spcBef>
              <a:spcAft>
                <a:spcPts val="0"/>
              </a:spcAft>
              <a:buSzPts val="2300"/>
              <a:buNone/>
              <a:defRPr sz="2300"/>
            </a:lvl5pPr>
            <a:lvl6pPr lvl="5" rtl="0">
              <a:spcBef>
                <a:spcPts val="0"/>
              </a:spcBef>
              <a:spcAft>
                <a:spcPts val="0"/>
              </a:spcAft>
              <a:buSzPts val="2300"/>
              <a:buNone/>
              <a:defRPr sz="2300"/>
            </a:lvl6pPr>
            <a:lvl7pPr lvl="6" rtl="0">
              <a:spcBef>
                <a:spcPts val="0"/>
              </a:spcBef>
              <a:spcAft>
                <a:spcPts val="0"/>
              </a:spcAft>
              <a:buSzPts val="2300"/>
              <a:buNone/>
              <a:defRPr sz="2300"/>
            </a:lvl7pPr>
            <a:lvl8pPr lvl="7" rtl="0">
              <a:spcBef>
                <a:spcPts val="0"/>
              </a:spcBef>
              <a:spcAft>
                <a:spcPts val="0"/>
              </a:spcAft>
              <a:buSzPts val="2300"/>
              <a:buNone/>
              <a:defRPr sz="2300"/>
            </a:lvl8pPr>
            <a:lvl9pPr lvl="8" rtl="0">
              <a:spcBef>
                <a:spcPts val="0"/>
              </a:spcBef>
              <a:spcAft>
                <a:spcPts val="0"/>
              </a:spcAft>
              <a:buSzPts val="2300"/>
              <a:buNone/>
              <a:defRPr sz="2300"/>
            </a:lvl9pPr>
          </a:lstStyle>
          <a:p/>
        </p:txBody>
      </p:sp>
      <p:sp>
        <p:nvSpPr>
          <p:cNvPr id="208" name="Google Shape;208;p13"/>
          <p:cNvSpPr txBox="1"/>
          <p:nvPr>
            <p:ph idx="13" type="subTitle"/>
          </p:nvPr>
        </p:nvSpPr>
        <p:spPr>
          <a:xfrm>
            <a:off x="4913138" y="3944049"/>
            <a:ext cx="3255000" cy="630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9" name="Google Shape;209;p13"/>
          <p:cNvSpPr txBox="1"/>
          <p:nvPr>
            <p:ph hasCustomPrompt="1" idx="14" type="title"/>
          </p:nvPr>
        </p:nvSpPr>
        <p:spPr>
          <a:xfrm>
            <a:off x="1231212" y="3925299"/>
            <a:ext cx="608700" cy="5979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SzPts val="4400"/>
              <a:buNone/>
              <a:defRPr sz="40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10" name="Google Shape;210;p13"/>
          <p:cNvSpPr txBox="1"/>
          <p:nvPr>
            <p:ph idx="15" type="title"/>
          </p:nvPr>
        </p:nvSpPr>
        <p:spPr>
          <a:xfrm>
            <a:off x="1916063" y="4008400"/>
            <a:ext cx="2920800" cy="43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300"/>
              <a:buNone/>
              <a:defRPr sz="2300"/>
            </a:lvl1pPr>
            <a:lvl2pPr lvl="1" rtl="0">
              <a:spcBef>
                <a:spcPts val="0"/>
              </a:spcBef>
              <a:spcAft>
                <a:spcPts val="0"/>
              </a:spcAft>
              <a:buSzPts val="2300"/>
              <a:buNone/>
              <a:defRPr sz="2300"/>
            </a:lvl2pPr>
            <a:lvl3pPr lvl="2" rtl="0">
              <a:spcBef>
                <a:spcPts val="0"/>
              </a:spcBef>
              <a:spcAft>
                <a:spcPts val="0"/>
              </a:spcAft>
              <a:buSzPts val="2300"/>
              <a:buNone/>
              <a:defRPr sz="2300"/>
            </a:lvl3pPr>
            <a:lvl4pPr lvl="3" rtl="0">
              <a:spcBef>
                <a:spcPts val="0"/>
              </a:spcBef>
              <a:spcAft>
                <a:spcPts val="0"/>
              </a:spcAft>
              <a:buSzPts val="2300"/>
              <a:buNone/>
              <a:defRPr sz="2300"/>
            </a:lvl4pPr>
            <a:lvl5pPr lvl="4" rtl="0">
              <a:spcBef>
                <a:spcPts val="0"/>
              </a:spcBef>
              <a:spcAft>
                <a:spcPts val="0"/>
              </a:spcAft>
              <a:buSzPts val="2300"/>
              <a:buNone/>
              <a:defRPr sz="2300"/>
            </a:lvl5pPr>
            <a:lvl6pPr lvl="5" rtl="0">
              <a:spcBef>
                <a:spcPts val="0"/>
              </a:spcBef>
              <a:spcAft>
                <a:spcPts val="0"/>
              </a:spcAft>
              <a:buSzPts val="2300"/>
              <a:buNone/>
              <a:defRPr sz="2300"/>
            </a:lvl6pPr>
            <a:lvl7pPr lvl="6" rtl="0">
              <a:spcBef>
                <a:spcPts val="0"/>
              </a:spcBef>
              <a:spcAft>
                <a:spcPts val="0"/>
              </a:spcAft>
              <a:buSzPts val="2300"/>
              <a:buNone/>
              <a:defRPr sz="2300"/>
            </a:lvl7pPr>
            <a:lvl8pPr lvl="7" rtl="0">
              <a:spcBef>
                <a:spcPts val="0"/>
              </a:spcBef>
              <a:spcAft>
                <a:spcPts val="0"/>
              </a:spcAft>
              <a:buSzPts val="2300"/>
              <a:buNone/>
              <a:defRPr sz="2300"/>
            </a:lvl8pPr>
            <a:lvl9pPr lvl="8" rtl="0">
              <a:spcBef>
                <a:spcPts val="0"/>
              </a:spcBef>
              <a:spcAft>
                <a:spcPts val="0"/>
              </a:spcAft>
              <a:buSzPts val="2300"/>
              <a:buNone/>
              <a:defRPr sz="2300"/>
            </a:lvl9pPr>
          </a:lstStyle>
          <a:p/>
        </p:txBody>
      </p:sp>
      <p:sp>
        <p:nvSpPr>
          <p:cNvPr id="211" name="Google Shape;211;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
    <p:spTree>
      <p:nvGrpSpPr>
        <p:cNvPr id="212" name="Shape 212"/>
        <p:cNvGrpSpPr/>
        <p:nvPr/>
      </p:nvGrpSpPr>
      <p:grpSpPr>
        <a:xfrm>
          <a:off x="0" y="0"/>
          <a:ext cx="0" cy="0"/>
          <a:chOff x="0" y="0"/>
          <a:chExt cx="0" cy="0"/>
        </a:xfrm>
      </p:grpSpPr>
      <p:grpSp>
        <p:nvGrpSpPr>
          <p:cNvPr id="213" name="Google Shape;213;p14"/>
          <p:cNvGrpSpPr/>
          <p:nvPr/>
        </p:nvGrpSpPr>
        <p:grpSpPr>
          <a:xfrm>
            <a:off x="-432747" y="-411450"/>
            <a:ext cx="9989995" cy="5982216"/>
            <a:chOff x="-432747" y="-411450"/>
            <a:chExt cx="9989995" cy="5982216"/>
          </a:xfrm>
        </p:grpSpPr>
        <p:grpSp>
          <p:nvGrpSpPr>
            <p:cNvPr id="214" name="Google Shape;214;p14"/>
            <p:cNvGrpSpPr/>
            <p:nvPr/>
          </p:nvGrpSpPr>
          <p:grpSpPr>
            <a:xfrm flipH="1">
              <a:off x="8735484" y="3500698"/>
              <a:ext cx="262420" cy="1887361"/>
              <a:chOff x="3597008" y="272450"/>
              <a:chExt cx="209267" cy="1343700"/>
            </a:xfrm>
          </p:grpSpPr>
          <p:sp>
            <p:nvSpPr>
              <p:cNvPr id="215" name="Google Shape;215;p14"/>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4"/>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 name="Google Shape;217;p14"/>
            <p:cNvSpPr/>
            <p:nvPr/>
          </p:nvSpPr>
          <p:spPr>
            <a:xfrm>
              <a:off x="5380950" y="4949850"/>
              <a:ext cx="2123100" cy="205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4"/>
            <p:cNvSpPr/>
            <p:nvPr/>
          </p:nvSpPr>
          <p:spPr>
            <a:xfrm flipH="1">
              <a:off x="-1417" y="-5299"/>
              <a:ext cx="1234086" cy="616642"/>
            </a:xfrm>
            <a:custGeom>
              <a:rect b="b" l="l" r="r" t="t"/>
              <a:pathLst>
                <a:path extrusionOk="0" h="71557" w="143207">
                  <a:moveTo>
                    <a:pt x="1" y="1"/>
                  </a:moveTo>
                  <a:lnTo>
                    <a:pt x="71651" y="71556"/>
                  </a:lnTo>
                  <a:lnTo>
                    <a:pt x="1432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4"/>
            <p:cNvSpPr/>
            <p:nvPr/>
          </p:nvSpPr>
          <p:spPr>
            <a:xfrm flipH="1" rot="-5400000">
              <a:off x="-309411" y="302714"/>
              <a:ext cx="1231222" cy="615211"/>
            </a:xfrm>
            <a:custGeom>
              <a:rect b="b" l="l" r="r" t="t"/>
              <a:pathLst>
                <a:path extrusionOk="0" h="71557" w="143207">
                  <a:moveTo>
                    <a:pt x="1" y="1"/>
                  </a:moveTo>
                  <a:lnTo>
                    <a:pt x="71651" y="71556"/>
                  </a:lnTo>
                  <a:lnTo>
                    <a:pt x="1432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
            <p:cNvSpPr/>
            <p:nvPr/>
          </p:nvSpPr>
          <p:spPr>
            <a:xfrm>
              <a:off x="7913549" y="-411450"/>
              <a:ext cx="1643700" cy="1643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4"/>
            <p:cNvSpPr/>
            <p:nvPr/>
          </p:nvSpPr>
          <p:spPr>
            <a:xfrm>
              <a:off x="-432747" y="4322103"/>
              <a:ext cx="1251744" cy="1248663"/>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 name="Google Shape;222;p14"/>
          <p:cNvSpPr txBox="1"/>
          <p:nvPr>
            <p:ph idx="1" type="subTitle"/>
          </p:nvPr>
        </p:nvSpPr>
        <p:spPr>
          <a:xfrm>
            <a:off x="796525" y="2307332"/>
            <a:ext cx="2159700" cy="713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3" name="Google Shape;223;p14"/>
          <p:cNvSpPr txBox="1"/>
          <p:nvPr>
            <p:ph idx="2" type="subTitle"/>
          </p:nvPr>
        </p:nvSpPr>
        <p:spPr>
          <a:xfrm>
            <a:off x="3364631" y="2307332"/>
            <a:ext cx="2159700" cy="713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4" name="Google Shape;224;p14"/>
          <p:cNvSpPr txBox="1"/>
          <p:nvPr>
            <p:ph idx="3" type="subTitle"/>
          </p:nvPr>
        </p:nvSpPr>
        <p:spPr>
          <a:xfrm>
            <a:off x="5932739" y="2307332"/>
            <a:ext cx="2159700" cy="713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 name="Google Shape;225;p14"/>
          <p:cNvSpPr txBox="1"/>
          <p:nvPr>
            <p:ph idx="4" type="subTitle"/>
          </p:nvPr>
        </p:nvSpPr>
        <p:spPr>
          <a:xfrm>
            <a:off x="796525" y="3827375"/>
            <a:ext cx="2159700" cy="713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26" name="Google Shape;226;p14"/>
          <p:cNvSpPr txBox="1"/>
          <p:nvPr>
            <p:ph idx="5" type="subTitle"/>
          </p:nvPr>
        </p:nvSpPr>
        <p:spPr>
          <a:xfrm>
            <a:off x="3364631" y="3827375"/>
            <a:ext cx="2159700" cy="713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27" name="Google Shape;227;p14"/>
          <p:cNvSpPr txBox="1"/>
          <p:nvPr>
            <p:ph idx="6" type="subTitle"/>
          </p:nvPr>
        </p:nvSpPr>
        <p:spPr>
          <a:xfrm>
            <a:off x="5932739" y="3827375"/>
            <a:ext cx="2159700" cy="713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28" name="Google Shape;228;p14"/>
          <p:cNvSpPr txBox="1"/>
          <p:nvPr>
            <p:ph type="title"/>
          </p:nvPr>
        </p:nvSpPr>
        <p:spPr>
          <a:xfrm>
            <a:off x="803452" y="1844950"/>
            <a:ext cx="2145600" cy="429300"/>
          </a:xfrm>
          <a:prstGeom prst="rect">
            <a:avLst/>
          </a:prstGeom>
          <a:solidFill>
            <a:schemeClr val="accent5"/>
          </a:solid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300">
                <a:solidFill>
                  <a:schemeClr val="dk1"/>
                </a:solidFill>
              </a:defRPr>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229" name="Google Shape;229;p14"/>
          <p:cNvSpPr txBox="1"/>
          <p:nvPr>
            <p:ph idx="7" type="title"/>
          </p:nvPr>
        </p:nvSpPr>
        <p:spPr>
          <a:xfrm>
            <a:off x="3371624" y="1844950"/>
            <a:ext cx="2145600" cy="429300"/>
          </a:xfrm>
          <a:prstGeom prst="rect">
            <a:avLst/>
          </a:prstGeom>
          <a:solidFill>
            <a:schemeClr val="accent5"/>
          </a:solid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300">
                <a:solidFill>
                  <a:schemeClr val="dk1"/>
                </a:solidFill>
              </a:defRPr>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230" name="Google Shape;230;p14"/>
          <p:cNvSpPr txBox="1"/>
          <p:nvPr>
            <p:ph idx="8" type="title"/>
          </p:nvPr>
        </p:nvSpPr>
        <p:spPr>
          <a:xfrm>
            <a:off x="5932736" y="1844950"/>
            <a:ext cx="2145600" cy="429300"/>
          </a:xfrm>
          <a:prstGeom prst="rect">
            <a:avLst/>
          </a:prstGeom>
          <a:solidFill>
            <a:schemeClr val="accent5"/>
          </a:solid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2300">
                <a:solidFill>
                  <a:schemeClr val="dk1"/>
                </a:solidFill>
              </a:defRPr>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231" name="Google Shape;231;p14"/>
          <p:cNvSpPr txBox="1"/>
          <p:nvPr>
            <p:ph idx="9" type="title"/>
          </p:nvPr>
        </p:nvSpPr>
        <p:spPr>
          <a:xfrm>
            <a:off x="803452" y="3365113"/>
            <a:ext cx="2145600" cy="429300"/>
          </a:xfrm>
          <a:prstGeom prst="rect">
            <a:avLst/>
          </a:prstGeom>
          <a:solidFill>
            <a:schemeClr val="accent5"/>
          </a:solid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2300">
                <a:solidFill>
                  <a:schemeClr val="dk1"/>
                </a:solidFill>
              </a:defRPr>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232" name="Google Shape;232;p14"/>
          <p:cNvSpPr txBox="1"/>
          <p:nvPr>
            <p:ph idx="13" type="title"/>
          </p:nvPr>
        </p:nvSpPr>
        <p:spPr>
          <a:xfrm>
            <a:off x="3371624" y="3365113"/>
            <a:ext cx="2145600" cy="429300"/>
          </a:xfrm>
          <a:prstGeom prst="rect">
            <a:avLst/>
          </a:prstGeom>
          <a:solidFill>
            <a:schemeClr val="accent5"/>
          </a:solid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2300">
                <a:solidFill>
                  <a:schemeClr val="dk1"/>
                </a:solidFill>
              </a:defRPr>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233" name="Google Shape;233;p14"/>
          <p:cNvSpPr txBox="1"/>
          <p:nvPr>
            <p:ph idx="14" type="title"/>
          </p:nvPr>
        </p:nvSpPr>
        <p:spPr>
          <a:xfrm>
            <a:off x="5939664" y="3365113"/>
            <a:ext cx="2145600" cy="429300"/>
          </a:xfrm>
          <a:prstGeom prst="rect">
            <a:avLst/>
          </a:prstGeom>
          <a:solidFill>
            <a:schemeClr val="accent5"/>
          </a:solid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800"/>
              <a:buNone/>
              <a:defRPr sz="2300">
                <a:solidFill>
                  <a:schemeClr val="dk1"/>
                </a:solidFill>
              </a:defRPr>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234" name="Google Shape;234;p14"/>
          <p:cNvSpPr txBox="1"/>
          <p:nvPr>
            <p:ph idx="15" type="title"/>
          </p:nvPr>
        </p:nvSpPr>
        <p:spPr>
          <a:xfrm>
            <a:off x="819000" y="688949"/>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35" name="Google Shape;235;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7">
    <p:bg>
      <p:bgPr>
        <a:solidFill>
          <a:schemeClr val="accent3"/>
        </a:solidFill>
      </p:bgPr>
    </p:bg>
    <p:spTree>
      <p:nvGrpSpPr>
        <p:cNvPr id="236" name="Shape 236"/>
        <p:cNvGrpSpPr/>
        <p:nvPr/>
      </p:nvGrpSpPr>
      <p:grpSpPr>
        <a:xfrm>
          <a:off x="0" y="0"/>
          <a:ext cx="0" cy="0"/>
          <a:chOff x="0" y="0"/>
          <a:chExt cx="0" cy="0"/>
        </a:xfrm>
      </p:grpSpPr>
      <p:sp>
        <p:nvSpPr>
          <p:cNvPr id="237" name="Google Shape;237;p15"/>
          <p:cNvSpPr/>
          <p:nvPr/>
        </p:nvSpPr>
        <p:spPr>
          <a:xfrm>
            <a:off x="5391100" y="0"/>
            <a:ext cx="3753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5"/>
          <p:cNvSpPr txBox="1"/>
          <p:nvPr>
            <p:ph type="title"/>
          </p:nvPr>
        </p:nvSpPr>
        <p:spPr>
          <a:xfrm>
            <a:off x="819000" y="2220677"/>
            <a:ext cx="3753000" cy="1444500"/>
          </a:xfrm>
          <a:prstGeom prst="rect">
            <a:avLst/>
          </a:prstGeom>
          <a:ln>
            <a:noFill/>
          </a:ln>
        </p:spPr>
        <p:txBody>
          <a:bodyPr anchorCtr="0" anchor="ctr" bIns="91425" lIns="91425" spcFirstLastPara="1" rIns="91425" wrap="square" tIns="91425">
            <a:noAutofit/>
          </a:bodyPr>
          <a:lstStyle>
            <a:lvl1pPr lvl="0" rtl="0" algn="ctr">
              <a:lnSpc>
                <a:spcPct val="90000"/>
              </a:lnSpc>
              <a:spcBef>
                <a:spcPts val="0"/>
              </a:spcBef>
              <a:spcAft>
                <a:spcPts val="0"/>
              </a:spcAft>
              <a:buClr>
                <a:schemeClr val="dk1"/>
              </a:buClr>
              <a:buSzPts val="4200"/>
              <a:buNone/>
              <a:defRPr sz="5000">
                <a:solidFill>
                  <a:schemeClr val="dk1"/>
                </a:solidFill>
              </a:defRPr>
            </a:lvl1pPr>
            <a:lvl2pPr lvl="1" rtl="0" algn="ctr">
              <a:spcBef>
                <a:spcPts val="0"/>
              </a:spcBef>
              <a:spcAft>
                <a:spcPts val="0"/>
              </a:spcAft>
              <a:buClr>
                <a:schemeClr val="dk1"/>
              </a:buClr>
              <a:buSzPts val="4200"/>
              <a:buNone/>
              <a:defRPr sz="4200">
                <a:solidFill>
                  <a:schemeClr val="dk1"/>
                </a:solidFill>
              </a:defRPr>
            </a:lvl2pPr>
            <a:lvl3pPr lvl="2" rtl="0" algn="ctr">
              <a:spcBef>
                <a:spcPts val="0"/>
              </a:spcBef>
              <a:spcAft>
                <a:spcPts val="0"/>
              </a:spcAft>
              <a:buClr>
                <a:schemeClr val="dk1"/>
              </a:buClr>
              <a:buSzPts val="4200"/>
              <a:buNone/>
              <a:defRPr sz="4200">
                <a:solidFill>
                  <a:schemeClr val="dk1"/>
                </a:solidFill>
              </a:defRPr>
            </a:lvl3pPr>
            <a:lvl4pPr lvl="3" rtl="0" algn="ctr">
              <a:spcBef>
                <a:spcPts val="0"/>
              </a:spcBef>
              <a:spcAft>
                <a:spcPts val="0"/>
              </a:spcAft>
              <a:buClr>
                <a:schemeClr val="dk1"/>
              </a:buClr>
              <a:buSzPts val="4200"/>
              <a:buNone/>
              <a:defRPr sz="4200">
                <a:solidFill>
                  <a:schemeClr val="dk1"/>
                </a:solidFill>
              </a:defRPr>
            </a:lvl4pPr>
            <a:lvl5pPr lvl="4" rtl="0" algn="ctr">
              <a:spcBef>
                <a:spcPts val="0"/>
              </a:spcBef>
              <a:spcAft>
                <a:spcPts val="0"/>
              </a:spcAft>
              <a:buClr>
                <a:schemeClr val="dk1"/>
              </a:buClr>
              <a:buSzPts val="4200"/>
              <a:buNone/>
              <a:defRPr sz="4200">
                <a:solidFill>
                  <a:schemeClr val="dk1"/>
                </a:solidFill>
              </a:defRPr>
            </a:lvl5pPr>
            <a:lvl6pPr lvl="5" rtl="0" algn="ctr">
              <a:spcBef>
                <a:spcPts val="0"/>
              </a:spcBef>
              <a:spcAft>
                <a:spcPts val="0"/>
              </a:spcAft>
              <a:buClr>
                <a:schemeClr val="dk1"/>
              </a:buClr>
              <a:buSzPts val="4200"/>
              <a:buNone/>
              <a:defRPr sz="4200">
                <a:solidFill>
                  <a:schemeClr val="dk1"/>
                </a:solidFill>
              </a:defRPr>
            </a:lvl6pPr>
            <a:lvl7pPr lvl="6" rtl="0" algn="ctr">
              <a:spcBef>
                <a:spcPts val="0"/>
              </a:spcBef>
              <a:spcAft>
                <a:spcPts val="0"/>
              </a:spcAft>
              <a:buClr>
                <a:schemeClr val="dk1"/>
              </a:buClr>
              <a:buSzPts val="4200"/>
              <a:buNone/>
              <a:defRPr sz="4200">
                <a:solidFill>
                  <a:schemeClr val="dk1"/>
                </a:solidFill>
              </a:defRPr>
            </a:lvl7pPr>
            <a:lvl8pPr lvl="7" rtl="0" algn="ctr">
              <a:spcBef>
                <a:spcPts val="0"/>
              </a:spcBef>
              <a:spcAft>
                <a:spcPts val="0"/>
              </a:spcAft>
              <a:buClr>
                <a:schemeClr val="dk1"/>
              </a:buClr>
              <a:buSzPts val="4200"/>
              <a:buNone/>
              <a:defRPr sz="4200">
                <a:solidFill>
                  <a:schemeClr val="dk1"/>
                </a:solidFill>
              </a:defRPr>
            </a:lvl8pPr>
            <a:lvl9pPr lvl="8" rtl="0" algn="ctr">
              <a:spcBef>
                <a:spcPts val="0"/>
              </a:spcBef>
              <a:spcAft>
                <a:spcPts val="0"/>
              </a:spcAft>
              <a:buClr>
                <a:schemeClr val="dk1"/>
              </a:buClr>
              <a:buSzPts val="4200"/>
              <a:buNone/>
              <a:defRPr sz="4200">
                <a:solidFill>
                  <a:schemeClr val="dk1"/>
                </a:solidFill>
              </a:defRPr>
            </a:lvl9pPr>
          </a:lstStyle>
          <a:p/>
        </p:txBody>
      </p:sp>
      <p:sp>
        <p:nvSpPr>
          <p:cNvPr id="239" name="Google Shape;239;p15"/>
          <p:cNvSpPr txBox="1"/>
          <p:nvPr>
            <p:ph idx="1" type="subTitle"/>
          </p:nvPr>
        </p:nvSpPr>
        <p:spPr>
          <a:xfrm>
            <a:off x="1433425" y="3881005"/>
            <a:ext cx="2524200" cy="49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1600">
                <a:solidFill>
                  <a:schemeClr val="dk2"/>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40" name="Google Shape;240;p15"/>
          <p:cNvSpPr txBox="1"/>
          <p:nvPr>
            <p:ph hasCustomPrompt="1" idx="2" type="title"/>
          </p:nvPr>
        </p:nvSpPr>
        <p:spPr>
          <a:xfrm>
            <a:off x="2080375" y="820800"/>
            <a:ext cx="1230300" cy="1235400"/>
          </a:xfrm>
          <a:prstGeom prst="rect">
            <a:avLst/>
          </a:prstGeom>
          <a:solidFill>
            <a:schemeClr val="accent5"/>
          </a:solidFill>
        </p:spPr>
        <p:txBody>
          <a:bodyPr anchorCtr="0" anchor="ctr" bIns="91425" lIns="91425" spcFirstLastPara="1" rIns="91425" wrap="square" tIns="91425">
            <a:noAutofit/>
          </a:bodyPr>
          <a:lstStyle>
            <a:lvl1pPr lvl="0" rtl="0" algn="ctr">
              <a:spcBef>
                <a:spcPts val="0"/>
              </a:spcBef>
              <a:spcAft>
                <a:spcPts val="0"/>
              </a:spcAft>
              <a:buSzPts val="12000"/>
              <a:buNone/>
              <a:defRPr sz="8500">
                <a:solidFill>
                  <a:schemeClr val="dk1"/>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grpSp>
        <p:nvGrpSpPr>
          <p:cNvPr id="241" name="Google Shape;241;p15"/>
          <p:cNvGrpSpPr/>
          <p:nvPr/>
        </p:nvGrpSpPr>
        <p:grpSpPr>
          <a:xfrm>
            <a:off x="6132652" y="-12632"/>
            <a:ext cx="3040925" cy="5163494"/>
            <a:chOff x="6132652" y="-12632"/>
            <a:chExt cx="3040925" cy="5163494"/>
          </a:xfrm>
        </p:grpSpPr>
        <p:sp>
          <p:nvSpPr>
            <p:cNvPr id="242" name="Google Shape;242;p15"/>
            <p:cNvSpPr/>
            <p:nvPr/>
          </p:nvSpPr>
          <p:spPr>
            <a:xfrm flipH="1">
              <a:off x="8324700" y="15749"/>
              <a:ext cx="821425" cy="2556014"/>
            </a:xfrm>
            <a:custGeom>
              <a:rect b="b" l="l" r="r" t="t"/>
              <a:pathLst>
                <a:path extrusionOk="0" h="102466" w="50194">
                  <a:moveTo>
                    <a:pt x="0" y="0"/>
                  </a:moveTo>
                  <a:lnTo>
                    <a:pt x="0" y="102466"/>
                  </a:lnTo>
                  <a:lnTo>
                    <a:pt x="50193" y="102466"/>
                  </a:lnTo>
                  <a:lnTo>
                    <a:pt x="50193" y="0"/>
                  </a:lnTo>
                  <a:close/>
                </a:path>
              </a:pathLst>
            </a:custGeom>
            <a:solidFill>
              <a:srgbClr val="F49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 name="Google Shape;243;p15"/>
            <p:cNvGrpSpPr/>
            <p:nvPr/>
          </p:nvGrpSpPr>
          <p:grpSpPr>
            <a:xfrm flipH="1" rot="10800000">
              <a:off x="6220537" y="-12632"/>
              <a:ext cx="642048" cy="1664441"/>
              <a:chOff x="3294275" y="272450"/>
              <a:chExt cx="512000" cy="1343700"/>
            </a:xfrm>
          </p:grpSpPr>
          <p:sp>
            <p:nvSpPr>
              <p:cNvPr id="244" name="Google Shape;244;p15"/>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5"/>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5"/>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5"/>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15"/>
            <p:cNvSpPr/>
            <p:nvPr/>
          </p:nvSpPr>
          <p:spPr>
            <a:xfrm flipH="1" rot="10800000">
              <a:off x="7503450" y="-300"/>
              <a:ext cx="1642500" cy="825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5"/>
            <p:cNvSpPr/>
            <p:nvPr/>
          </p:nvSpPr>
          <p:spPr>
            <a:xfrm flipH="1">
              <a:off x="7503859" y="0"/>
              <a:ext cx="821479" cy="820390"/>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5"/>
            <p:cNvSpPr/>
            <p:nvPr/>
          </p:nvSpPr>
          <p:spPr>
            <a:xfrm flipH="1" rot="5400000">
              <a:off x="6132652" y="1451625"/>
              <a:ext cx="817800" cy="817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15"/>
            <p:cNvGrpSpPr/>
            <p:nvPr/>
          </p:nvGrpSpPr>
          <p:grpSpPr>
            <a:xfrm flipH="1" rot="10800000">
              <a:off x="6212540" y="3906194"/>
              <a:ext cx="2524195" cy="1238106"/>
              <a:chOff x="3242733" y="-16500"/>
              <a:chExt cx="1492900" cy="748779"/>
            </a:xfrm>
          </p:grpSpPr>
          <p:sp>
            <p:nvSpPr>
              <p:cNvPr id="252" name="Google Shape;252;p15"/>
              <p:cNvSpPr/>
              <p:nvPr/>
            </p:nvSpPr>
            <p:spPr>
              <a:xfrm>
                <a:off x="3242733" y="-16500"/>
                <a:ext cx="1492900" cy="745982"/>
              </a:xfrm>
              <a:custGeom>
                <a:rect b="b" l="l" r="r" t="t"/>
                <a:pathLst>
                  <a:path extrusionOk="0" h="75715" w="151525">
                    <a:moveTo>
                      <a:pt x="1" y="0"/>
                    </a:moveTo>
                    <a:cubicBezTo>
                      <a:pt x="1" y="41875"/>
                      <a:pt x="33935" y="75715"/>
                      <a:pt x="75810" y="75715"/>
                    </a:cubicBezTo>
                    <a:cubicBezTo>
                      <a:pt x="117590" y="75715"/>
                      <a:pt x="151525" y="41875"/>
                      <a:pt x="151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5"/>
              <p:cNvSpPr/>
              <p:nvPr/>
            </p:nvSpPr>
            <p:spPr>
              <a:xfrm>
                <a:off x="4006224" y="-13704"/>
                <a:ext cx="728458" cy="745982"/>
              </a:xfrm>
              <a:custGeom>
                <a:rect b="b" l="l" r="r" t="t"/>
                <a:pathLst>
                  <a:path extrusionOk="0" h="75715" w="75527">
                    <a:moveTo>
                      <a:pt x="1" y="0"/>
                    </a:moveTo>
                    <a:lnTo>
                      <a:pt x="1" y="75715"/>
                    </a:lnTo>
                    <a:cubicBezTo>
                      <a:pt x="41686" y="75620"/>
                      <a:pt x="75526" y="41686"/>
                      <a:pt x="755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15"/>
            <p:cNvSpPr/>
            <p:nvPr/>
          </p:nvSpPr>
          <p:spPr>
            <a:xfrm flipH="1" rot="5400000">
              <a:off x="7083561" y="1833300"/>
              <a:ext cx="1662081" cy="1672721"/>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flipH="1" rot="5400000">
              <a:off x="7722795" y="3692715"/>
              <a:ext cx="1232137" cy="1669427"/>
            </a:xfrm>
            <a:custGeom>
              <a:rect b="b" l="l" r="r" t="t"/>
              <a:pathLst>
                <a:path extrusionOk="0" h="102466" w="50194">
                  <a:moveTo>
                    <a:pt x="0" y="0"/>
                  </a:moveTo>
                  <a:lnTo>
                    <a:pt x="0" y="102466"/>
                  </a:lnTo>
                  <a:lnTo>
                    <a:pt x="50193" y="102466"/>
                  </a:lnTo>
                  <a:lnTo>
                    <a:pt x="501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 name="Google Shape;256;p15"/>
            <p:cNvGrpSpPr/>
            <p:nvPr/>
          </p:nvGrpSpPr>
          <p:grpSpPr>
            <a:xfrm flipH="1" rot="10800000">
              <a:off x="8326312" y="4325830"/>
              <a:ext cx="642048" cy="825032"/>
              <a:chOff x="3294275" y="272450"/>
              <a:chExt cx="512000" cy="1343700"/>
            </a:xfrm>
          </p:grpSpPr>
          <p:sp>
            <p:nvSpPr>
              <p:cNvPr id="257" name="Google Shape;257;p15"/>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5"/>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1" name="Google Shape;261;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7_1">
    <p:bg>
      <p:bgPr>
        <a:solidFill>
          <a:schemeClr val="accent5"/>
        </a:solidFill>
      </p:bgPr>
    </p:bg>
    <p:spTree>
      <p:nvGrpSpPr>
        <p:cNvPr id="262" name="Shape 262"/>
        <p:cNvGrpSpPr/>
        <p:nvPr/>
      </p:nvGrpSpPr>
      <p:grpSpPr>
        <a:xfrm>
          <a:off x="0" y="0"/>
          <a:ext cx="0" cy="0"/>
          <a:chOff x="0" y="0"/>
          <a:chExt cx="0" cy="0"/>
        </a:xfrm>
      </p:grpSpPr>
      <p:sp>
        <p:nvSpPr>
          <p:cNvPr id="263" name="Google Shape;263;p16"/>
          <p:cNvSpPr txBox="1"/>
          <p:nvPr>
            <p:ph type="title"/>
          </p:nvPr>
        </p:nvSpPr>
        <p:spPr>
          <a:xfrm>
            <a:off x="819000" y="2220677"/>
            <a:ext cx="3753000" cy="1444500"/>
          </a:xfrm>
          <a:prstGeom prst="rect">
            <a:avLst/>
          </a:prstGeom>
          <a:ln>
            <a:noFill/>
          </a:ln>
        </p:spPr>
        <p:txBody>
          <a:bodyPr anchorCtr="0" anchor="ctr" bIns="91425" lIns="91425" spcFirstLastPara="1" rIns="91425" wrap="square" tIns="91425">
            <a:noAutofit/>
          </a:bodyPr>
          <a:lstStyle>
            <a:lvl1pPr lvl="0" rtl="0" algn="ctr">
              <a:lnSpc>
                <a:spcPct val="90000"/>
              </a:lnSpc>
              <a:spcBef>
                <a:spcPts val="0"/>
              </a:spcBef>
              <a:spcAft>
                <a:spcPts val="0"/>
              </a:spcAft>
              <a:buClr>
                <a:schemeClr val="dk1"/>
              </a:buClr>
              <a:buSzPts val="4200"/>
              <a:buNone/>
              <a:defRPr sz="5000">
                <a:solidFill>
                  <a:schemeClr val="dk1"/>
                </a:solidFill>
              </a:defRPr>
            </a:lvl1pPr>
            <a:lvl2pPr lvl="1" rtl="0" algn="ctr">
              <a:spcBef>
                <a:spcPts val="0"/>
              </a:spcBef>
              <a:spcAft>
                <a:spcPts val="0"/>
              </a:spcAft>
              <a:buClr>
                <a:schemeClr val="dk1"/>
              </a:buClr>
              <a:buSzPts val="4200"/>
              <a:buNone/>
              <a:defRPr sz="4200">
                <a:solidFill>
                  <a:schemeClr val="dk1"/>
                </a:solidFill>
              </a:defRPr>
            </a:lvl2pPr>
            <a:lvl3pPr lvl="2" rtl="0" algn="ctr">
              <a:spcBef>
                <a:spcPts val="0"/>
              </a:spcBef>
              <a:spcAft>
                <a:spcPts val="0"/>
              </a:spcAft>
              <a:buClr>
                <a:schemeClr val="dk1"/>
              </a:buClr>
              <a:buSzPts val="4200"/>
              <a:buNone/>
              <a:defRPr sz="4200">
                <a:solidFill>
                  <a:schemeClr val="dk1"/>
                </a:solidFill>
              </a:defRPr>
            </a:lvl3pPr>
            <a:lvl4pPr lvl="3" rtl="0" algn="ctr">
              <a:spcBef>
                <a:spcPts val="0"/>
              </a:spcBef>
              <a:spcAft>
                <a:spcPts val="0"/>
              </a:spcAft>
              <a:buClr>
                <a:schemeClr val="dk1"/>
              </a:buClr>
              <a:buSzPts val="4200"/>
              <a:buNone/>
              <a:defRPr sz="4200">
                <a:solidFill>
                  <a:schemeClr val="dk1"/>
                </a:solidFill>
              </a:defRPr>
            </a:lvl4pPr>
            <a:lvl5pPr lvl="4" rtl="0" algn="ctr">
              <a:spcBef>
                <a:spcPts val="0"/>
              </a:spcBef>
              <a:spcAft>
                <a:spcPts val="0"/>
              </a:spcAft>
              <a:buClr>
                <a:schemeClr val="dk1"/>
              </a:buClr>
              <a:buSzPts val="4200"/>
              <a:buNone/>
              <a:defRPr sz="4200">
                <a:solidFill>
                  <a:schemeClr val="dk1"/>
                </a:solidFill>
              </a:defRPr>
            </a:lvl5pPr>
            <a:lvl6pPr lvl="5" rtl="0" algn="ctr">
              <a:spcBef>
                <a:spcPts val="0"/>
              </a:spcBef>
              <a:spcAft>
                <a:spcPts val="0"/>
              </a:spcAft>
              <a:buClr>
                <a:schemeClr val="dk1"/>
              </a:buClr>
              <a:buSzPts val="4200"/>
              <a:buNone/>
              <a:defRPr sz="4200">
                <a:solidFill>
                  <a:schemeClr val="dk1"/>
                </a:solidFill>
              </a:defRPr>
            </a:lvl6pPr>
            <a:lvl7pPr lvl="6" rtl="0" algn="ctr">
              <a:spcBef>
                <a:spcPts val="0"/>
              </a:spcBef>
              <a:spcAft>
                <a:spcPts val="0"/>
              </a:spcAft>
              <a:buClr>
                <a:schemeClr val="dk1"/>
              </a:buClr>
              <a:buSzPts val="4200"/>
              <a:buNone/>
              <a:defRPr sz="4200">
                <a:solidFill>
                  <a:schemeClr val="dk1"/>
                </a:solidFill>
              </a:defRPr>
            </a:lvl7pPr>
            <a:lvl8pPr lvl="7" rtl="0" algn="ctr">
              <a:spcBef>
                <a:spcPts val="0"/>
              </a:spcBef>
              <a:spcAft>
                <a:spcPts val="0"/>
              </a:spcAft>
              <a:buClr>
                <a:schemeClr val="dk1"/>
              </a:buClr>
              <a:buSzPts val="4200"/>
              <a:buNone/>
              <a:defRPr sz="4200">
                <a:solidFill>
                  <a:schemeClr val="dk1"/>
                </a:solidFill>
              </a:defRPr>
            </a:lvl8pPr>
            <a:lvl9pPr lvl="8" rtl="0" algn="ctr">
              <a:spcBef>
                <a:spcPts val="0"/>
              </a:spcBef>
              <a:spcAft>
                <a:spcPts val="0"/>
              </a:spcAft>
              <a:buClr>
                <a:schemeClr val="dk1"/>
              </a:buClr>
              <a:buSzPts val="4200"/>
              <a:buNone/>
              <a:defRPr sz="4200">
                <a:solidFill>
                  <a:schemeClr val="dk1"/>
                </a:solidFill>
              </a:defRPr>
            </a:lvl9pPr>
          </a:lstStyle>
          <a:p/>
        </p:txBody>
      </p:sp>
      <p:sp>
        <p:nvSpPr>
          <p:cNvPr id="264" name="Google Shape;264;p16"/>
          <p:cNvSpPr txBox="1"/>
          <p:nvPr>
            <p:ph idx="1" type="subTitle"/>
          </p:nvPr>
        </p:nvSpPr>
        <p:spPr>
          <a:xfrm>
            <a:off x="1433425" y="3881005"/>
            <a:ext cx="2524200" cy="49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1600">
                <a:solidFill>
                  <a:schemeClr val="dk2"/>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5" name="Google Shape;265;p16"/>
          <p:cNvSpPr txBox="1"/>
          <p:nvPr>
            <p:ph hasCustomPrompt="1" idx="2" type="title"/>
          </p:nvPr>
        </p:nvSpPr>
        <p:spPr>
          <a:xfrm>
            <a:off x="2080375" y="820800"/>
            <a:ext cx="1230300" cy="12354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12000"/>
              <a:buNone/>
              <a:defRPr sz="8500">
                <a:solidFill>
                  <a:schemeClr val="dk1"/>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66" name="Google Shape;266;p16"/>
          <p:cNvSpPr/>
          <p:nvPr/>
        </p:nvSpPr>
        <p:spPr>
          <a:xfrm>
            <a:off x="5391100" y="0"/>
            <a:ext cx="3753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 name="Google Shape;267;p16"/>
          <p:cNvGrpSpPr/>
          <p:nvPr/>
        </p:nvGrpSpPr>
        <p:grpSpPr>
          <a:xfrm>
            <a:off x="6204066" y="-12632"/>
            <a:ext cx="2969511" cy="5155512"/>
            <a:chOff x="6204066" y="-12632"/>
            <a:chExt cx="2969511" cy="5155512"/>
          </a:xfrm>
        </p:grpSpPr>
        <p:sp>
          <p:nvSpPr>
            <p:cNvPr id="268" name="Google Shape;268;p16"/>
            <p:cNvSpPr/>
            <p:nvPr/>
          </p:nvSpPr>
          <p:spPr>
            <a:xfrm rot="10800000">
              <a:off x="8324700" y="2056083"/>
              <a:ext cx="821425" cy="3074492"/>
            </a:xfrm>
            <a:custGeom>
              <a:rect b="b" l="l" r="r" t="t"/>
              <a:pathLst>
                <a:path extrusionOk="0" h="102466" w="50194">
                  <a:moveTo>
                    <a:pt x="0" y="0"/>
                  </a:moveTo>
                  <a:lnTo>
                    <a:pt x="0" y="102466"/>
                  </a:lnTo>
                  <a:lnTo>
                    <a:pt x="50193" y="102466"/>
                  </a:lnTo>
                  <a:lnTo>
                    <a:pt x="501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 name="Google Shape;269;p16"/>
            <p:cNvGrpSpPr/>
            <p:nvPr/>
          </p:nvGrpSpPr>
          <p:grpSpPr>
            <a:xfrm rot="5400000">
              <a:off x="6948797" y="2636356"/>
              <a:ext cx="642048" cy="2131511"/>
              <a:chOff x="3130978" y="272450"/>
              <a:chExt cx="512000" cy="1343700"/>
            </a:xfrm>
          </p:grpSpPr>
          <p:sp>
            <p:nvSpPr>
              <p:cNvPr id="270" name="Google Shape;270;p16"/>
              <p:cNvSpPr/>
              <p:nvPr/>
            </p:nvSpPr>
            <p:spPr>
              <a:xfrm>
                <a:off x="313097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6"/>
              <p:cNvSpPr/>
              <p:nvPr/>
            </p:nvSpPr>
            <p:spPr>
              <a:xfrm>
                <a:off x="328234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6"/>
              <p:cNvSpPr/>
              <p:nvPr/>
            </p:nvSpPr>
            <p:spPr>
              <a:xfrm>
                <a:off x="3433711"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6"/>
              <p:cNvSpPr/>
              <p:nvPr/>
            </p:nvSpPr>
            <p:spPr>
              <a:xfrm>
                <a:off x="358507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16"/>
            <p:cNvSpPr/>
            <p:nvPr/>
          </p:nvSpPr>
          <p:spPr>
            <a:xfrm>
              <a:off x="6211675" y="4736905"/>
              <a:ext cx="1702800" cy="405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6"/>
            <p:cNvSpPr/>
            <p:nvPr/>
          </p:nvSpPr>
          <p:spPr>
            <a:xfrm rot="5400000">
              <a:off x="8324659" y="4321945"/>
              <a:ext cx="821479" cy="820390"/>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 name="Google Shape;276;p16"/>
            <p:cNvGrpSpPr/>
            <p:nvPr/>
          </p:nvGrpSpPr>
          <p:grpSpPr>
            <a:xfrm>
              <a:off x="6212540" y="-6070"/>
              <a:ext cx="2524195" cy="1238106"/>
              <a:chOff x="3242733" y="-16500"/>
              <a:chExt cx="1492900" cy="748779"/>
            </a:xfrm>
          </p:grpSpPr>
          <p:sp>
            <p:nvSpPr>
              <p:cNvPr id="277" name="Google Shape;277;p16"/>
              <p:cNvSpPr/>
              <p:nvPr/>
            </p:nvSpPr>
            <p:spPr>
              <a:xfrm>
                <a:off x="3242733" y="-16500"/>
                <a:ext cx="1492900" cy="745982"/>
              </a:xfrm>
              <a:custGeom>
                <a:rect b="b" l="l" r="r" t="t"/>
                <a:pathLst>
                  <a:path extrusionOk="0" h="75715" w="151525">
                    <a:moveTo>
                      <a:pt x="1" y="0"/>
                    </a:moveTo>
                    <a:cubicBezTo>
                      <a:pt x="1" y="41875"/>
                      <a:pt x="33935" y="75715"/>
                      <a:pt x="75810" y="75715"/>
                    </a:cubicBezTo>
                    <a:cubicBezTo>
                      <a:pt x="117590" y="75715"/>
                      <a:pt x="151525" y="41875"/>
                      <a:pt x="151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6"/>
              <p:cNvSpPr/>
              <p:nvPr/>
            </p:nvSpPr>
            <p:spPr>
              <a:xfrm>
                <a:off x="4006224" y="-13704"/>
                <a:ext cx="728458" cy="745982"/>
              </a:xfrm>
              <a:custGeom>
                <a:rect b="b" l="l" r="r" t="t"/>
                <a:pathLst>
                  <a:path extrusionOk="0" h="75715" w="75527">
                    <a:moveTo>
                      <a:pt x="1" y="0"/>
                    </a:moveTo>
                    <a:lnTo>
                      <a:pt x="1" y="75715"/>
                    </a:lnTo>
                    <a:cubicBezTo>
                      <a:pt x="41686" y="75620"/>
                      <a:pt x="75526" y="41686"/>
                      <a:pt x="755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6"/>
            <p:cNvSpPr/>
            <p:nvPr/>
          </p:nvSpPr>
          <p:spPr>
            <a:xfrm rot="5400000">
              <a:off x="7722795" y="-223913"/>
              <a:ext cx="1232137" cy="1669427"/>
            </a:xfrm>
            <a:custGeom>
              <a:rect b="b" l="l" r="r" t="t"/>
              <a:pathLst>
                <a:path extrusionOk="0" h="102466" w="50194">
                  <a:moveTo>
                    <a:pt x="0" y="0"/>
                  </a:moveTo>
                  <a:lnTo>
                    <a:pt x="0" y="102466"/>
                  </a:lnTo>
                  <a:lnTo>
                    <a:pt x="50193" y="102466"/>
                  </a:lnTo>
                  <a:lnTo>
                    <a:pt x="501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16"/>
            <p:cNvGrpSpPr/>
            <p:nvPr/>
          </p:nvGrpSpPr>
          <p:grpSpPr>
            <a:xfrm>
              <a:off x="8326312" y="-12632"/>
              <a:ext cx="642048" cy="825032"/>
              <a:chOff x="3294275" y="272450"/>
              <a:chExt cx="512000" cy="1343700"/>
            </a:xfrm>
          </p:grpSpPr>
          <p:sp>
            <p:nvSpPr>
              <p:cNvPr id="281" name="Google Shape;281;p16"/>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6"/>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6"/>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6"/>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6"/>
            <p:cNvSpPr/>
            <p:nvPr/>
          </p:nvSpPr>
          <p:spPr>
            <a:xfrm>
              <a:off x="6212541" y="1233624"/>
              <a:ext cx="825000" cy="825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6"/>
            <p:cNvSpPr/>
            <p:nvPr/>
          </p:nvSpPr>
          <p:spPr>
            <a:xfrm>
              <a:off x="6410403" y="1629554"/>
              <a:ext cx="1251744" cy="1248663"/>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6"/>
            <p:cNvSpPr/>
            <p:nvPr/>
          </p:nvSpPr>
          <p:spPr>
            <a:xfrm>
              <a:off x="7912491" y="3289623"/>
              <a:ext cx="825000" cy="825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 name="Google Shape;288;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1">
  <p:cSld name="CUSTOM_13_1">
    <p:bg>
      <p:bgPr>
        <a:solidFill>
          <a:schemeClr val="accent5"/>
        </a:solidFill>
      </p:bgPr>
    </p:bg>
    <p:spTree>
      <p:nvGrpSpPr>
        <p:cNvPr id="289" name="Shape 289"/>
        <p:cNvGrpSpPr/>
        <p:nvPr/>
      </p:nvGrpSpPr>
      <p:grpSpPr>
        <a:xfrm>
          <a:off x="0" y="0"/>
          <a:ext cx="0" cy="0"/>
          <a:chOff x="0" y="0"/>
          <a:chExt cx="0" cy="0"/>
        </a:xfrm>
      </p:grpSpPr>
      <p:grpSp>
        <p:nvGrpSpPr>
          <p:cNvPr id="290" name="Google Shape;290;p17"/>
          <p:cNvGrpSpPr/>
          <p:nvPr/>
        </p:nvGrpSpPr>
        <p:grpSpPr>
          <a:xfrm>
            <a:off x="1125" y="-16500"/>
            <a:ext cx="8978252" cy="5920360"/>
            <a:chOff x="1125" y="-16500"/>
            <a:chExt cx="8978252" cy="5920360"/>
          </a:xfrm>
        </p:grpSpPr>
        <p:sp>
          <p:nvSpPr>
            <p:cNvPr id="291" name="Google Shape;291;p17"/>
            <p:cNvSpPr/>
            <p:nvPr/>
          </p:nvSpPr>
          <p:spPr>
            <a:xfrm flipH="1">
              <a:off x="2517600" y="4330225"/>
              <a:ext cx="2054400" cy="811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7"/>
            <p:cNvSpPr/>
            <p:nvPr/>
          </p:nvSpPr>
          <p:spPr>
            <a:xfrm>
              <a:off x="7905598" y="3894098"/>
              <a:ext cx="838800" cy="83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7"/>
            <p:cNvSpPr/>
            <p:nvPr/>
          </p:nvSpPr>
          <p:spPr>
            <a:xfrm flipH="1">
              <a:off x="1125" y="-6900"/>
              <a:ext cx="813770" cy="1651240"/>
            </a:xfrm>
            <a:custGeom>
              <a:rect b="b" l="l" r="r" t="t"/>
              <a:pathLst>
                <a:path extrusionOk="0" h="102466" w="50194">
                  <a:moveTo>
                    <a:pt x="0" y="0"/>
                  </a:moveTo>
                  <a:lnTo>
                    <a:pt x="0" y="102466"/>
                  </a:lnTo>
                  <a:lnTo>
                    <a:pt x="50193" y="102466"/>
                  </a:lnTo>
                  <a:lnTo>
                    <a:pt x="501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7"/>
            <p:cNvSpPr/>
            <p:nvPr/>
          </p:nvSpPr>
          <p:spPr>
            <a:xfrm flipH="1">
              <a:off x="814380" y="-6900"/>
              <a:ext cx="825440" cy="834329"/>
            </a:xfrm>
            <a:custGeom>
              <a:rect b="b" l="l" r="r" t="t"/>
              <a:pathLst>
                <a:path extrusionOk="0" h="102466" w="50194">
                  <a:moveTo>
                    <a:pt x="0" y="0"/>
                  </a:moveTo>
                  <a:lnTo>
                    <a:pt x="0" y="102466"/>
                  </a:lnTo>
                  <a:lnTo>
                    <a:pt x="50193" y="102466"/>
                  </a:lnTo>
                  <a:lnTo>
                    <a:pt x="50193" y="0"/>
                  </a:lnTo>
                  <a:close/>
                </a:path>
              </a:pathLst>
            </a:custGeom>
            <a:solidFill>
              <a:srgbClr val="F49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7"/>
            <p:cNvSpPr/>
            <p:nvPr/>
          </p:nvSpPr>
          <p:spPr>
            <a:xfrm>
              <a:off x="1225" y="3498325"/>
              <a:ext cx="1643331" cy="1645768"/>
            </a:xfrm>
            <a:custGeom>
              <a:rect b="b" l="l" r="r" t="t"/>
              <a:pathLst>
                <a:path extrusionOk="0" h="143017" w="143491">
                  <a:moveTo>
                    <a:pt x="1" y="1"/>
                  </a:moveTo>
                  <a:lnTo>
                    <a:pt x="1" y="142828"/>
                  </a:lnTo>
                  <a:lnTo>
                    <a:pt x="143490" y="14301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7"/>
            <p:cNvSpPr/>
            <p:nvPr/>
          </p:nvSpPr>
          <p:spPr>
            <a:xfrm>
              <a:off x="7093100" y="3498316"/>
              <a:ext cx="1244217" cy="1241155"/>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17"/>
            <p:cNvGrpSpPr/>
            <p:nvPr/>
          </p:nvGrpSpPr>
          <p:grpSpPr>
            <a:xfrm flipH="1">
              <a:off x="8337330" y="-5658"/>
              <a:ext cx="642048" cy="2577485"/>
              <a:chOff x="3294275" y="272450"/>
              <a:chExt cx="512000" cy="1343700"/>
            </a:xfrm>
          </p:grpSpPr>
          <p:sp>
            <p:nvSpPr>
              <p:cNvPr id="298" name="Google Shape;298;p17"/>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7"/>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7"/>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7"/>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 name="Google Shape;302;p17"/>
            <p:cNvSpPr/>
            <p:nvPr/>
          </p:nvSpPr>
          <p:spPr>
            <a:xfrm flipH="1">
              <a:off x="4981893" y="-16500"/>
              <a:ext cx="2412657" cy="1247215"/>
            </a:xfrm>
            <a:custGeom>
              <a:rect b="b" l="l" r="r" t="t"/>
              <a:pathLst>
                <a:path extrusionOk="0" h="75715" w="151525">
                  <a:moveTo>
                    <a:pt x="1" y="0"/>
                  </a:moveTo>
                  <a:cubicBezTo>
                    <a:pt x="1" y="41875"/>
                    <a:pt x="33935" y="75715"/>
                    <a:pt x="75810" y="75715"/>
                  </a:cubicBezTo>
                  <a:cubicBezTo>
                    <a:pt x="117590" y="75715"/>
                    <a:pt x="151525" y="41875"/>
                    <a:pt x="151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7"/>
            <p:cNvSpPr/>
            <p:nvPr/>
          </p:nvSpPr>
          <p:spPr>
            <a:xfrm flipH="1">
              <a:off x="4983259" y="-11821"/>
              <a:ext cx="1202579" cy="1247215"/>
            </a:xfrm>
            <a:custGeom>
              <a:rect b="b" l="l" r="r" t="t"/>
              <a:pathLst>
                <a:path extrusionOk="0" h="75715" w="75527">
                  <a:moveTo>
                    <a:pt x="1" y="0"/>
                  </a:moveTo>
                  <a:lnTo>
                    <a:pt x="1" y="75715"/>
                  </a:lnTo>
                  <a:cubicBezTo>
                    <a:pt x="41686" y="75620"/>
                    <a:pt x="75526" y="41686"/>
                    <a:pt x="755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 name="Google Shape;304;p17"/>
            <p:cNvGrpSpPr/>
            <p:nvPr/>
          </p:nvGrpSpPr>
          <p:grpSpPr>
            <a:xfrm flipH="1" rot="-5400000">
              <a:off x="4440268" y="3915879"/>
              <a:ext cx="262420" cy="1640255"/>
              <a:chOff x="3597008" y="272450"/>
              <a:chExt cx="209267" cy="1343700"/>
            </a:xfrm>
          </p:grpSpPr>
          <p:sp>
            <p:nvSpPr>
              <p:cNvPr id="305" name="Google Shape;305;p17"/>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7"/>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17"/>
            <p:cNvSpPr/>
            <p:nvPr/>
          </p:nvSpPr>
          <p:spPr>
            <a:xfrm flipH="1" rot="10800000">
              <a:off x="2498275" y="390150"/>
              <a:ext cx="832200" cy="8322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7"/>
            <p:cNvSpPr/>
            <p:nvPr/>
          </p:nvSpPr>
          <p:spPr>
            <a:xfrm flipH="1" rot="10800000">
              <a:off x="2917229" y="420187"/>
              <a:ext cx="1236285" cy="1244013"/>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7"/>
            <p:cNvSpPr/>
            <p:nvPr/>
          </p:nvSpPr>
          <p:spPr>
            <a:xfrm flipH="1">
              <a:off x="5383428" y="4323153"/>
              <a:ext cx="838708" cy="1580707"/>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 name="Google Shape;310;p17"/>
          <p:cNvSpPr txBox="1"/>
          <p:nvPr>
            <p:ph type="title"/>
          </p:nvPr>
        </p:nvSpPr>
        <p:spPr>
          <a:xfrm>
            <a:off x="854950" y="1847112"/>
            <a:ext cx="7434000" cy="11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8000">
                <a:solidFill>
                  <a:schemeClr val="accent4"/>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p:txBody>
      </p:sp>
      <p:sp>
        <p:nvSpPr>
          <p:cNvPr id="311" name="Google Shape;311;p17"/>
          <p:cNvSpPr txBox="1"/>
          <p:nvPr>
            <p:ph idx="1" type="subTitle"/>
          </p:nvPr>
        </p:nvSpPr>
        <p:spPr>
          <a:xfrm>
            <a:off x="1639513" y="2972012"/>
            <a:ext cx="5847300" cy="65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160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2" name="Google Shape;312;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5">
    <p:spTree>
      <p:nvGrpSpPr>
        <p:cNvPr id="313" name="Shape 313"/>
        <p:cNvGrpSpPr/>
        <p:nvPr/>
      </p:nvGrpSpPr>
      <p:grpSpPr>
        <a:xfrm>
          <a:off x="0" y="0"/>
          <a:ext cx="0" cy="0"/>
          <a:chOff x="0" y="0"/>
          <a:chExt cx="0" cy="0"/>
        </a:xfrm>
      </p:grpSpPr>
      <p:grpSp>
        <p:nvGrpSpPr>
          <p:cNvPr id="314" name="Google Shape;314;p18"/>
          <p:cNvGrpSpPr/>
          <p:nvPr/>
        </p:nvGrpSpPr>
        <p:grpSpPr>
          <a:xfrm>
            <a:off x="-13694" y="-406782"/>
            <a:ext cx="9162596" cy="5558107"/>
            <a:chOff x="-13694" y="-406782"/>
            <a:chExt cx="9162596" cy="5558107"/>
          </a:xfrm>
        </p:grpSpPr>
        <p:sp>
          <p:nvSpPr>
            <p:cNvPr id="315" name="Google Shape;315;p18"/>
            <p:cNvSpPr/>
            <p:nvPr/>
          </p:nvSpPr>
          <p:spPr>
            <a:xfrm>
              <a:off x="6273600" y="-406782"/>
              <a:ext cx="1230611" cy="1227583"/>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8"/>
            <p:cNvSpPr/>
            <p:nvPr/>
          </p:nvSpPr>
          <p:spPr>
            <a:xfrm rot="10800000">
              <a:off x="8567155" y="4574188"/>
              <a:ext cx="581747" cy="577138"/>
            </a:xfrm>
            <a:custGeom>
              <a:rect b="b" l="l" r="r" t="t"/>
              <a:pathLst>
                <a:path extrusionOk="0" h="75715" w="75527">
                  <a:moveTo>
                    <a:pt x="1" y="0"/>
                  </a:moveTo>
                  <a:lnTo>
                    <a:pt x="1" y="75715"/>
                  </a:lnTo>
                  <a:cubicBezTo>
                    <a:pt x="41686" y="75620"/>
                    <a:pt x="75526" y="41686"/>
                    <a:pt x="755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18"/>
            <p:cNvGrpSpPr/>
            <p:nvPr/>
          </p:nvGrpSpPr>
          <p:grpSpPr>
            <a:xfrm rot="5400000">
              <a:off x="1335885" y="3271996"/>
              <a:ext cx="242917" cy="2935581"/>
              <a:chOff x="3597008" y="272450"/>
              <a:chExt cx="209267" cy="1343700"/>
            </a:xfrm>
          </p:grpSpPr>
          <p:sp>
            <p:nvSpPr>
              <p:cNvPr id="318" name="Google Shape;318;p18"/>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8"/>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18"/>
            <p:cNvSpPr/>
            <p:nvPr/>
          </p:nvSpPr>
          <p:spPr>
            <a:xfrm rot="10800000">
              <a:off x="7909826" y="-7129"/>
              <a:ext cx="1232946" cy="1234952"/>
            </a:xfrm>
            <a:custGeom>
              <a:rect b="b" l="l" r="r" t="t"/>
              <a:pathLst>
                <a:path extrusionOk="0" h="143017" w="143491">
                  <a:moveTo>
                    <a:pt x="1" y="1"/>
                  </a:moveTo>
                  <a:lnTo>
                    <a:pt x="1" y="142828"/>
                  </a:lnTo>
                  <a:lnTo>
                    <a:pt x="143490" y="14301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18"/>
            <p:cNvGrpSpPr/>
            <p:nvPr/>
          </p:nvGrpSpPr>
          <p:grpSpPr>
            <a:xfrm>
              <a:off x="8613935" y="410401"/>
              <a:ext cx="242917" cy="2935581"/>
              <a:chOff x="3597008" y="272450"/>
              <a:chExt cx="209267" cy="1343700"/>
            </a:xfrm>
          </p:grpSpPr>
          <p:sp>
            <p:nvSpPr>
              <p:cNvPr id="322" name="Google Shape;322;p18"/>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8"/>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 name="Google Shape;324;p18"/>
            <p:cNvSpPr/>
            <p:nvPr/>
          </p:nvSpPr>
          <p:spPr>
            <a:xfrm>
              <a:off x="-13694" y="-3937"/>
              <a:ext cx="818524" cy="812043"/>
            </a:xfrm>
            <a:custGeom>
              <a:rect b="b" l="l" r="r" t="t"/>
              <a:pathLst>
                <a:path extrusionOk="0" h="75715" w="75527">
                  <a:moveTo>
                    <a:pt x="1" y="0"/>
                  </a:moveTo>
                  <a:lnTo>
                    <a:pt x="1" y="75715"/>
                  </a:lnTo>
                  <a:cubicBezTo>
                    <a:pt x="41686" y="75620"/>
                    <a:pt x="75526" y="41686"/>
                    <a:pt x="755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 name="Google Shape;325;p18"/>
          <p:cNvSpPr txBox="1"/>
          <p:nvPr>
            <p:ph type="title"/>
          </p:nvPr>
        </p:nvSpPr>
        <p:spPr>
          <a:xfrm>
            <a:off x="819000" y="688949"/>
            <a:ext cx="7506000" cy="5781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26" name="Google Shape;326;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5_1">
    <p:bg>
      <p:bgPr>
        <a:solidFill>
          <a:schemeClr val="lt1"/>
        </a:solidFill>
      </p:bgPr>
    </p:bg>
    <p:spTree>
      <p:nvGrpSpPr>
        <p:cNvPr id="327" name="Shape 327"/>
        <p:cNvGrpSpPr/>
        <p:nvPr/>
      </p:nvGrpSpPr>
      <p:grpSpPr>
        <a:xfrm>
          <a:off x="0" y="0"/>
          <a:ext cx="0" cy="0"/>
          <a:chOff x="0" y="0"/>
          <a:chExt cx="0" cy="0"/>
        </a:xfrm>
      </p:grpSpPr>
      <p:grpSp>
        <p:nvGrpSpPr>
          <p:cNvPr id="328" name="Google Shape;328;p19"/>
          <p:cNvGrpSpPr/>
          <p:nvPr/>
        </p:nvGrpSpPr>
        <p:grpSpPr>
          <a:xfrm>
            <a:off x="-48" y="-4475"/>
            <a:ext cx="9579803" cy="5147400"/>
            <a:chOff x="-48" y="-4475"/>
            <a:chExt cx="9579803" cy="5147400"/>
          </a:xfrm>
        </p:grpSpPr>
        <p:sp>
          <p:nvSpPr>
            <p:cNvPr id="329" name="Google Shape;329;p19"/>
            <p:cNvSpPr/>
            <p:nvPr/>
          </p:nvSpPr>
          <p:spPr>
            <a:xfrm flipH="1">
              <a:off x="58" y="1181"/>
              <a:ext cx="1637930" cy="818433"/>
            </a:xfrm>
            <a:custGeom>
              <a:rect b="b" l="l" r="r" t="t"/>
              <a:pathLst>
                <a:path extrusionOk="0" h="71557" w="143207">
                  <a:moveTo>
                    <a:pt x="1" y="1"/>
                  </a:moveTo>
                  <a:lnTo>
                    <a:pt x="71651" y="71556"/>
                  </a:lnTo>
                  <a:lnTo>
                    <a:pt x="1432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 name="Google Shape;330;p19"/>
            <p:cNvGrpSpPr/>
            <p:nvPr/>
          </p:nvGrpSpPr>
          <p:grpSpPr>
            <a:xfrm flipH="1">
              <a:off x="497990" y="820805"/>
              <a:ext cx="642048" cy="1750975"/>
              <a:chOff x="3294275" y="272450"/>
              <a:chExt cx="512000" cy="1343700"/>
            </a:xfrm>
          </p:grpSpPr>
          <p:sp>
            <p:nvSpPr>
              <p:cNvPr id="331" name="Google Shape;331;p19"/>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9"/>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9"/>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 name="Google Shape;335;p19"/>
            <p:cNvSpPr/>
            <p:nvPr/>
          </p:nvSpPr>
          <p:spPr>
            <a:xfrm rot="10800000">
              <a:off x="-48" y="3917350"/>
              <a:ext cx="1227203" cy="1225575"/>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flipH="1" rot="5400000">
              <a:off x="7915681" y="3911507"/>
              <a:ext cx="1227503" cy="1229233"/>
            </a:xfrm>
            <a:custGeom>
              <a:rect b="b" l="l" r="r" t="t"/>
              <a:pathLst>
                <a:path extrusionOk="0" h="75715" w="75527">
                  <a:moveTo>
                    <a:pt x="1" y="0"/>
                  </a:moveTo>
                  <a:lnTo>
                    <a:pt x="1" y="75715"/>
                  </a:lnTo>
                  <a:cubicBezTo>
                    <a:pt x="41686" y="75620"/>
                    <a:pt x="75526" y="41686"/>
                    <a:pt x="755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9"/>
            <p:cNvSpPr/>
            <p:nvPr/>
          </p:nvSpPr>
          <p:spPr>
            <a:xfrm rot="10800000">
              <a:off x="7914687" y="610112"/>
              <a:ext cx="1234086" cy="616642"/>
            </a:xfrm>
            <a:custGeom>
              <a:rect b="b" l="l" r="r" t="t"/>
              <a:pathLst>
                <a:path extrusionOk="0" h="71557" w="143207">
                  <a:moveTo>
                    <a:pt x="1" y="1"/>
                  </a:moveTo>
                  <a:lnTo>
                    <a:pt x="71651" y="71556"/>
                  </a:lnTo>
                  <a:lnTo>
                    <a:pt x="1432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9"/>
            <p:cNvSpPr/>
            <p:nvPr/>
          </p:nvSpPr>
          <p:spPr>
            <a:xfrm rot="10800000">
              <a:off x="7914600" y="-4429"/>
              <a:ext cx="1234023" cy="1229946"/>
            </a:xfrm>
            <a:custGeom>
              <a:rect b="b" l="l" r="r" t="t"/>
              <a:pathLst>
                <a:path extrusionOk="0" h="143017" w="143491">
                  <a:moveTo>
                    <a:pt x="1" y="1"/>
                  </a:moveTo>
                  <a:lnTo>
                    <a:pt x="1" y="142828"/>
                  </a:lnTo>
                  <a:lnTo>
                    <a:pt x="143490" y="14301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9"/>
            <p:cNvSpPr/>
            <p:nvPr/>
          </p:nvSpPr>
          <p:spPr>
            <a:xfrm rot="-5400000">
              <a:off x="7606693" y="303530"/>
              <a:ext cx="1231222" cy="615211"/>
            </a:xfrm>
            <a:custGeom>
              <a:rect b="b" l="l" r="r" t="t"/>
              <a:pathLst>
                <a:path extrusionOk="0" h="71557" w="143207">
                  <a:moveTo>
                    <a:pt x="1" y="1"/>
                  </a:moveTo>
                  <a:lnTo>
                    <a:pt x="71651" y="71556"/>
                  </a:lnTo>
                  <a:lnTo>
                    <a:pt x="1432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9"/>
            <p:cNvSpPr/>
            <p:nvPr/>
          </p:nvSpPr>
          <p:spPr>
            <a:xfrm rot="10800000">
              <a:off x="406492" y="407967"/>
              <a:ext cx="825000" cy="825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rot="10800000">
              <a:off x="8328011" y="3282565"/>
              <a:ext cx="1251744" cy="1248663"/>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19"/>
          <p:cNvSpPr txBox="1"/>
          <p:nvPr>
            <p:ph type="title"/>
          </p:nvPr>
        </p:nvSpPr>
        <p:spPr>
          <a:xfrm>
            <a:off x="819000" y="688949"/>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43" name="Google Shape;343;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5_1_1">
    <p:bg>
      <p:bgPr>
        <a:solidFill>
          <a:schemeClr val="lt1"/>
        </a:solidFill>
      </p:bgPr>
    </p:bg>
    <p:spTree>
      <p:nvGrpSpPr>
        <p:cNvPr id="344" name="Shape 344"/>
        <p:cNvGrpSpPr/>
        <p:nvPr/>
      </p:nvGrpSpPr>
      <p:grpSpPr>
        <a:xfrm>
          <a:off x="0" y="0"/>
          <a:ext cx="0" cy="0"/>
          <a:chOff x="0" y="0"/>
          <a:chExt cx="0" cy="0"/>
        </a:xfrm>
      </p:grpSpPr>
      <p:sp>
        <p:nvSpPr>
          <p:cNvPr id="345" name="Google Shape;345;p20"/>
          <p:cNvSpPr txBox="1"/>
          <p:nvPr>
            <p:ph type="title"/>
          </p:nvPr>
        </p:nvSpPr>
        <p:spPr>
          <a:xfrm>
            <a:off x="819000" y="688949"/>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46" name="Google Shape;346;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42" name="Shape 42"/>
        <p:cNvGrpSpPr/>
        <p:nvPr/>
      </p:nvGrpSpPr>
      <p:grpSpPr>
        <a:xfrm>
          <a:off x="0" y="0"/>
          <a:ext cx="0" cy="0"/>
          <a:chOff x="0" y="0"/>
          <a:chExt cx="0" cy="0"/>
        </a:xfrm>
      </p:grpSpPr>
      <p:sp>
        <p:nvSpPr>
          <p:cNvPr id="43" name="Google Shape;43;p3"/>
          <p:cNvSpPr/>
          <p:nvPr/>
        </p:nvSpPr>
        <p:spPr>
          <a:xfrm>
            <a:off x="5391100" y="0"/>
            <a:ext cx="3753000" cy="514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txBox="1"/>
          <p:nvPr>
            <p:ph type="title"/>
          </p:nvPr>
        </p:nvSpPr>
        <p:spPr>
          <a:xfrm>
            <a:off x="819000" y="2220677"/>
            <a:ext cx="3753000" cy="1444500"/>
          </a:xfrm>
          <a:prstGeom prst="rect">
            <a:avLst/>
          </a:prstGeom>
          <a:ln>
            <a:noFill/>
          </a:ln>
        </p:spPr>
        <p:txBody>
          <a:bodyPr anchorCtr="0" anchor="ctr" bIns="91425" lIns="91425" spcFirstLastPara="1" rIns="91425" wrap="square" tIns="91425">
            <a:noAutofit/>
          </a:bodyPr>
          <a:lstStyle>
            <a:lvl1pPr lvl="0" rtl="0" algn="ctr">
              <a:lnSpc>
                <a:spcPct val="90000"/>
              </a:lnSpc>
              <a:spcBef>
                <a:spcPts val="0"/>
              </a:spcBef>
              <a:spcAft>
                <a:spcPts val="0"/>
              </a:spcAft>
              <a:buClr>
                <a:schemeClr val="dk1"/>
              </a:buClr>
              <a:buSzPts val="4200"/>
              <a:buNone/>
              <a:defRPr sz="5000">
                <a:solidFill>
                  <a:schemeClr val="dk1"/>
                </a:solidFill>
              </a:defRPr>
            </a:lvl1pPr>
            <a:lvl2pPr lvl="1" rtl="0" algn="ctr">
              <a:spcBef>
                <a:spcPts val="0"/>
              </a:spcBef>
              <a:spcAft>
                <a:spcPts val="0"/>
              </a:spcAft>
              <a:buClr>
                <a:schemeClr val="dk1"/>
              </a:buClr>
              <a:buSzPts val="4200"/>
              <a:buNone/>
              <a:defRPr sz="4200">
                <a:solidFill>
                  <a:schemeClr val="dk1"/>
                </a:solidFill>
              </a:defRPr>
            </a:lvl2pPr>
            <a:lvl3pPr lvl="2" rtl="0" algn="ctr">
              <a:spcBef>
                <a:spcPts val="0"/>
              </a:spcBef>
              <a:spcAft>
                <a:spcPts val="0"/>
              </a:spcAft>
              <a:buClr>
                <a:schemeClr val="dk1"/>
              </a:buClr>
              <a:buSzPts val="4200"/>
              <a:buNone/>
              <a:defRPr sz="4200">
                <a:solidFill>
                  <a:schemeClr val="dk1"/>
                </a:solidFill>
              </a:defRPr>
            </a:lvl3pPr>
            <a:lvl4pPr lvl="3" rtl="0" algn="ctr">
              <a:spcBef>
                <a:spcPts val="0"/>
              </a:spcBef>
              <a:spcAft>
                <a:spcPts val="0"/>
              </a:spcAft>
              <a:buClr>
                <a:schemeClr val="dk1"/>
              </a:buClr>
              <a:buSzPts val="4200"/>
              <a:buNone/>
              <a:defRPr sz="4200">
                <a:solidFill>
                  <a:schemeClr val="dk1"/>
                </a:solidFill>
              </a:defRPr>
            </a:lvl4pPr>
            <a:lvl5pPr lvl="4" rtl="0" algn="ctr">
              <a:spcBef>
                <a:spcPts val="0"/>
              </a:spcBef>
              <a:spcAft>
                <a:spcPts val="0"/>
              </a:spcAft>
              <a:buClr>
                <a:schemeClr val="dk1"/>
              </a:buClr>
              <a:buSzPts val="4200"/>
              <a:buNone/>
              <a:defRPr sz="4200">
                <a:solidFill>
                  <a:schemeClr val="dk1"/>
                </a:solidFill>
              </a:defRPr>
            </a:lvl5pPr>
            <a:lvl6pPr lvl="5" rtl="0" algn="ctr">
              <a:spcBef>
                <a:spcPts val="0"/>
              </a:spcBef>
              <a:spcAft>
                <a:spcPts val="0"/>
              </a:spcAft>
              <a:buClr>
                <a:schemeClr val="dk1"/>
              </a:buClr>
              <a:buSzPts val="4200"/>
              <a:buNone/>
              <a:defRPr sz="4200">
                <a:solidFill>
                  <a:schemeClr val="dk1"/>
                </a:solidFill>
              </a:defRPr>
            </a:lvl6pPr>
            <a:lvl7pPr lvl="6" rtl="0" algn="ctr">
              <a:spcBef>
                <a:spcPts val="0"/>
              </a:spcBef>
              <a:spcAft>
                <a:spcPts val="0"/>
              </a:spcAft>
              <a:buClr>
                <a:schemeClr val="dk1"/>
              </a:buClr>
              <a:buSzPts val="4200"/>
              <a:buNone/>
              <a:defRPr sz="4200">
                <a:solidFill>
                  <a:schemeClr val="dk1"/>
                </a:solidFill>
              </a:defRPr>
            </a:lvl7pPr>
            <a:lvl8pPr lvl="7" rtl="0" algn="ctr">
              <a:spcBef>
                <a:spcPts val="0"/>
              </a:spcBef>
              <a:spcAft>
                <a:spcPts val="0"/>
              </a:spcAft>
              <a:buClr>
                <a:schemeClr val="dk1"/>
              </a:buClr>
              <a:buSzPts val="4200"/>
              <a:buNone/>
              <a:defRPr sz="4200">
                <a:solidFill>
                  <a:schemeClr val="dk1"/>
                </a:solidFill>
              </a:defRPr>
            </a:lvl8pPr>
            <a:lvl9pPr lvl="8" rtl="0" algn="ctr">
              <a:spcBef>
                <a:spcPts val="0"/>
              </a:spcBef>
              <a:spcAft>
                <a:spcPts val="0"/>
              </a:spcAft>
              <a:buClr>
                <a:schemeClr val="dk1"/>
              </a:buClr>
              <a:buSzPts val="4200"/>
              <a:buNone/>
              <a:defRPr sz="4200">
                <a:solidFill>
                  <a:schemeClr val="dk1"/>
                </a:solidFill>
              </a:defRPr>
            </a:lvl9pPr>
          </a:lstStyle>
          <a:p/>
        </p:txBody>
      </p:sp>
      <p:sp>
        <p:nvSpPr>
          <p:cNvPr id="45" name="Google Shape;45;p3"/>
          <p:cNvSpPr txBox="1"/>
          <p:nvPr>
            <p:ph idx="1" type="subTitle"/>
          </p:nvPr>
        </p:nvSpPr>
        <p:spPr>
          <a:xfrm>
            <a:off x="1433425" y="3881005"/>
            <a:ext cx="2524200" cy="49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1600">
                <a:solidFill>
                  <a:schemeClr val="dk2"/>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6" name="Google Shape;46;p3"/>
          <p:cNvSpPr txBox="1"/>
          <p:nvPr>
            <p:ph hasCustomPrompt="1" idx="2" type="title"/>
          </p:nvPr>
        </p:nvSpPr>
        <p:spPr>
          <a:xfrm>
            <a:off x="2080375" y="820800"/>
            <a:ext cx="1230300" cy="1235400"/>
          </a:xfrm>
          <a:prstGeom prst="rect">
            <a:avLst/>
          </a:prstGeom>
          <a:solidFill>
            <a:schemeClr val="accent5"/>
          </a:solidFill>
        </p:spPr>
        <p:txBody>
          <a:bodyPr anchorCtr="0" anchor="ctr" bIns="91425" lIns="91425" spcFirstLastPara="1" rIns="91425" wrap="square" tIns="91425">
            <a:noAutofit/>
          </a:bodyPr>
          <a:lstStyle>
            <a:lvl1pPr lvl="0" rtl="0" algn="ctr">
              <a:spcBef>
                <a:spcPts val="0"/>
              </a:spcBef>
              <a:spcAft>
                <a:spcPts val="0"/>
              </a:spcAft>
              <a:buSzPts val="12000"/>
              <a:buNone/>
              <a:defRPr sz="8500">
                <a:solidFill>
                  <a:schemeClr val="dk1"/>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grpSp>
        <p:nvGrpSpPr>
          <p:cNvPr id="47" name="Google Shape;47;p3"/>
          <p:cNvGrpSpPr/>
          <p:nvPr/>
        </p:nvGrpSpPr>
        <p:grpSpPr>
          <a:xfrm>
            <a:off x="6212543" y="-300"/>
            <a:ext cx="2938033" cy="5147057"/>
            <a:chOff x="6212543" y="-300"/>
            <a:chExt cx="2938033" cy="5147057"/>
          </a:xfrm>
        </p:grpSpPr>
        <p:sp>
          <p:nvSpPr>
            <p:cNvPr id="48" name="Google Shape;48;p3"/>
            <p:cNvSpPr/>
            <p:nvPr/>
          </p:nvSpPr>
          <p:spPr>
            <a:xfrm rot="5400000">
              <a:off x="7272535" y="-1052290"/>
              <a:ext cx="821425" cy="2925404"/>
            </a:xfrm>
            <a:custGeom>
              <a:rect b="b" l="l" r="r" t="t"/>
              <a:pathLst>
                <a:path extrusionOk="0" h="102466" w="50194">
                  <a:moveTo>
                    <a:pt x="0" y="0"/>
                  </a:moveTo>
                  <a:lnTo>
                    <a:pt x="0" y="102466"/>
                  </a:lnTo>
                  <a:lnTo>
                    <a:pt x="50193" y="102466"/>
                  </a:lnTo>
                  <a:lnTo>
                    <a:pt x="50193" y="0"/>
                  </a:lnTo>
                  <a:close/>
                </a:path>
              </a:pathLst>
            </a:custGeom>
            <a:solidFill>
              <a:srgbClr val="F49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rot="5400000">
              <a:off x="7492785" y="6646"/>
              <a:ext cx="1664426" cy="1651155"/>
            </a:xfrm>
            <a:custGeom>
              <a:rect b="b" l="l" r="r" t="t"/>
              <a:pathLst>
                <a:path extrusionOk="0" h="75715" w="75527">
                  <a:moveTo>
                    <a:pt x="1" y="0"/>
                  </a:moveTo>
                  <a:lnTo>
                    <a:pt x="1" y="75715"/>
                  </a:lnTo>
                  <a:cubicBezTo>
                    <a:pt x="41686" y="75620"/>
                    <a:pt x="75526" y="41686"/>
                    <a:pt x="755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3"/>
            <p:cNvGrpSpPr/>
            <p:nvPr/>
          </p:nvGrpSpPr>
          <p:grpSpPr>
            <a:xfrm>
              <a:off x="8324962" y="-1"/>
              <a:ext cx="642048" cy="821404"/>
              <a:chOff x="3294275" y="272450"/>
              <a:chExt cx="512000" cy="1343700"/>
            </a:xfrm>
          </p:grpSpPr>
          <p:sp>
            <p:nvSpPr>
              <p:cNvPr id="51" name="Google Shape;51;p3"/>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 name="Google Shape;55;p3"/>
            <p:cNvSpPr/>
            <p:nvPr/>
          </p:nvSpPr>
          <p:spPr>
            <a:xfrm rot="5400000">
              <a:off x="6907700" y="1437275"/>
              <a:ext cx="1238100" cy="1237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5400000">
              <a:off x="6566708" y="1227246"/>
              <a:ext cx="1235363" cy="1243271"/>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6220550" y="4321375"/>
              <a:ext cx="2925300" cy="825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rot="10800000">
              <a:off x="6212543" y="4321896"/>
              <a:ext cx="825957" cy="824862"/>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rot="5400000">
              <a:off x="6383102" y="3089400"/>
              <a:ext cx="817800" cy="817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 name="Google Shape;60;p3"/>
            <p:cNvGrpSpPr/>
            <p:nvPr/>
          </p:nvGrpSpPr>
          <p:grpSpPr>
            <a:xfrm>
              <a:off x="8053983" y="2571750"/>
              <a:ext cx="1090017" cy="2173247"/>
              <a:chOff x="8053983" y="2571750"/>
              <a:chExt cx="1090017" cy="2173247"/>
            </a:xfrm>
          </p:grpSpPr>
          <p:sp>
            <p:nvSpPr>
              <p:cNvPr id="61" name="Google Shape;61;p3"/>
              <p:cNvSpPr/>
              <p:nvPr/>
            </p:nvSpPr>
            <p:spPr>
              <a:xfrm rot="5400000">
                <a:off x="7514405" y="3115403"/>
                <a:ext cx="2173247" cy="1085942"/>
              </a:xfrm>
              <a:custGeom>
                <a:rect b="b" l="l" r="r" t="t"/>
                <a:pathLst>
                  <a:path extrusionOk="0" h="75715" w="151525">
                    <a:moveTo>
                      <a:pt x="1" y="0"/>
                    </a:moveTo>
                    <a:cubicBezTo>
                      <a:pt x="1" y="41875"/>
                      <a:pt x="33935" y="75715"/>
                      <a:pt x="75810" y="75715"/>
                    </a:cubicBezTo>
                    <a:cubicBezTo>
                      <a:pt x="117590" y="75715"/>
                      <a:pt x="151525" y="41875"/>
                      <a:pt x="151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5400000">
                <a:off x="8082898" y="3686559"/>
                <a:ext cx="1028111" cy="1085942"/>
              </a:xfrm>
              <a:custGeom>
                <a:rect b="b" l="l" r="r" t="t"/>
                <a:pathLst>
                  <a:path extrusionOk="0" h="75715" w="75527">
                    <a:moveTo>
                      <a:pt x="1" y="0"/>
                    </a:moveTo>
                    <a:lnTo>
                      <a:pt x="1" y="75715"/>
                    </a:lnTo>
                    <a:cubicBezTo>
                      <a:pt x="41686" y="75620"/>
                      <a:pt x="75526" y="41686"/>
                      <a:pt x="755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 name="Google Shape;63;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9">
    <p:spTree>
      <p:nvGrpSpPr>
        <p:cNvPr id="347" name="Shape 347"/>
        <p:cNvGrpSpPr/>
        <p:nvPr/>
      </p:nvGrpSpPr>
      <p:grpSpPr>
        <a:xfrm>
          <a:off x="0" y="0"/>
          <a:ext cx="0" cy="0"/>
          <a:chOff x="0" y="0"/>
          <a:chExt cx="0" cy="0"/>
        </a:xfrm>
      </p:grpSpPr>
      <p:grpSp>
        <p:nvGrpSpPr>
          <p:cNvPr id="348" name="Google Shape;348;p21"/>
          <p:cNvGrpSpPr/>
          <p:nvPr/>
        </p:nvGrpSpPr>
        <p:grpSpPr>
          <a:xfrm>
            <a:off x="-18300" y="-5659"/>
            <a:ext cx="9598055" cy="2852186"/>
            <a:chOff x="-18300" y="-5659"/>
            <a:chExt cx="9598055" cy="2852186"/>
          </a:xfrm>
        </p:grpSpPr>
        <p:grpSp>
          <p:nvGrpSpPr>
            <p:cNvPr id="349" name="Google Shape;349;p21"/>
            <p:cNvGrpSpPr/>
            <p:nvPr/>
          </p:nvGrpSpPr>
          <p:grpSpPr>
            <a:xfrm>
              <a:off x="-18300" y="625"/>
              <a:ext cx="9183926" cy="2845903"/>
              <a:chOff x="-18300" y="625"/>
              <a:chExt cx="9183926" cy="2845903"/>
            </a:xfrm>
          </p:grpSpPr>
          <p:sp>
            <p:nvSpPr>
              <p:cNvPr id="350" name="Google Shape;350;p21"/>
              <p:cNvSpPr/>
              <p:nvPr/>
            </p:nvSpPr>
            <p:spPr>
              <a:xfrm>
                <a:off x="-18300" y="625"/>
                <a:ext cx="1249594" cy="1239076"/>
              </a:xfrm>
              <a:custGeom>
                <a:rect b="b" l="l" r="r" t="t"/>
                <a:pathLst>
                  <a:path extrusionOk="0" h="75715" w="75527">
                    <a:moveTo>
                      <a:pt x="1" y="0"/>
                    </a:moveTo>
                    <a:lnTo>
                      <a:pt x="1" y="75715"/>
                    </a:lnTo>
                    <a:cubicBezTo>
                      <a:pt x="41686" y="75620"/>
                      <a:pt x="75526" y="41686"/>
                      <a:pt x="755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1"/>
              <p:cNvSpPr/>
              <p:nvPr/>
            </p:nvSpPr>
            <p:spPr>
              <a:xfrm flipH="1" rot="10800000">
                <a:off x="8326918" y="1265820"/>
                <a:ext cx="838708" cy="1580707"/>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21"/>
            <p:cNvGrpSpPr/>
            <p:nvPr/>
          </p:nvGrpSpPr>
          <p:grpSpPr>
            <a:xfrm>
              <a:off x="497987" y="-5659"/>
              <a:ext cx="642048" cy="1645495"/>
              <a:chOff x="3294275" y="272450"/>
              <a:chExt cx="512000" cy="1343700"/>
            </a:xfrm>
          </p:grpSpPr>
          <p:sp>
            <p:nvSpPr>
              <p:cNvPr id="353" name="Google Shape;353;p21"/>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1"/>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1"/>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1"/>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 name="Google Shape;357;p21"/>
            <p:cNvSpPr/>
            <p:nvPr/>
          </p:nvSpPr>
          <p:spPr>
            <a:xfrm rot="10800000">
              <a:off x="8328011" y="606865"/>
              <a:ext cx="1251744" cy="1248663"/>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 name="Google Shape;358;p21"/>
          <p:cNvSpPr txBox="1"/>
          <p:nvPr>
            <p:ph idx="1" type="body"/>
          </p:nvPr>
        </p:nvSpPr>
        <p:spPr>
          <a:xfrm>
            <a:off x="4361700" y="3094500"/>
            <a:ext cx="3971700" cy="1360500"/>
          </a:xfrm>
          <a:prstGeom prst="rect">
            <a:avLst/>
          </a:prstGeom>
        </p:spPr>
        <p:txBody>
          <a:bodyPr anchorCtr="0" anchor="b" bIns="91425" lIns="91425" spcFirstLastPara="1" rIns="91425" wrap="square" tIns="91425">
            <a:noAutofit/>
          </a:bodyPr>
          <a:lstStyle>
            <a:lvl1pPr indent="-304800" lvl="0" marL="457200" marR="50800" rtl="0">
              <a:lnSpc>
                <a:spcPct val="100000"/>
              </a:lnSpc>
              <a:spcBef>
                <a:spcPts val="0"/>
              </a:spcBef>
              <a:spcAft>
                <a:spcPts val="0"/>
              </a:spcAft>
              <a:buClr>
                <a:schemeClr val="accent1"/>
              </a:buClr>
              <a:buSzPts val="1200"/>
              <a:buChar char="●"/>
              <a:defRPr>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359" name="Google Shape;359;p21"/>
          <p:cNvSpPr txBox="1"/>
          <p:nvPr>
            <p:ph idx="2" type="body"/>
          </p:nvPr>
        </p:nvSpPr>
        <p:spPr>
          <a:xfrm>
            <a:off x="819000" y="3094500"/>
            <a:ext cx="3542700" cy="1360500"/>
          </a:xfrm>
          <a:prstGeom prst="rect">
            <a:avLst/>
          </a:prstGeom>
        </p:spPr>
        <p:txBody>
          <a:bodyPr anchorCtr="0" anchor="b" bIns="91425" lIns="91425" spcFirstLastPara="1" rIns="91425" wrap="square" tIns="91425">
            <a:noAutofit/>
          </a:bodyPr>
          <a:lstStyle>
            <a:lvl1pPr indent="-304800" lvl="0" marL="457200" marR="50800" rtl="0">
              <a:lnSpc>
                <a:spcPct val="100000"/>
              </a:lnSpc>
              <a:spcBef>
                <a:spcPts val="0"/>
              </a:spcBef>
              <a:spcAft>
                <a:spcPts val="0"/>
              </a:spcAft>
              <a:buClr>
                <a:schemeClr val="accent1"/>
              </a:buClr>
              <a:buSzPts val="1200"/>
              <a:buChar char="●"/>
              <a:defRPr>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360" name="Google Shape;360;p21"/>
          <p:cNvSpPr txBox="1"/>
          <p:nvPr>
            <p:ph type="title"/>
          </p:nvPr>
        </p:nvSpPr>
        <p:spPr>
          <a:xfrm>
            <a:off x="819000" y="688949"/>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61" name="Google Shape;361;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62" name="Shape 362"/>
        <p:cNvGrpSpPr/>
        <p:nvPr/>
      </p:nvGrpSpPr>
      <p:grpSpPr>
        <a:xfrm>
          <a:off x="0" y="0"/>
          <a:ext cx="0" cy="0"/>
          <a:chOff x="0" y="0"/>
          <a:chExt cx="0" cy="0"/>
        </a:xfrm>
      </p:grpSpPr>
      <p:grpSp>
        <p:nvGrpSpPr>
          <p:cNvPr id="363" name="Google Shape;363;p22"/>
          <p:cNvGrpSpPr/>
          <p:nvPr/>
        </p:nvGrpSpPr>
        <p:grpSpPr>
          <a:xfrm>
            <a:off x="-835357" y="-410904"/>
            <a:ext cx="9985932" cy="5554954"/>
            <a:chOff x="-835357" y="-410904"/>
            <a:chExt cx="9985932" cy="5554954"/>
          </a:xfrm>
        </p:grpSpPr>
        <p:sp>
          <p:nvSpPr>
            <p:cNvPr id="364" name="Google Shape;364;p22"/>
            <p:cNvSpPr/>
            <p:nvPr/>
          </p:nvSpPr>
          <p:spPr>
            <a:xfrm rot="5400000">
              <a:off x="7914842" y="4989"/>
              <a:ext cx="1240720" cy="1230747"/>
            </a:xfrm>
            <a:custGeom>
              <a:rect b="b" l="l" r="r" t="t"/>
              <a:pathLst>
                <a:path extrusionOk="0" h="75715" w="75527">
                  <a:moveTo>
                    <a:pt x="1" y="0"/>
                  </a:moveTo>
                  <a:lnTo>
                    <a:pt x="1" y="75715"/>
                  </a:lnTo>
                  <a:cubicBezTo>
                    <a:pt x="41686" y="75620"/>
                    <a:pt x="75526" y="41686"/>
                    <a:pt x="755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 name="Google Shape;365;p22"/>
            <p:cNvGrpSpPr/>
            <p:nvPr/>
          </p:nvGrpSpPr>
          <p:grpSpPr>
            <a:xfrm rot="5400000">
              <a:off x="7994851" y="3708297"/>
              <a:ext cx="262420" cy="2049008"/>
              <a:chOff x="3294275" y="272450"/>
              <a:chExt cx="209267" cy="1343700"/>
            </a:xfrm>
          </p:grpSpPr>
          <p:sp>
            <p:nvSpPr>
              <p:cNvPr id="366" name="Google Shape;366;p22"/>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2"/>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22"/>
            <p:cNvSpPr/>
            <p:nvPr/>
          </p:nvSpPr>
          <p:spPr>
            <a:xfrm flipH="1" rot="-5400000">
              <a:off x="-1376" y="4313628"/>
              <a:ext cx="830972" cy="829871"/>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rot="5400000">
              <a:off x="-830096" y="-416166"/>
              <a:ext cx="1643833" cy="1654356"/>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22"/>
          <p:cNvSpPr txBox="1"/>
          <p:nvPr>
            <p:ph type="title"/>
          </p:nvPr>
        </p:nvSpPr>
        <p:spPr>
          <a:xfrm>
            <a:off x="1091700" y="1677967"/>
            <a:ext cx="1839000" cy="5382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Clr>
                <a:schemeClr val="accent3"/>
              </a:buClr>
              <a:buSzPts val="2500"/>
              <a:buNone/>
              <a:defRPr sz="2300"/>
            </a:lvl1pPr>
            <a:lvl2pPr lvl="1" rtl="0">
              <a:spcBef>
                <a:spcPts val="0"/>
              </a:spcBef>
              <a:spcAft>
                <a:spcPts val="0"/>
              </a:spcAft>
              <a:buClr>
                <a:schemeClr val="accent3"/>
              </a:buClr>
              <a:buSzPts val="2500"/>
              <a:buNone/>
              <a:defRPr sz="2500">
                <a:solidFill>
                  <a:schemeClr val="accent3"/>
                </a:solidFill>
              </a:defRPr>
            </a:lvl2pPr>
            <a:lvl3pPr lvl="2" rtl="0">
              <a:spcBef>
                <a:spcPts val="0"/>
              </a:spcBef>
              <a:spcAft>
                <a:spcPts val="0"/>
              </a:spcAft>
              <a:buClr>
                <a:schemeClr val="accent3"/>
              </a:buClr>
              <a:buSzPts val="2500"/>
              <a:buNone/>
              <a:defRPr sz="2500">
                <a:solidFill>
                  <a:schemeClr val="accent3"/>
                </a:solidFill>
              </a:defRPr>
            </a:lvl3pPr>
            <a:lvl4pPr lvl="3" rtl="0">
              <a:spcBef>
                <a:spcPts val="0"/>
              </a:spcBef>
              <a:spcAft>
                <a:spcPts val="0"/>
              </a:spcAft>
              <a:buClr>
                <a:schemeClr val="accent3"/>
              </a:buClr>
              <a:buSzPts val="2500"/>
              <a:buNone/>
              <a:defRPr sz="2500">
                <a:solidFill>
                  <a:schemeClr val="accent3"/>
                </a:solidFill>
              </a:defRPr>
            </a:lvl4pPr>
            <a:lvl5pPr lvl="4" rtl="0">
              <a:spcBef>
                <a:spcPts val="0"/>
              </a:spcBef>
              <a:spcAft>
                <a:spcPts val="0"/>
              </a:spcAft>
              <a:buClr>
                <a:schemeClr val="accent3"/>
              </a:buClr>
              <a:buSzPts val="2500"/>
              <a:buNone/>
              <a:defRPr sz="2500">
                <a:solidFill>
                  <a:schemeClr val="accent3"/>
                </a:solidFill>
              </a:defRPr>
            </a:lvl5pPr>
            <a:lvl6pPr lvl="5" rtl="0">
              <a:spcBef>
                <a:spcPts val="0"/>
              </a:spcBef>
              <a:spcAft>
                <a:spcPts val="0"/>
              </a:spcAft>
              <a:buClr>
                <a:schemeClr val="accent3"/>
              </a:buClr>
              <a:buSzPts val="2500"/>
              <a:buNone/>
              <a:defRPr sz="2500">
                <a:solidFill>
                  <a:schemeClr val="accent3"/>
                </a:solidFill>
              </a:defRPr>
            </a:lvl6pPr>
            <a:lvl7pPr lvl="6" rtl="0">
              <a:spcBef>
                <a:spcPts val="0"/>
              </a:spcBef>
              <a:spcAft>
                <a:spcPts val="0"/>
              </a:spcAft>
              <a:buClr>
                <a:schemeClr val="accent3"/>
              </a:buClr>
              <a:buSzPts val="2500"/>
              <a:buNone/>
              <a:defRPr sz="2500">
                <a:solidFill>
                  <a:schemeClr val="accent3"/>
                </a:solidFill>
              </a:defRPr>
            </a:lvl7pPr>
            <a:lvl8pPr lvl="7" rtl="0">
              <a:spcBef>
                <a:spcPts val="0"/>
              </a:spcBef>
              <a:spcAft>
                <a:spcPts val="0"/>
              </a:spcAft>
              <a:buClr>
                <a:schemeClr val="accent3"/>
              </a:buClr>
              <a:buSzPts val="2500"/>
              <a:buNone/>
              <a:defRPr sz="2500">
                <a:solidFill>
                  <a:schemeClr val="accent3"/>
                </a:solidFill>
              </a:defRPr>
            </a:lvl8pPr>
            <a:lvl9pPr lvl="8" rtl="0">
              <a:spcBef>
                <a:spcPts val="0"/>
              </a:spcBef>
              <a:spcAft>
                <a:spcPts val="0"/>
              </a:spcAft>
              <a:buClr>
                <a:schemeClr val="accent3"/>
              </a:buClr>
              <a:buSzPts val="2500"/>
              <a:buNone/>
              <a:defRPr sz="2500">
                <a:solidFill>
                  <a:schemeClr val="accent3"/>
                </a:solidFill>
              </a:defRPr>
            </a:lvl9pPr>
          </a:lstStyle>
          <a:p/>
        </p:txBody>
      </p:sp>
      <p:sp>
        <p:nvSpPr>
          <p:cNvPr id="371" name="Google Shape;371;p22"/>
          <p:cNvSpPr txBox="1"/>
          <p:nvPr>
            <p:ph idx="1" type="subTitle"/>
          </p:nvPr>
        </p:nvSpPr>
        <p:spPr>
          <a:xfrm>
            <a:off x="1091700" y="2208370"/>
            <a:ext cx="1839000" cy="53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2" name="Google Shape;372;p22"/>
          <p:cNvSpPr txBox="1"/>
          <p:nvPr>
            <p:ph idx="2" type="title"/>
          </p:nvPr>
        </p:nvSpPr>
        <p:spPr>
          <a:xfrm>
            <a:off x="1091700" y="3209341"/>
            <a:ext cx="1839000" cy="5382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Clr>
                <a:schemeClr val="accent3"/>
              </a:buClr>
              <a:buSzPts val="2500"/>
              <a:buNone/>
              <a:defRPr sz="2300"/>
            </a:lvl1pPr>
            <a:lvl2pPr lvl="1" rtl="0">
              <a:spcBef>
                <a:spcPts val="0"/>
              </a:spcBef>
              <a:spcAft>
                <a:spcPts val="0"/>
              </a:spcAft>
              <a:buClr>
                <a:schemeClr val="accent3"/>
              </a:buClr>
              <a:buSzPts val="2500"/>
              <a:buNone/>
              <a:defRPr sz="2500">
                <a:solidFill>
                  <a:schemeClr val="accent3"/>
                </a:solidFill>
              </a:defRPr>
            </a:lvl2pPr>
            <a:lvl3pPr lvl="2" rtl="0">
              <a:spcBef>
                <a:spcPts val="0"/>
              </a:spcBef>
              <a:spcAft>
                <a:spcPts val="0"/>
              </a:spcAft>
              <a:buClr>
                <a:schemeClr val="accent3"/>
              </a:buClr>
              <a:buSzPts val="2500"/>
              <a:buNone/>
              <a:defRPr sz="2500">
                <a:solidFill>
                  <a:schemeClr val="accent3"/>
                </a:solidFill>
              </a:defRPr>
            </a:lvl3pPr>
            <a:lvl4pPr lvl="3" rtl="0">
              <a:spcBef>
                <a:spcPts val="0"/>
              </a:spcBef>
              <a:spcAft>
                <a:spcPts val="0"/>
              </a:spcAft>
              <a:buClr>
                <a:schemeClr val="accent3"/>
              </a:buClr>
              <a:buSzPts val="2500"/>
              <a:buNone/>
              <a:defRPr sz="2500">
                <a:solidFill>
                  <a:schemeClr val="accent3"/>
                </a:solidFill>
              </a:defRPr>
            </a:lvl4pPr>
            <a:lvl5pPr lvl="4" rtl="0">
              <a:spcBef>
                <a:spcPts val="0"/>
              </a:spcBef>
              <a:spcAft>
                <a:spcPts val="0"/>
              </a:spcAft>
              <a:buClr>
                <a:schemeClr val="accent3"/>
              </a:buClr>
              <a:buSzPts val="2500"/>
              <a:buNone/>
              <a:defRPr sz="2500">
                <a:solidFill>
                  <a:schemeClr val="accent3"/>
                </a:solidFill>
              </a:defRPr>
            </a:lvl5pPr>
            <a:lvl6pPr lvl="5" rtl="0">
              <a:spcBef>
                <a:spcPts val="0"/>
              </a:spcBef>
              <a:spcAft>
                <a:spcPts val="0"/>
              </a:spcAft>
              <a:buClr>
                <a:schemeClr val="accent3"/>
              </a:buClr>
              <a:buSzPts val="2500"/>
              <a:buNone/>
              <a:defRPr sz="2500">
                <a:solidFill>
                  <a:schemeClr val="accent3"/>
                </a:solidFill>
              </a:defRPr>
            </a:lvl6pPr>
            <a:lvl7pPr lvl="6" rtl="0">
              <a:spcBef>
                <a:spcPts val="0"/>
              </a:spcBef>
              <a:spcAft>
                <a:spcPts val="0"/>
              </a:spcAft>
              <a:buClr>
                <a:schemeClr val="accent3"/>
              </a:buClr>
              <a:buSzPts val="2500"/>
              <a:buNone/>
              <a:defRPr sz="2500">
                <a:solidFill>
                  <a:schemeClr val="accent3"/>
                </a:solidFill>
              </a:defRPr>
            </a:lvl7pPr>
            <a:lvl8pPr lvl="7" rtl="0">
              <a:spcBef>
                <a:spcPts val="0"/>
              </a:spcBef>
              <a:spcAft>
                <a:spcPts val="0"/>
              </a:spcAft>
              <a:buClr>
                <a:schemeClr val="accent3"/>
              </a:buClr>
              <a:buSzPts val="2500"/>
              <a:buNone/>
              <a:defRPr sz="2500">
                <a:solidFill>
                  <a:schemeClr val="accent3"/>
                </a:solidFill>
              </a:defRPr>
            </a:lvl8pPr>
            <a:lvl9pPr lvl="8" rtl="0">
              <a:spcBef>
                <a:spcPts val="0"/>
              </a:spcBef>
              <a:spcAft>
                <a:spcPts val="0"/>
              </a:spcAft>
              <a:buClr>
                <a:schemeClr val="accent3"/>
              </a:buClr>
              <a:buSzPts val="2500"/>
              <a:buNone/>
              <a:defRPr sz="2500">
                <a:solidFill>
                  <a:schemeClr val="accent3"/>
                </a:solidFill>
              </a:defRPr>
            </a:lvl9pPr>
          </a:lstStyle>
          <a:p/>
        </p:txBody>
      </p:sp>
      <p:sp>
        <p:nvSpPr>
          <p:cNvPr id="373" name="Google Shape;373;p22"/>
          <p:cNvSpPr txBox="1"/>
          <p:nvPr>
            <p:ph idx="3" type="subTitle"/>
          </p:nvPr>
        </p:nvSpPr>
        <p:spPr>
          <a:xfrm>
            <a:off x="1091700" y="3747538"/>
            <a:ext cx="1839000" cy="53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4" name="Google Shape;374;p22"/>
          <p:cNvSpPr txBox="1"/>
          <p:nvPr>
            <p:ph idx="4" type="title"/>
          </p:nvPr>
        </p:nvSpPr>
        <p:spPr>
          <a:xfrm>
            <a:off x="6213300" y="1677938"/>
            <a:ext cx="1839000" cy="538200"/>
          </a:xfrm>
          <a:prstGeom prst="rect">
            <a:avLst/>
          </a:prstGeom>
        </p:spPr>
        <p:txBody>
          <a:bodyPr anchorCtr="0" anchor="ctr" bIns="91425" lIns="91425" spcFirstLastPara="1" rIns="91425" wrap="square" tIns="91425">
            <a:noAutofit/>
          </a:bodyPr>
          <a:lstStyle>
            <a:lvl1pPr lvl="0" rtl="0" algn="r">
              <a:lnSpc>
                <a:spcPct val="90000"/>
              </a:lnSpc>
              <a:spcBef>
                <a:spcPts val="0"/>
              </a:spcBef>
              <a:spcAft>
                <a:spcPts val="0"/>
              </a:spcAft>
              <a:buClr>
                <a:schemeClr val="accent3"/>
              </a:buClr>
              <a:buSzPts val="2500"/>
              <a:buNone/>
              <a:defRPr sz="2300"/>
            </a:lvl1pPr>
            <a:lvl2pPr lvl="1" rtl="0">
              <a:spcBef>
                <a:spcPts val="0"/>
              </a:spcBef>
              <a:spcAft>
                <a:spcPts val="0"/>
              </a:spcAft>
              <a:buClr>
                <a:schemeClr val="accent3"/>
              </a:buClr>
              <a:buSzPts val="2500"/>
              <a:buNone/>
              <a:defRPr sz="2500">
                <a:solidFill>
                  <a:schemeClr val="accent3"/>
                </a:solidFill>
              </a:defRPr>
            </a:lvl2pPr>
            <a:lvl3pPr lvl="2" rtl="0">
              <a:spcBef>
                <a:spcPts val="0"/>
              </a:spcBef>
              <a:spcAft>
                <a:spcPts val="0"/>
              </a:spcAft>
              <a:buClr>
                <a:schemeClr val="accent3"/>
              </a:buClr>
              <a:buSzPts val="2500"/>
              <a:buNone/>
              <a:defRPr sz="2500">
                <a:solidFill>
                  <a:schemeClr val="accent3"/>
                </a:solidFill>
              </a:defRPr>
            </a:lvl3pPr>
            <a:lvl4pPr lvl="3" rtl="0">
              <a:spcBef>
                <a:spcPts val="0"/>
              </a:spcBef>
              <a:spcAft>
                <a:spcPts val="0"/>
              </a:spcAft>
              <a:buClr>
                <a:schemeClr val="accent3"/>
              </a:buClr>
              <a:buSzPts val="2500"/>
              <a:buNone/>
              <a:defRPr sz="2500">
                <a:solidFill>
                  <a:schemeClr val="accent3"/>
                </a:solidFill>
              </a:defRPr>
            </a:lvl4pPr>
            <a:lvl5pPr lvl="4" rtl="0">
              <a:spcBef>
                <a:spcPts val="0"/>
              </a:spcBef>
              <a:spcAft>
                <a:spcPts val="0"/>
              </a:spcAft>
              <a:buClr>
                <a:schemeClr val="accent3"/>
              </a:buClr>
              <a:buSzPts val="2500"/>
              <a:buNone/>
              <a:defRPr sz="2500">
                <a:solidFill>
                  <a:schemeClr val="accent3"/>
                </a:solidFill>
              </a:defRPr>
            </a:lvl5pPr>
            <a:lvl6pPr lvl="5" rtl="0">
              <a:spcBef>
                <a:spcPts val="0"/>
              </a:spcBef>
              <a:spcAft>
                <a:spcPts val="0"/>
              </a:spcAft>
              <a:buClr>
                <a:schemeClr val="accent3"/>
              </a:buClr>
              <a:buSzPts val="2500"/>
              <a:buNone/>
              <a:defRPr sz="2500">
                <a:solidFill>
                  <a:schemeClr val="accent3"/>
                </a:solidFill>
              </a:defRPr>
            </a:lvl6pPr>
            <a:lvl7pPr lvl="6" rtl="0">
              <a:spcBef>
                <a:spcPts val="0"/>
              </a:spcBef>
              <a:spcAft>
                <a:spcPts val="0"/>
              </a:spcAft>
              <a:buClr>
                <a:schemeClr val="accent3"/>
              </a:buClr>
              <a:buSzPts val="2500"/>
              <a:buNone/>
              <a:defRPr sz="2500">
                <a:solidFill>
                  <a:schemeClr val="accent3"/>
                </a:solidFill>
              </a:defRPr>
            </a:lvl7pPr>
            <a:lvl8pPr lvl="7" rtl="0">
              <a:spcBef>
                <a:spcPts val="0"/>
              </a:spcBef>
              <a:spcAft>
                <a:spcPts val="0"/>
              </a:spcAft>
              <a:buClr>
                <a:schemeClr val="accent3"/>
              </a:buClr>
              <a:buSzPts val="2500"/>
              <a:buNone/>
              <a:defRPr sz="2500">
                <a:solidFill>
                  <a:schemeClr val="accent3"/>
                </a:solidFill>
              </a:defRPr>
            </a:lvl8pPr>
            <a:lvl9pPr lvl="8" rtl="0">
              <a:spcBef>
                <a:spcPts val="0"/>
              </a:spcBef>
              <a:spcAft>
                <a:spcPts val="0"/>
              </a:spcAft>
              <a:buClr>
                <a:schemeClr val="accent3"/>
              </a:buClr>
              <a:buSzPts val="2500"/>
              <a:buNone/>
              <a:defRPr sz="2500">
                <a:solidFill>
                  <a:schemeClr val="accent3"/>
                </a:solidFill>
              </a:defRPr>
            </a:lvl9pPr>
          </a:lstStyle>
          <a:p/>
        </p:txBody>
      </p:sp>
      <p:sp>
        <p:nvSpPr>
          <p:cNvPr id="375" name="Google Shape;375;p22"/>
          <p:cNvSpPr txBox="1"/>
          <p:nvPr>
            <p:ph idx="5" type="subTitle"/>
          </p:nvPr>
        </p:nvSpPr>
        <p:spPr>
          <a:xfrm>
            <a:off x="6213300" y="2208369"/>
            <a:ext cx="1839000" cy="538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6" name="Google Shape;376;p22"/>
          <p:cNvSpPr txBox="1"/>
          <p:nvPr>
            <p:ph idx="6" type="title"/>
          </p:nvPr>
        </p:nvSpPr>
        <p:spPr>
          <a:xfrm>
            <a:off x="6213300" y="3209336"/>
            <a:ext cx="1839000" cy="538200"/>
          </a:xfrm>
          <a:prstGeom prst="rect">
            <a:avLst/>
          </a:prstGeom>
        </p:spPr>
        <p:txBody>
          <a:bodyPr anchorCtr="0" anchor="ctr" bIns="91425" lIns="91425" spcFirstLastPara="1" rIns="91425" wrap="square" tIns="91425">
            <a:noAutofit/>
          </a:bodyPr>
          <a:lstStyle>
            <a:lvl1pPr lvl="0" rtl="0" algn="r">
              <a:lnSpc>
                <a:spcPct val="90000"/>
              </a:lnSpc>
              <a:spcBef>
                <a:spcPts val="0"/>
              </a:spcBef>
              <a:spcAft>
                <a:spcPts val="0"/>
              </a:spcAft>
              <a:buClr>
                <a:schemeClr val="accent3"/>
              </a:buClr>
              <a:buSzPts val="2500"/>
              <a:buNone/>
              <a:defRPr sz="2300"/>
            </a:lvl1pPr>
            <a:lvl2pPr lvl="1" rtl="0">
              <a:spcBef>
                <a:spcPts val="0"/>
              </a:spcBef>
              <a:spcAft>
                <a:spcPts val="0"/>
              </a:spcAft>
              <a:buClr>
                <a:schemeClr val="accent3"/>
              </a:buClr>
              <a:buSzPts val="2500"/>
              <a:buNone/>
              <a:defRPr sz="2500">
                <a:solidFill>
                  <a:schemeClr val="accent3"/>
                </a:solidFill>
              </a:defRPr>
            </a:lvl2pPr>
            <a:lvl3pPr lvl="2" rtl="0">
              <a:spcBef>
                <a:spcPts val="0"/>
              </a:spcBef>
              <a:spcAft>
                <a:spcPts val="0"/>
              </a:spcAft>
              <a:buClr>
                <a:schemeClr val="accent3"/>
              </a:buClr>
              <a:buSzPts val="2500"/>
              <a:buNone/>
              <a:defRPr sz="2500">
                <a:solidFill>
                  <a:schemeClr val="accent3"/>
                </a:solidFill>
              </a:defRPr>
            </a:lvl3pPr>
            <a:lvl4pPr lvl="3" rtl="0">
              <a:spcBef>
                <a:spcPts val="0"/>
              </a:spcBef>
              <a:spcAft>
                <a:spcPts val="0"/>
              </a:spcAft>
              <a:buClr>
                <a:schemeClr val="accent3"/>
              </a:buClr>
              <a:buSzPts val="2500"/>
              <a:buNone/>
              <a:defRPr sz="2500">
                <a:solidFill>
                  <a:schemeClr val="accent3"/>
                </a:solidFill>
              </a:defRPr>
            </a:lvl4pPr>
            <a:lvl5pPr lvl="4" rtl="0">
              <a:spcBef>
                <a:spcPts val="0"/>
              </a:spcBef>
              <a:spcAft>
                <a:spcPts val="0"/>
              </a:spcAft>
              <a:buClr>
                <a:schemeClr val="accent3"/>
              </a:buClr>
              <a:buSzPts val="2500"/>
              <a:buNone/>
              <a:defRPr sz="2500">
                <a:solidFill>
                  <a:schemeClr val="accent3"/>
                </a:solidFill>
              </a:defRPr>
            </a:lvl5pPr>
            <a:lvl6pPr lvl="5" rtl="0">
              <a:spcBef>
                <a:spcPts val="0"/>
              </a:spcBef>
              <a:spcAft>
                <a:spcPts val="0"/>
              </a:spcAft>
              <a:buClr>
                <a:schemeClr val="accent3"/>
              </a:buClr>
              <a:buSzPts val="2500"/>
              <a:buNone/>
              <a:defRPr sz="2500">
                <a:solidFill>
                  <a:schemeClr val="accent3"/>
                </a:solidFill>
              </a:defRPr>
            </a:lvl6pPr>
            <a:lvl7pPr lvl="6" rtl="0">
              <a:spcBef>
                <a:spcPts val="0"/>
              </a:spcBef>
              <a:spcAft>
                <a:spcPts val="0"/>
              </a:spcAft>
              <a:buClr>
                <a:schemeClr val="accent3"/>
              </a:buClr>
              <a:buSzPts val="2500"/>
              <a:buNone/>
              <a:defRPr sz="2500">
                <a:solidFill>
                  <a:schemeClr val="accent3"/>
                </a:solidFill>
              </a:defRPr>
            </a:lvl7pPr>
            <a:lvl8pPr lvl="7" rtl="0">
              <a:spcBef>
                <a:spcPts val="0"/>
              </a:spcBef>
              <a:spcAft>
                <a:spcPts val="0"/>
              </a:spcAft>
              <a:buClr>
                <a:schemeClr val="accent3"/>
              </a:buClr>
              <a:buSzPts val="2500"/>
              <a:buNone/>
              <a:defRPr sz="2500">
                <a:solidFill>
                  <a:schemeClr val="accent3"/>
                </a:solidFill>
              </a:defRPr>
            </a:lvl8pPr>
            <a:lvl9pPr lvl="8" rtl="0">
              <a:spcBef>
                <a:spcPts val="0"/>
              </a:spcBef>
              <a:spcAft>
                <a:spcPts val="0"/>
              </a:spcAft>
              <a:buClr>
                <a:schemeClr val="accent3"/>
              </a:buClr>
              <a:buSzPts val="2500"/>
              <a:buNone/>
              <a:defRPr sz="2500">
                <a:solidFill>
                  <a:schemeClr val="accent3"/>
                </a:solidFill>
              </a:defRPr>
            </a:lvl9pPr>
          </a:lstStyle>
          <a:p/>
        </p:txBody>
      </p:sp>
      <p:sp>
        <p:nvSpPr>
          <p:cNvPr id="377" name="Google Shape;377;p22"/>
          <p:cNvSpPr txBox="1"/>
          <p:nvPr>
            <p:ph idx="7" type="subTitle"/>
          </p:nvPr>
        </p:nvSpPr>
        <p:spPr>
          <a:xfrm>
            <a:off x="6213300" y="3747537"/>
            <a:ext cx="1839000" cy="538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8" name="Google Shape;378;p22"/>
          <p:cNvSpPr txBox="1"/>
          <p:nvPr>
            <p:ph idx="8" type="title"/>
          </p:nvPr>
        </p:nvSpPr>
        <p:spPr>
          <a:xfrm>
            <a:off x="819000" y="688949"/>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79" name="Google Shape;379;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380" name="Shape 380"/>
        <p:cNvGrpSpPr/>
        <p:nvPr/>
      </p:nvGrpSpPr>
      <p:grpSpPr>
        <a:xfrm>
          <a:off x="0" y="0"/>
          <a:ext cx="0" cy="0"/>
          <a:chOff x="0" y="0"/>
          <a:chExt cx="0" cy="0"/>
        </a:xfrm>
      </p:grpSpPr>
      <p:grpSp>
        <p:nvGrpSpPr>
          <p:cNvPr id="381" name="Google Shape;381;p23"/>
          <p:cNvGrpSpPr/>
          <p:nvPr/>
        </p:nvGrpSpPr>
        <p:grpSpPr>
          <a:xfrm>
            <a:off x="-4930" y="-402450"/>
            <a:ext cx="9983605" cy="5550431"/>
            <a:chOff x="-4930" y="-402450"/>
            <a:chExt cx="9983605" cy="5550431"/>
          </a:xfrm>
        </p:grpSpPr>
        <p:sp>
          <p:nvSpPr>
            <p:cNvPr id="382" name="Google Shape;382;p23"/>
            <p:cNvSpPr/>
            <p:nvPr/>
          </p:nvSpPr>
          <p:spPr>
            <a:xfrm rot="10800000">
              <a:off x="7893272" y="3907201"/>
              <a:ext cx="1250727" cy="1240780"/>
            </a:xfrm>
            <a:custGeom>
              <a:rect b="b" l="l" r="r" t="t"/>
              <a:pathLst>
                <a:path extrusionOk="0" h="75715" w="75527">
                  <a:moveTo>
                    <a:pt x="1" y="0"/>
                  </a:moveTo>
                  <a:lnTo>
                    <a:pt x="1" y="75715"/>
                  </a:lnTo>
                  <a:cubicBezTo>
                    <a:pt x="41686" y="75620"/>
                    <a:pt x="75526" y="41686"/>
                    <a:pt x="755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23"/>
            <p:cNvGrpSpPr/>
            <p:nvPr/>
          </p:nvGrpSpPr>
          <p:grpSpPr>
            <a:xfrm>
              <a:off x="87537" y="3902726"/>
              <a:ext cx="642048" cy="1240773"/>
              <a:chOff x="3294275" y="272450"/>
              <a:chExt cx="512000" cy="1343700"/>
            </a:xfrm>
          </p:grpSpPr>
          <p:sp>
            <p:nvSpPr>
              <p:cNvPr id="384" name="Google Shape;384;p23"/>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3"/>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3"/>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3"/>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 name="Google Shape;388;p23"/>
            <p:cNvSpPr/>
            <p:nvPr/>
          </p:nvSpPr>
          <p:spPr>
            <a:xfrm rot="5400000">
              <a:off x="-407725" y="415550"/>
              <a:ext cx="1635900" cy="82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3"/>
            <p:cNvSpPr/>
            <p:nvPr/>
          </p:nvSpPr>
          <p:spPr>
            <a:xfrm rot="-5400000">
              <a:off x="-5481" y="553"/>
              <a:ext cx="830972" cy="829871"/>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3"/>
            <p:cNvSpPr/>
            <p:nvPr/>
          </p:nvSpPr>
          <p:spPr>
            <a:xfrm>
              <a:off x="8321656" y="-402450"/>
              <a:ext cx="1625700" cy="1625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3"/>
            <p:cNvSpPr/>
            <p:nvPr/>
          </p:nvSpPr>
          <p:spPr>
            <a:xfrm rot="5400000">
              <a:off x="8739358" y="590549"/>
              <a:ext cx="1235363" cy="1243271"/>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23"/>
          <p:cNvSpPr txBox="1"/>
          <p:nvPr>
            <p:ph type="title"/>
          </p:nvPr>
        </p:nvSpPr>
        <p:spPr>
          <a:xfrm>
            <a:off x="1465725" y="2838780"/>
            <a:ext cx="1795500" cy="80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0" sz="2300"/>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393" name="Google Shape;393;p23"/>
          <p:cNvSpPr txBox="1"/>
          <p:nvPr>
            <p:ph idx="1" type="subTitle"/>
          </p:nvPr>
        </p:nvSpPr>
        <p:spPr>
          <a:xfrm>
            <a:off x="1465725" y="3653755"/>
            <a:ext cx="1795500" cy="8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4" name="Google Shape;394;p23"/>
          <p:cNvSpPr txBox="1"/>
          <p:nvPr>
            <p:ph idx="2" type="title"/>
          </p:nvPr>
        </p:nvSpPr>
        <p:spPr>
          <a:xfrm>
            <a:off x="3674171" y="2838780"/>
            <a:ext cx="1795500" cy="80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0" sz="2300"/>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395" name="Google Shape;395;p23"/>
          <p:cNvSpPr txBox="1"/>
          <p:nvPr>
            <p:ph idx="3" type="subTitle"/>
          </p:nvPr>
        </p:nvSpPr>
        <p:spPr>
          <a:xfrm>
            <a:off x="3674171" y="3653755"/>
            <a:ext cx="1795500" cy="8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6" name="Google Shape;396;p23"/>
          <p:cNvSpPr txBox="1"/>
          <p:nvPr>
            <p:ph idx="4" type="title"/>
          </p:nvPr>
        </p:nvSpPr>
        <p:spPr>
          <a:xfrm>
            <a:off x="5882625" y="2838780"/>
            <a:ext cx="1795500" cy="80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0" sz="2300"/>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397" name="Google Shape;397;p23"/>
          <p:cNvSpPr txBox="1"/>
          <p:nvPr>
            <p:ph idx="5" type="subTitle"/>
          </p:nvPr>
        </p:nvSpPr>
        <p:spPr>
          <a:xfrm>
            <a:off x="5882626" y="3653755"/>
            <a:ext cx="1795500" cy="8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8" name="Google Shape;398;p23"/>
          <p:cNvSpPr txBox="1"/>
          <p:nvPr>
            <p:ph idx="6" type="title"/>
          </p:nvPr>
        </p:nvSpPr>
        <p:spPr>
          <a:xfrm>
            <a:off x="819000" y="688949"/>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99" name="Google Shape;399;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1">
    <p:spTree>
      <p:nvGrpSpPr>
        <p:cNvPr id="400" name="Shape 400"/>
        <p:cNvGrpSpPr/>
        <p:nvPr/>
      </p:nvGrpSpPr>
      <p:grpSpPr>
        <a:xfrm>
          <a:off x="0" y="0"/>
          <a:ext cx="0" cy="0"/>
          <a:chOff x="0" y="0"/>
          <a:chExt cx="0" cy="0"/>
        </a:xfrm>
      </p:grpSpPr>
      <p:grpSp>
        <p:nvGrpSpPr>
          <p:cNvPr id="401" name="Google Shape;401;p24"/>
          <p:cNvGrpSpPr/>
          <p:nvPr/>
        </p:nvGrpSpPr>
        <p:grpSpPr>
          <a:xfrm>
            <a:off x="-18300" y="-6410"/>
            <a:ext cx="9988645" cy="5909212"/>
            <a:chOff x="-18300" y="-6410"/>
            <a:chExt cx="9988645" cy="5909212"/>
          </a:xfrm>
        </p:grpSpPr>
        <p:sp>
          <p:nvSpPr>
            <p:cNvPr id="402" name="Google Shape;402;p24"/>
            <p:cNvSpPr/>
            <p:nvPr/>
          </p:nvSpPr>
          <p:spPr>
            <a:xfrm>
              <a:off x="7495931" y="-5289"/>
              <a:ext cx="1658337" cy="828630"/>
            </a:xfrm>
            <a:custGeom>
              <a:rect b="b" l="l" r="r" t="t"/>
              <a:pathLst>
                <a:path extrusionOk="0" h="71557" w="143207">
                  <a:moveTo>
                    <a:pt x="1" y="1"/>
                  </a:moveTo>
                  <a:lnTo>
                    <a:pt x="71651" y="71556"/>
                  </a:lnTo>
                  <a:lnTo>
                    <a:pt x="1432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4"/>
            <p:cNvSpPr/>
            <p:nvPr/>
          </p:nvSpPr>
          <p:spPr>
            <a:xfrm rot="5400000">
              <a:off x="7910031" y="405219"/>
              <a:ext cx="1645448" cy="822190"/>
            </a:xfrm>
            <a:custGeom>
              <a:rect b="b" l="l" r="r" t="t"/>
              <a:pathLst>
                <a:path extrusionOk="0" h="71557" w="143207">
                  <a:moveTo>
                    <a:pt x="1" y="1"/>
                  </a:moveTo>
                  <a:lnTo>
                    <a:pt x="71651" y="71556"/>
                  </a:lnTo>
                  <a:lnTo>
                    <a:pt x="1432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4"/>
            <p:cNvSpPr/>
            <p:nvPr/>
          </p:nvSpPr>
          <p:spPr>
            <a:xfrm>
              <a:off x="-18300" y="625"/>
              <a:ext cx="1249594" cy="1239076"/>
            </a:xfrm>
            <a:custGeom>
              <a:rect b="b" l="l" r="r" t="t"/>
              <a:pathLst>
                <a:path extrusionOk="0" h="75715" w="75527">
                  <a:moveTo>
                    <a:pt x="1" y="0"/>
                  </a:moveTo>
                  <a:lnTo>
                    <a:pt x="1" y="75715"/>
                  </a:lnTo>
                  <a:cubicBezTo>
                    <a:pt x="41686" y="75620"/>
                    <a:pt x="75526" y="41686"/>
                    <a:pt x="755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24"/>
            <p:cNvGrpSpPr/>
            <p:nvPr/>
          </p:nvGrpSpPr>
          <p:grpSpPr>
            <a:xfrm>
              <a:off x="497987" y="-5659"/>
              <a:ext cx="642048" cy="1645495"/>
              <a:chOff x="3294275" y="272450"/>
              <a:chExt cx="512000" cy="1343700"/>
            </a:xfrm>
          </p:grpSpPr>
          <p:sp>
            <p:nvSpPr>
              <p:cNvPr id="406" name="Google Shape;406;p24"/>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4"/>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4"/>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4"/>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 name="Google Shape;410;p24"/>
            <p:cNvSpPr/>
            <p:nvPr/>
          </p:nvSpPr>
          <p:spPr>
            <a:xfrm flipH="1" rot="10800000">
              <a:off x="8326918" y="4322095"/>
              <a:ext cx="838708" cy="1580707"/>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4"/>
            <p:cNvSpPr/>
            <p:nvPr/>
          </p:nvSpPr>
          <p:spPr>
            <a:xfrm>
              <a:off x="8326925" y="826088"/>
              <a:ext cx="1643421" cy="1639376"/>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4"/>
            <p:cNvSpPr/>
            <p:nvPr/>
          </p:nvSpPr>
          <p:spPr>
            <a:xfrm flipH="1">
              <a:off x="-2700" y="4734450"/>
              <a:ext cx="1643400" cy="430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24"/>
          <p:cNvSpPr txBox="1"/>
          <p:nvPr>
            <p:ph type="title"/>
          </p:nvPr>
        </p:nvSpPr>
        <p:spPr>
          <a:xfrm>
            <a:off x="852700" y="3439087"/>
            <a:ext cx="2320800" cy="43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0" sz="2300"/>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414" name="Google Shape;414;p24"/>
          <p:cNvSpPr txBox="1"/>
          <p:nvPr>
            <p:ph idx="1" type="subTitle"/>
          </p:nvPr>
        </p:nvSpPr>
        <p:spPr>
          <a:xfrm>
            <a:off x="852700" y="3850713"/>
            <a:ext cx="2320800" cy="56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5" name="Google Shape;415;p24"/>
          <p:cNvSpPr txBox="1"/>
          <p:nvPr>
            <p:ph idx="2" type="title"/>
          </p:nvPr>
        </p:nvSpPr>
        <p:spPr>
          <a:xfrm>
            <a:off x="3411595" y="3439087"/>
            <a:ext cx="2320800" cy="43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0" sz="2300"/>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416" name="Google Shape;416;p24"/>
          <p:cNvSpPr txBox="1"/>
          <p:nvPr>
            <p:ph idx="3" type="subTitle"/>
          </p:nvPr>
        </p:nvSpPr>
        <p:spPr>
          <a:xfrm>
            <a:off x="3411595" y="3850713"/>
            <a:ext cx="2320800" cy="56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7" name="Google Shape;417;p24"/>
          <p:cNvSpPr txBox="1"/>
          <p:nvPr>
            <p:ph idx="4" type="title"/>
          </p:nvPr>
        </p:nvSpPr>
        <p:spPr>
          <a:xfrm>
            <a:off x="5970501" y="3439087"/>
            <a:ext cx="2320800" cy="43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0" sz="2300"/>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418" name="Google Shape;418;p24"/>
          <p:cNvSpPr txBox="1"/>
          <p:nvPr>
            <p:ph idx="5" type="subTitle"/>
          </p:nvPr>
        </p:nvSpPr>
        <p:spPr>
          <a:xfrm>
            <a:off x="5970500" y="3850713"/>
            <a:ext cx="2320800" cy="56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9" name="Google Shape;419;p24"/>
          <p:cNvSpPr txBox="1"/>
          <p:nvPr>
            <p:ph idx="6" type="title"/>
          </p:nvPr>
        </p:nvSpPr>
        <p:spPr>
          <a:xfrm>
            <a:off x="819000" y="695000"/>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420" name="Google Shape;420;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bg>
      <p:bgPr>
        <a:solidFill>
          <a:schemeClr val="accent5"/>
        </a:solidFill>
      </p:bgPr>
    </p:bg>
    <p:spTree>
      <p:nvGrpSpPr>
        <p:cNvPr id="421" name="Shape 421"/>
        <p:cNvGrpSpPr/>
        <p:nvPr/>
      </p:nvGrpSpPr>
      <p:grpSpPr>
        <a:xfrm>
          <a:off x="0" y="0"/>
          <a:ext cx="0" cy="0"/>
          <a:chOff x="0" y="0"/>
          <a:chExt cx="0" cy="0"/>
        </a:xfrm>
      </p:grpSpPr>
      <p:sp>
        <p:nvSpPr>
          <p:cNvPr id="422" name="Google Shape;422;p25"/>
          <p:cNvSpPr txBox="1"/>
          <p:nvPr>
            <p:ph type="title"/>
          </p:nvPr>
        </p:nvSpPr>
        <p:spPr>
          <a:xfrm>
            <a:off x="5186000" y="3192817"/>
            <a:ext cx="3138900" cy="684900"/>
          </a:xfrm>
          <a:prstGeom prst="rect">
            <a:avLst/>
          </a:prstGeom>
          <a:ln>
            <a:noFill/>
          </a:ln>
        </p:spPr>
        <p:txBody>
          <a:bodyPr anchorCtr="0" anchor="ctr" bIns="91425" lIns="91425" spcFirstLastPara="1" rIns="182875" wrap="square" tIns="91425">
            <a:noAutofit/>
          </a:bodyPr>
          <a:lstStyle>
            <a:lvl1pPr lvl="0" rtl="0" algn="r">
              <a:spcBef>
                <a:spcPts val="0"/>
              </a:spcBef>
              <a:spcAft>
                <a:spcPts val="0"/>
              </a:spcAft>
              <a:buNone/>
              <a:defRPr b="0" sz="2500"/>
            </a:lvl1pPr>
            <a:lvl2pPr lvl="1" rtl="0" algn="r">
              <a:spcBef>
                <a:spcPts val="0"/>
              </a:spcBef>
              <a:spcAft>
                <a:spcPts val="0"/>
              </a:spcAft>
              <a:buNone/>
              <a:defRPr b="0" sz="2500"/>
            </a:lvl2pPr>
            <a:lvl3pPr lvl="2" rtl="0" algn="r">
              <a:spcBef>
                <a:spcPts val="0"/>
              </a:spcBef>
              <a:spcAft>
                <a:spcPts val="0"/>
              </a:spcAft>
              <a:buNone/>
              <a:defRPr b="0" sz="2500"/>
            </a:lvl3pPr>
            <a:lvl4pPr lvl="3" rtl="0" algn="r">
              <a:spcBef>
                <a:spcPts val="0"/>
              </a:spcBef>
              <a:spcAft>
                <a:spcPts val="0"/>
              </a:spcAft>
              <a:buNone/>
              <a:defRPr b="0" sz="2500"/>
            </a:lvl4pPr>
            <a:lvl5pPr lvl="4" rtl="0" algn="r">
              <a:spcBef>
                <a:spcPts val="0"/>
              </a:spcBef>
              <a:spcAft>
                <a:spcPts val="0"/>
              </a:spcAft>
              <a:buNone/>
              <a:defRPr b="0" sz="2500"/>
            </a:lvl5pPr>
            <a:lvl6pPr lvl="5" rtl="0" algn="r">
              <a:spcBef>
                <a:spcPts val="0"/>
              </a:spcBef>
              <a:spcAft>
                <a:spcPts val="0"/>
              </a:spcAft>
              <a:buNone/>
              <a:defRPr b="0" sz="2500"/>
            </a:lvl6pPr>
            <a:lvl7pPr lvl="6" rtl="0" algn="r">
              <a:spcBef>
                <a:spcPts val="0"/>
              </a:spcBef>
              <a:spcAft>
                <a:spcPts val="0"/>
              </a:spcAft>
              <a:buNone/>
              <a:defRPr b="0" sz="2500"/>
            </a:lvl7pPr>
            <a:lvl8pPr lvl="7" rtl="0" algn="r">
              <a:spcBef>
                <a:spcPts val="0"/>
              </a:spcBef>
              <a:spcAft>
                <a:spcPts val="0"/>
              </a:spcAft>
              <a:buNone/>
              <a:defRPr b="0" sz="2500"/>
            </a:lvl8pPr>
            <a:lvl9pPr lvl="8" rtl="0" algn="r">
              <a:spcBef>
                <a:spcPts val="0"/>
              </a:spcBef>
              <a:spcAft>
                <a:spcPts val="0"/>
              </a:spcAft>
              <a:buNone/>
              <a:defRPr b="0" sz="2500"/>
            </a:lvl9pPr>
          </a:lstStyle>
          <a:p/>
        </p:txBody>
      </p:sp>
      <p:sp>
        <p:nvSpPr>
          <p:cNvPr id="423" name="Google Shape;423;p25"/>
          <p:cNvSpPr txBox="1"/>
          <p:nvPr>
            <p:ph idx="1" type="subTitle"/>
          </p:nvPr>
        </p:nvSpPr>
        <p:spPr>
          <a:xfrm>
            <a:off x="2931750" y="1265775"/>
            <a:ext cx="5393400" cy="1986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1400"/>
              <a:buNone/>
              <a:defRPr sz="3000">
                <a:solidFill>
                  <a:schemeClr val="dk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grpSp>
        <p:nvGrpSpPr>
          <p:cNvPr id="424" name="Google Shape;424;p25"/>
          <p:cNvGrpSpPr/>
          <p:nvPr/>
        </p:nvGrpSpPr>
        <p:grpSpPr>
          <a:xfrm>
            <a:off x="-12035" y="-12632"/>
            <a:ext cx="2473034" cy="5163494"/>
            <a:chOff x="-12035" y="-12632"/>
            <a:chExt cx="2473034" cy="5163494"/>
          </a:xfrm>
        </p:grpSpPr>
        <p:grpSp>
          <p:nvGrpSpPr>
            <p:cNvPr id="425" name="Google Shape;425;p25"/>
            <p:cNvGrpSpPr/>
            <p:nvPr/>
          </p:nvGrpSpPr>
          <p:grpSpPr>
            <a:xfrm flipH="1">
              <a:off x="1818944" y="3486421"/>
              <a:ext cx="642048" cy="1664441"/>
              <a:chOff x="3294275" y="272450"/>
              <a:chExt cx="512000" cy="1343700"/>
            </a:xfrm>
          </p:grpSpPr>
          <p:sp>
            <p:nvSpPr>
              <p:cNvPr id="426" name="Google Shape;426;p25"/>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 name="Google Shape;430;p25"/>
            <p:cNvSpPr/>
            <p:nvPr/>
          </p:nvSpPr>
          <p:spPr>
            <a:xfrm flipH="1" rot="-5400000">
              <a:off x="1228472" y="-1445"/>
              <a:ext cx="1231657" cy="1233397"/>
            </a:xfrm>
            <a:custGeom>
              <a:rect b="b" l="l" r="r" t="t"/>
              <a:pathLst>
                <a:path extrusionOk="0" h="75715" w="75527">
                  <a:moveTo>
                    <a:pt x="1" y="0"/>
                  </a:moveTo>
                  <a:lnTo>
                    <a:pt x="1" y="75715"/>
                  </a:lnTo>
                  <a:cubicBezTo>
                    <a:pt x="41686" y="75620"/>
                    <a:pt x="75526" y="41686"/>
                    <a:pt x="755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flipH="1" rot="-5400000">
              <a:off x="-2810" y="765"/>
              <a:ext cx="1232137" cy="1226518"/>
            </a:xfrm>
            <a:custGeom>
              <a:rect b="b" l="l" r="r" t="t"/>
              <a:pathLst>
                <a:path extrusionOk="0" h="102466" w="50194">
                  <a:moveTo>
                    <a:pt x="0" y="0"/>
                  </a:moveTo>
                  <a:lnTo>
                    <a:pt x="0" y="102466"/>
                  </a:lnTo>
                  <a:lnTo>
                    <a:pt x="50193" y="102466"/>
                  </a:lnTo>
                  <a:lnTo>
                    <a:pt x="5019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 name="Google Shape;432;p25"/>
            <p:cNvGrpSpPr/>
            <p:nvPr/>
          </p:nvGrpSpPr>
          <p:grpSpPr>
            <a:xfrm flipH="1">
              <a:off x="205219" y="-12632"/>
              <a:ext cx="642048" cy="825032"/>
              <a:chOff x="3294275" y="272450"/>
              <a:chExt cx="512000" cy="1343700"/>
            </a:xfrm>
          </p:grpSpPr>
          <p:sp>
            <p:nvSpPr>
              <p:cNvPr id="433" name="Google Shape;433;p25"/>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5"/>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 name="Google Shape;437;p25"/>
            <p:cNvSpPr/>
            <p:nvPr/>
          </p:nvSpPr>
          <p:spPr>
            <a:xfrm>
              <a:off x="-12035" y="3919202"/>
              <a:ext cx="1234086" cy="616642"/>
            </a:xfrm>
            <a:custGeom>
              <a:rect b="b" l="l" r="r" t="t"/>
              <a:pathLst>
                <a:path extrusionOk="0" h="71557" w="143207">
                  <a:moveTo>
                    <a:pt x="1" y="1"/>
                  </a:moveTo>
                  <a:lnTo>
                    <a:pt x="71651" y="71556"/>
                  </a:lnTo>
                  <a:lnTo>
                    <a:pt x="1432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11884" y="3920440"/>
              <a:ext cx="1234023" cy="1229946"/>
            </a:xfrm>
            <a:custGeom>
              <a:rect b="b" l="l" r="r" t="t"/>
              <a:pathLst>
                <a:path extrusionOk="0" h="143017" w="143491">
                  <a:moveTo>
                    <a:pt x="1" y="1"/>
                  </a:moveTo>
                  <a:lnTo>
                    <a:pt x="1" y="142828"/>
                  </a:lnTo>
                  <a:lnTo>
                    <a:pt x="143490" y="14301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rot="5400000">
              <a:off x="298823" y="4227215"/>
              <a:ext cx="1231222" cy="615211"/>
            </a:xfrm>
            <a:custGeom>
              <a:rect b="b" l="l" r="r" t="t"/>
              <a:pathLst>
                <a:path extrusionOk="0" h="71557" w="143207">
                  <a:moveTo>
                    <a:pt x="1" y="1"/>
                  </a:moveTo>
                  <a:lnTo>
                    <a:pt x="71651" y="71556"/>
                  </a:lnTo>
                  <a:lnTo>
                    <a:pt x="1432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5"/>
            <p:cNvSpPr/>
            <p:nvPr/>
          </p:nvSpPr>
          <p:spPr>
            <a:xfrm rot="10800000">
              <a:off x="1033197" y="2461191"/>
              <a:ext cx="825000" cy="825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5"/>
            <p:cNvSpPr/>
            <p:nvPr/>
          </p:nvSpPr>
          <p:spPr>
            <a:xfrm rot="10800000">
              <a:off x="408591" y="1641597"/>
              <a:ext cx="1251744" cy="1248663"/>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0">
    <p:spTree>
      <p:nvGrpSpPr>
        <p:cNvPr id="443" name="Shape 443"/>
        <p:cNvGrpSpPr/>
        <p:nvPr/>
      </p:nvGrpSpPr>
      <p:grpSpPr>
        <a:xfrm>
          <a:off x="0" y="0"/>
          <a:ext cx="0" cy="0"/>
          <a:chOff x="0" y="0"/>
          <a:chExt cx="0" cy="0"/>
        </a:xfrm>
      </p:grpSpPr>
      <p:grpSp>
        <p:nvGrpSpPr>
          <p:cNvPr id="444" name="Google Shape;444;p26"/>
          <p:cNvGrpSpPr/>
          <p:nvPr/>
        </p:nvGrpSpPr>
        <p:grpSpPr>
          <a:xfrm>
            <a:off x="-18955" y="-11412"/>
            <a:ext cx="8752857" cy="1241112"/>
            <a:chOff x="-18955" y="-11412"/>
            <a:chExt cx="8752857" cy="1241112"/>
          </a:xfrm>
        </p:grpSpPr>
        <p:grpSp>
          <p:nvGrpSpPr>
            <p:cNvPr id="445" name="Google Shape;445;p26"/>
            <p:cNvGrpSpPr/>
            <p:nvPr/>
          </p:nvGrpSpPr>
          <p:grpSpPr>
            <a:xfrm flipH="1" rot="10800000">
              <a:off x="8003962" y="-11412"/>
              <a:ext cx="642048" cy="899204"/>
              <a:chOff x="3294275" y="272450"/>
              <a:chExt cx="512000" cy="1343700"/>
            </a:xfrm>
          </p:grpSpPr>
          <p:sp>
            <p:nvSpPr>
              <p:cNvPr id="446" name="Google Shape;446;p26"/>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6"/>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6"/>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6"/>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26"/>
            <p:cNvSpPr/>
            <p:nvPr/>
          </p:nvSpPr>
          <p:spPr>
            <a:xfrm flipH="1" rot="5400000">
              <a:off x="7916102" y="411900"/>
              <a:ext cx="817800" cy="817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6"/>
            <p:cNvSpPr/>
            <p:nvPr/>
          </p:nvSpPr>
          <p:spPr>
            <a:xfrm flipH="1" rot="5400000">
              <a:off x="829460" y="-833115"/>
              <a:ext cx="419120" cy="2078010"/>
            </a:xfrm>
            <a:custGeom>
              <a:rect b="b" l="l" r="r" t="t"/>
              <a:pathLst>
                <a:path extrusionOk="0" h="102466" w="50194">
                  <a:moveTo>
                    <a:pt x="0" y="0"/>
                  </a:moveTo>
                  <a:lnTo>
                    <a:pt x="0" y="102466"/>
                  </a:lnTo>
                  <a:lnTo>
                    <a:pt x="50193" y="102466"/>
                  </a:lnTo>
                  <a:lnTo>
                    <a:pt x="501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26"/>
            <p:cNvGrpSpPr/>
            <p:nvPr/>
          </p:nvGrpSpPr>
          <p:grpSpPr>
            <a:xfrm flipH="1" rot="5400000">
              <a:off x="268344" y="274903"/>
              <a:ext cx="261855" cy="836453"/>
              <a:chOff x="3597008" y="272450"/>
              <a:chExt cx="209267" cy="1343700"/>
            </a:xfrm>
          </p:grpSpPr>
          <p:sp>
            <p:nvSpPr>
              <p:cNvPr id="453" name="Google Shape;453;p26"/>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6"/>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5" name="Google Shape;455;p26"/>
          <p:cNvSpPr txBox="1"/>
          <p:nvPr>
            <p:ph hasCustomPrompt="1" type="title"/>
          </p:nvPr>
        </p:nvSpPr>
        <p:spPr>
          <a:xfrm>
            <a:off x="5812095" y="1647675"/>
            <a:ext cx="2511000" cy="7962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5000"/>
              <a:buNone/>
              <a:defRPr sz="5500">
                <a:solidFill>
                  <a:schemeClr val="dk1"/>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456" name="Google Shape;456;p26"/>
          <p:cNvSpPr txBox="1"/>
          <p:nvPr>
            <p:ph idx="1" type="subTitle"/>
          </p:nvPr>
        </p:nvSpPr>
        <p:spPr>
          <a:xfrm>
            <a:off x="5810259" y="2483270"/>
            <a:ext cx="25146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100"/>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457" name="Google Shape;457;p26"/>
          <p:cNvSpPr txBox="1"/>
          <p:nvPr>
            <p:ph hasCustomPrompt="1" idx="2" type="title"/>
          </p:nvPr>
        </p:nvSpPr>
        <p:spPr>
          <a:xfrm>
            <a:off x="822913" y="1647675"/>
            <a:ext cx="2514900" cy="7962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5000"/>
              <a:buNone/>
              <a:defRPr sz="5500">
                <a:solidFill>
                  <a:schemeClr val="dk1"/>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458" name="Google Shape;458;p26"/>
          <p:cNvSpPr txBox="1"/>
          <p:nvPr>
            <p:ph idx="3" type="subTitle"/>
          </p:nvPr>
        </p:nvSpPr>
        <p:spPr>
          <a:xfrm>
            <a:off x="819000" y="2483223"/>
            <a:ext cx="25224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100"/>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459" name="Google Shape;459;p26"/>
          <p:cNvSpPr txBox="1"/>
          <p:nvPr>
            <p:ph hasCustomPrompt="1" idx="4" type="title"/>
          </p:nvPr>
        </p:nvSpPr>
        <p:spPr>
          <a:xfrm>
            <a:off x="819000" y="3224033"/>
            <a:ext cx="2522400" cy="7962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5000"/>
              <a:buNone/>
              <a:defRPr sz="5500">
                <a:solidFill>
                  <a:schemeClr val="dk1"/>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460" name="Google Shape;460;p26"/>
          <p:cNvSpPr txBox="1"/>
          <p:nvPr>
            <p:ph idx="5" type="subTitle"/>
          </p:nvPr>
        </p:nvSpPr>
        <p:spPr>
          <a:xfrm>
            <a:off x="819000" y="4060177"/>
            <a:ext cx="25224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100"/>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461" name="Google Shape;461;p26"/>
          <p:cNvSpPr txBox="1"/>
          <p:nvPr>
            <p:ph idx="6" type="title"/>
          </p:nvPr>
        </p:nvSpPr>
        <p:spPr>
          <a:xfrm>
            <a:off x="819000" y="688949"/>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462" name="Google Shape;462;p26"/>
          <p:cNvSpPr txBox="1"/>
          <p:nvPr>
            <p:ph hasCustomPrompt="1" idx="7" type="title"/>
          </p:nvPr>
        </p:nvSpPr>
        <p:spPr>
          <a:xfrm>
            <a:off x="5804414" y="3224032"/>
            <a:ext cx="2518800" cy="7962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5000"/>
              <a:buNone/>
              <a:defRPr sz="5500">
                <a:solidFill>
                  <a:schemeClr val="dk1"/>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463" name="Google Shape;463;p26"/>
          <p:cNvSpPr txBox="1"/>
          <p:nvPr>
            <p:ph idx="8" type="subTitle"/>
          </p:nvPr>
        </p:nvSpPr>
        <p:spPr>
          <a:xfrm>
            <a:off x="5802573" y="4060202"/>
            <a:ext cx="25221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100"/>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464" name="Google Shape;464;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0_1">
    <p:bg>
      <p:bgPr>
        <a:solidFill>
          <a:schemeClr val="lt1"/>
        </a:solidFill>
      </p:bgPr>
    </p:bg>
    <p:spTree>
      <p:nvGrpSpPr>
        <p:cNvPr id="465" name="Shape 465"/>
        <p:cNvGrpSpPr/>
        <p:nvPr/>
      </p:nvGrpSpPr>
      <p:grpSpPr>
        <a:xfrm>
          <a:off x="0" y="0"/>
          <a:ext cx="0" cy="0"/>
          <a:chOff x="0" y="0"/>
          <a:chExt cx="0" cy="0"/>
        </a:xfrm>
      </p:grpSpPr>
      <p:grpSp>
        <p:nvGrpSpPr>
          <p:cNvPr id="466" name="Google Shape;466;p27"/>
          <p:cNvGrpSpPr/>
          <p:nvPr/>
        </p:nvGrpSpPr>
        <p:grpSpPr>
          <a:xfrm>
            <a:off x="68" y="-420697"/>
            <a:ext cx="9568471" cy="5593386"/>
            <a:chOff x="68" y="-420697"/>
            <a:chExt cx="9568471" cy="5593386"/>
          </a:xfrm>
        </p:grpSpPr>
        <p:sp>
          <p:nvSpPr>
            <p:cNvPr id="467" name="Google Shape;467;p27"/>
            <p:cNvSpPr/>
            <p:nvPr/>
          </p:nvSpPr>
          <p:spPr>
            <a:xfrm>
              <a:off x="125" y="4322225"/>
              <a:ext cx="3751200" cy="825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7"/>
            <p:cNvSpPr/>
            <p:nvPr/>
          </p:nvSpPr>
          <p:spPr>
            <a:xfrm>
              <a:off x="815091" y="408297"/>
              <a:ext cx="825000" cy="825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7"/>
            <p:cNvSpPr/>
            <p:nvPr/>
          </p:nvSpPr>
          <p:spPr>
            <a:xfrm>
              <a:off x="7912800" y="3915097"/>
              <a:ext cx="1234086" cy="616642"/>
            </a:xfrm>
            <a:custGeom>
              <a:rect b="b" l="l" r="r" t="t"/>
              <a:pathLst>
                <a:path extrusionOk="0" h="71557" w="143207">
                  <a:moveTo>
                    <a:pt x="1" y="1"/>
                  </a:moveTo>
                  <a:lnTo>
                    <a:pt x="71651" y="71556"/>
                  </a:lnTo>
                  <a:lnTo>
                    <a:pt x="143207" y="1"/>
                  </a:lnTo>
                  <a:close/>
                </a:path>
              </a:pathLst>
            </a:custGeom>
            <a:solidFill>
              <a:srgbClr val="9DD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7"/>
            <p:cNvSpPr/>
            <p:nvPr/>
          </p:nvSpPr>
          <p:spPr>
            <a:xfrm>
              <a:off x="6680616" y="3915130"/>
              <a:ext cx="2466432" cy="1231177"/>
            </a:xfrm>
            <a:custGeom>
              <a:rect b="b" l="l" r="r" t="t"/>
              <a:pathLst>
                <a:path extrusionOk="0" h="142828" w="286129">
                  <a:moveTo>
                    <a:pt x="143206" y="1"/>
                  </a:moveTo>
                  <a:lnTo>
                    <a:pt x="0" y="142828"/>
                  </a:lnTo>
                  <a:lnTo>
                    <a:pt x="286129" y="142828"/>
                  </a:lnTo>
                  <a:lnTo>
                    <a:pt x="143206" y="1"/>
                  </a:lnTo>
                  <a:close/>
                </a:path>
              </a:pathLst>
            </a:custGeom>
            <a:solidFill>
              <a:srgbClr val="F49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7"/>
            <p:cNvSpPr/>
            <p:nvPr/>
          </p:nvSpPr>
          <p:spPr>
            <a:xfrm>
              <a:off x="7912951" y="3916335"/>
              <a:ext cx="1234023" cy="1229946"/>
            </a:xfrm>
            <a:custGeom>
              <a:rect b="b" l="l" r="r" t="t"/>
              <a:pathLst>
                <a:path extrusionOk="0" h="143017" w="143491">
                  <a:moveTo>
                    <a:pt x="1" y="1"/>
                  </a:moveTo>
                  <a:lnTo>
                    <a:pt x="1" y="142828"/>
                  </a:lnTo>
                  <a:lnTo>
                    <a:pt x="143490" y="14301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7"/>
            <p:cNvSpPr/>
            <p:nvPr/>
          </p:nvSpPr>
          <p:spPr>
            <a:xfrm>
              <a:off x="7902249" y="-420697"/>
              <a:ext cx="1666290" cy="1662189"/>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7"/>
            <p:cNvSpPr/>
            <p:nvPr/>
          </p:nvSpPr>
          <p:spPr>
            <a:xfrm rot="5400000">
              <a:off x="8223658" y="4223110"/>
              <a:ext cx="1231222" cy="615211"/>
            </a:xfrm>
            <a:custGeom>
              <a:rect b="b" l="l" r="r" t="t"/>
              <a:pathLst>
                <a:path extrusionOk="0" h="71557" w="143207">
                  <a:moveTo>
                    <a:pt x="1" y="1"/>
                  </a:moveTo>
                  <a:lnTo>
                    <a:pt x="71651" y="71556"/>
                  </a:lnTo>
                  <a:lnTo>
                    <a:pt x="1432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7"/>
            <p:cNvSpPr/>
            <p:nvPr/>
          </p:nvSpPr>
          <p:spPr>
            <a:xfrm rot="5400000">
              <a:off x="3323638" y="3939677"/>
              <a:ext cx="859364" cy="1606660"/>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rot="10800000">
              <a:off x="68" y="4318063"/>
              <a:ext cx="825957" cy="824862"/>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7"/>
            <p:cNvSpPr/>
            <p:nvPr/>
          </p:nvSpPr>
          <p:spPr>
            <a:xfrm>
              <a:off x="5186322" y="3882797"/>
              <a:ext cx="825000" cy="825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7"/>
            <p:cNvSpPr/>
            <p:nvPr/>
          </p:nvSpPr>
          <p:spPr>
            <a:xfrm>
              <a:off x="5615938" y="4125485"/>
              <a:ext cx="825050" cy="830332"/>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 name="Google Shape;478;p27"/>
            <p:cNvGrpSpPr/>
            <p:nvPr/>
          </p:nvGrpSpPr>
          <p:grpSpPr>
            <a:xfrm flipH="1" rot="10800000">
              <a:off x="497987" y="-25169"/>
              <a:ext cx="642048" cy="1662157"/>
              <a:chOff x="3294275" y="272450"/>
              <a:chExt cx="512000" cy="1343700"/>
            </a:xfrm>
          </p:grpSpPr>
          <p:sp>
            <p:nvSpPr>
              <p:cNvPr id="479" name="Google Shape;479;p27"/>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7"/>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7"/>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7"/>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3" name="Google Shape;483;p27"/>
          <p:cNvSpPr txBox="1"/>
          <p:nvPr>
            <p:ph type="title"/>
          </p:nvPr>
        </p:nvSpPr>
        <p:spPr>
          <a:xfrm>
            <a:off x="819000" y="688949"/>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484" name="Google Shape;484;p27"/>
          <p:cNvSpPr txBox="1"/>
          <p:nvPr>
            <p:ph hasCustomPrompt="1" idx="2" type="title"/>
          </p:nvPr>
        </p:nvSpPr>
        <p:spPr>
          <a:xfrm>
            <a:off x="1227600" y="1637000"/>
            <a:ext cx="2934600" cy="79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000"/>
              <a:buNone/>
              <a:defRPr sz="8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485" name="Google Shape;485;p27"/>
          <p:cNvSpPr txBox="1"/>
          <p:nvPr>
            <p:ph idx="1" type="subTitle"/>
          </p:nvPr>
        </p:nvSpPr>
        <p:spPr>
          <a:xfrm>
            <a:off x="1427850" y="2551675"/>
            <a:ext cx="2534100" cy="57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100"/>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486" name="Google Shape;486;p27"/>
          <p:cNvSpPr txBox="1"/>
          <p:nvPr>
            <p:ph hasCustomPrompt="1" idx="3" type="title"/>
          </p:nvPr>
        </p:nvSpPr>
        <p:spPr>
          <a:xfrm>
            <a:off x="5392950" y="1637000"/>
            <a:ext cx="2934600" cy="79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000"/>
              <a:buNone/>
              <a:defRPr sz="8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487" name="Google Shape;487;p27"/>
          <p:cNvSpPr txBox="1"/>
          <p:nvPr>
            <p:ph idx="4" type="subTitle"/>
          </p:nvPr>
        </p:nvSpPr>
        <p:spPr>
          <a:xfrm>
            <a:off x="5593200" y="2551750"/>
            <a:ext cx="2534100" cy="57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100"/>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488" name="Google Shape;488;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
    <p:spTree>
      <p:nvGrpSpPr>
        <p:cNvPr id="489" name="Shape 489"/>
        <p:cNvGrpSpPr/>
        <p:nvPr/>
      </p:nvGrpSpPr>
      <p:grpSpPr>
        <a:xfrm>
          <a:off x="0" y="0"/>
          <a:ext cx="0" cy="0"/>
          <a:chOff x="0" y="0"/>
          <a:chExt cx="0" cy="0"/>
        </a:xfrm>
      </p:grpSpPr>
      <p:grpSp>
        <p:nvGrpSpPr>
          <p:cNvPr id="490" name="Google Shape;490;p28"/>
          <p:cNvGrpSpPr/>
          <p:nvPr/>
        </p:nvGrpSpPr>
        <p:grpSpPr>
          <a:xfrm>
            <a:off x="-1550" y="-15837"/>
            <a:ext cx="4156175" cy="5164572"/>
            <a:chOff x="-1550" y="-15837"/>
            <a:chExt cx="4156175" cy="5164572"/>
          </a:xfrm>
        </p:grpSpPr>
        <p:sp>
          <p:nvSpPr>
            <p:cNvPr id="491" name="Google Shape;491;p28"/>
            <p:cNvSpPr/>
            <p:nvPr/>
          </p:nvSpPr>
          <p:spPr>
            <a:xfrm>
              <a:off x="-1550" y="-6475"/>
              <a:ext cx="824938" cy="416780"/>
            </a:xfrm>
            <a:custGeom>
              <a:rect b="b" l="l" r="r" t="t"/>
              <a:pathLst>
                <a:path extrusionOk="0" h="102466" w="50194">
                  <a:moveTo>
                    <a:pt x="0" y="0"/>
                  </a:moveTo>
                  <a:lnTo>
                    <a:pt x="0" y="102466"/>
                  </a:lnTo>
                  <a:lnTo>
                    <a:pt x="50193" y="102466"/>
                  </a:lnTo>
                  <a:lnTo>
                    <a:pt x="50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 name="Google Shape;492;p28"/>
            <p:cNvGrpSpPr/>
            <p:nvPr/>
          </p:nvGrpSpPr>
          <p:grpSpPr>
            <a:xfrm>
              <a:off x="402112" y="-6474"/>
              <a:ext cx="642048" cy="1237682"/>
              <a:chOff x="3294275" y="272450"/>
              <a:chExt cx="512000" cy="1343700"/>
            </a:xfrm>
          </p:grpSpPr>
          <p:sp>
            <p:nvSpPr>
              <p:cNvPr id="493" name="Google Shape;493;p28"/>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8"/>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8"/>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8"/>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 name="Google Shape;497;p28"/>
            <p:cNvSpPr/>
            <p:nvPr/>
          </p:nvSpPr>
          <p:spPr>
            <a:xfrm>
              <a:off x="1227591" y="3910497"/>
              <a:ext cx="825000" cy="825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8"/>
            <p:cNvSpPr/>
            <p:nvPr/>
          </p:nvSpPr>
          <p:spPr>
            <a:xfrm>
              <a:off x="1639799" y="3911045"/>
              <a:ext cx="1240743" cy="1237690"/>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8"/>
            <p:cNvSpPr/>
            <p:nvPr/>
          </p:nvSpPr>
          <p:spPr>
            <a:xfrm rot="10800000">
              <a:off x="68" y="4318063"/>
              <a:ext cx="825957" cy="824862"/>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8"/>
            <p:cNvSpPr/>
            <p:nvPr/>
          </p:nvSpPr>
          <p:spPr>
            <a:xfrm rot="-5400000">
              <a:off x="2925056" y="-392928"/>
              <a:ext cx="852479" cy="1606660"/>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 name="Google Shape;501;p28"/>
          <p:cNvSpPr txBox="1"/>
          <p:nvPr>
            <p:ph type="title"/>
          </p:nvPr>
        </p:nvSpPr>
        <p:spPr>
          <a:xfrm>
            <a:off x="1227600" y="1604575"/>
            <a:ext cx="2932500" cy="1063500"/>
          </a:xfrm>
          <a:prstGeom prst="rect">
            <a:avLst/>
          </a:prstGeom>
          <a:ln>
            <a:noFill/>
          </a:ln>
        </p:spPr>
        <p:txBody>
          <a:bodyPr anchorCtr="0" anchor="ctr" bIns="91425" lIns="91425" spcFirstLastPara="1" rIns="91425" wrap="square" tIns="91425">
            <a:noAutofit/>
          </a:bodyPr>
          <a:lstStyle>
            <a:lvl1pPr lvl="0" rtl="0">
              <a:lnSpc>
                <a:spcPct val="90000"/>
              </a:lnSpc>
              <a:spcBef>
                <a:spcPts val="0"/>
              </a:spcBef>
              <a:spcAft>
                <a:spcPts val="0"/>
              </a:spcAft>
              <a:buSzPts val="3500"/>
              <a:buNone/>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02" name="Google Shape;502;p28"/>
          <p:cNvSpPr txBox="1"/>
          <p:nvPr>
            <p:ph idx="1" type="subTitle"/>
          </p:nvPr>
        </p:nvSpPr>
        <p:spPr>
          <a:xfrm>
            <a:off x="1227600" y="2664724"/>
            <a:ext cx="2932500" cy="87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3" name="Google Shape;503;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6">
    <p:spTree>
      <p:nvGrpSpPr>
        <p:cNvPr id="504" name="Shape 504"/>
        <p:cNvGrpSpPr/>
        <p:nvPr/>
      </p:nvGrpSpPr>
      <p:grpSpPr>
        <a:xfrm>
          <a:off x="0" y="0"/>
          <a:ext cx="0" cy="0"/>
          <a:chOff x="0" y="0"/>
          <a:chExt cx="0" cy="0"/>
        </a:xfrm>
      </p:grpSpPr>
      <p:grpSp>
        <p:nvGrpSpPr>
          <p:cNvPr id="505" name="Google Shape;505;p29"/>
          <p:cNvGrpSpPr/>
          <p:nvPr/>
        </p:nvGrpSpPr>
        <p:grpSpPr>
          <a:xfrm>
            <a:off x="6212550" y="-5775"/>
            <a:ext cx="2955212" cy="5157975"/>
            <a:chOff x="6212550" y="-5775"/>
            <a:chExt cx="2955212" cy="5157975"/>
          </a:xfrm>
        </p:grpSpPr>
        <p:sp>
          <p:nvSpPr>
            <p:cNvPr id="506" name="Google Shape;506;p29"/>
            <p:cNvSpPr/>
            <p:nvPr/>
          </p:nvSpPr>
          <p:spPr>
            <a:xfrm>
              <a:off x="6212550" y="-5775"/>
              <a:ext cx="2931455" cy="416268"/>
            </a:xfrm>
            <a:custGeom>
              <a:rect b="b" l="l" r="r" t="t"/>
              <a:pathLst>
                <a:path extrusionOk="0" h="102466" w="50194">
                  <a:moveTo>
                    <a:pt x="0" y="0"/>
                  </a:moveTo>
                  <a:lnTo>
                    <a:pt x="0" y="102466"/>
                  </a:lnTo>
                  <a:lnTo>
                    <a:pt x="50193" y="102466"/>
                  </a:lnTo>
                  <a:lnTo>
                    <a:pt x="50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rot="-41916">
              <a:off x="8084910" y="5375"/>
              <a:ext cx="1070591" cy="2017735"/>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rot="10800000">
              <a:off x="7909127" y="3902902"/>
              <a:ext cx="1246196" cy="1249297"/>
            </a:xfrm>
            <a:custGeom>
              <a:rect b="b" l="l" r="r" t="t"/>
              <a:pathLst>
                <a:path extrusionOk="0" h="75715" w="75527">
                  <a:moveTo>
                    <a:pt x="1" y="0"/>
                  </a:moveTo>
                  <a:lnTo>
                    <a:pt x="1" y="75715"/>
                  </a:lnTo>
                  <a:cubicBezTo>
                    <a:pt x="41686" y="75620"/>
                    <a:pt x="75526" y="41686"/>
                    <a:pt x="755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 name="Google Shape;509;p29"/>
            <p:cNvGrpSpPr/>
            <p:nvPr/>
          </p:nvGrpSpPr>
          <p:grpSpPr>
            <a:xfrm rot="5400000">
              <a:off x="7385073" y="3993229"/>
              <a:ext cx="616602" cy="1274365"/>
              <a:chOff x="3294275" y="272450"/>
              <a:chExt cx="512000" cy="1343700"/>
            </a:xfrm>
          </p:grpSpPr>
          <p:sp>
            <p:nvSpPr>
              <p:cNvPr id="510" name="Google Shape;510;p29"/>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9"/>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 name="Google Shape;514;p29"/>
            <p:cNvSpPr/>
            <p:nvPr/>
          </p:nvSpPr>
          <p:spPr>
            <a:xfrm>
              <a:off x="7354808" y="86322"/>
              <a:ext cx="1234073" cy="1242158"/>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 name="Google Shape;515;p29"/>
          <p:cNvSpPr txBox="1"/>
          <p:nvPr>
            <p:ph type="title"/>
          </p:nvPr>
        </p:nvSpPr>
        <p:spPr>
          <a:xfrm>
            <a:off x="4998475" y="1604563"/>
            <a:ext cx="2916000" cy="1063800"/>
          </a:xfrm>
          <a:prstGeom prst="rect">
            <a:avLst/>
          </a:prstGeom>
          <a:ln>
            <a:noFill/>
          </a:ln>
        </p:spPr>
        <p:txBody>
          <a:bodyPr anchorCtr="0" anchor="ctr" bIns="91425" lIns="91425" spcFirstLastPara="1" rIns="91425" wrap="square" tIns="91425">
            <a:noAutofit/>
          </a:bodyPr>
          <a:lstStyle>
            <a:lvl1pPr lvl="0" rtl="0">
              <a:lnSpc>
                <a:spcPct val="90000"/>
              </a:lnSpc>
              <a:spcBef>
                <a:spcPts val="0"/>
              </a:spcBef>
              <a:spcAft>
                <a:spcPts val="0"/>
              </a:spcAft>
              <a:buSzPts val="3500"/>
              <a:buNone/>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16" name="Google Shape;516;p29"/>
          <p:cNvSpPr txBox="1"/>
          <p:nvPr>
            <p:ph idx="1" type="subTitle"/>
          </p:nvPr>
        </p:nvSpPr>
        <p:spPr>
          <a:xfrm>
            <a:off x="4998475" y="2664733"/>
            <a:ext cx="2916000" cy="87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7" name="Google Shape;517;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4">
    <p:spTree>
      <p:nvGrpSpPr>
        <p:cNvPr id="518" name="Shape 518"/>
        <p:cNvGrpSpPr/>
        <p:nvPr/>
      </p:nvGrpSpPr>
      <p:grpSpPr>
        <a:xfrm>
          <a:off x="0" y="0"/>
          <a:ext cx="0" cy="0"/>
          <a:chOff x="0" y="0"/>
          <a:chExt cx="0" cy="0"/>
        </a:xfrm>
      </p:grpSpPr>
      <p:sp>
        <p:nvSpPr>
          <p:cNvPr id="519" name="Google Shape;519;p30"/>
          <p:cNvSpPr txBox="1"/>
          <p:nvPr>
            <p:ph type="title"/>
          </p:nvPr>
        </p:nvSpPr>
        <p:spPr>
          <a:xfrm>
            <a:off x="819000" y="3094500"/>
            <a:ext cx="5393700" cy="578100"/>
          </a:xfrm>
          <a:prstGeom prst="rect">
            <a:avLst/>
          </a:prstGeom>
          <a:ln>
            <a:noFill/>
          </a:ln>
        </p:spPr>
        <p:txBody>
          <a:bodyPr anchorCtr="0" anchor="ctr" bIns="91425" lIns="91425" spcFirstLastPara="1" rIns="91425" wrap="square" tIns="91425">
            <a:noAutofit/>
          </a:bodyPr>
          <a:lstStyle>
            <a:lvl1pPr lvl="0" rtl="0">
              <a:lnSpc>
                <a:spcPct val="80000"/>
              </a:lnSpc>
              <a:spcBef>
                <a:spcPts val="0"/>
              </a:spcBef>
              <a:spcAft>
                <a:spcPts val="0"/>
              </a:spcAft>
              <a:buSzPts val="2500"/>
              <a:buNone/>
              <a:defRPr sz="35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20" name="Google Shape;520;p30"/>
          <p:cNvSpPr txBox="1"/>
          <p:nvPr>
            <p:ph idx="1" type="subTitle"/>
          </p:nvPr>
        </p:nvSpPr>
        <p:spPr>
          <a:xfrm>
            <a:off x="819000" y="3825000"/>
            <a:ext cx="50361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500">
                <a:solidFill>
                  <a:srgbClr val="3B3B3B"/>
                </a:solidFill>
                <a:highlight>
                  <a:srgbClr val="FFFFFF"/>
                </a:highlight>
                <a:latin typeface="Arial"/>
                <a:ea typeface="Arial"/>
                <a:cs typeface="Arial"/>
                <a:sym typeface="Arial"/>
              </a:defRPr>
            </a:lvl1pPr>
            <a:lvl2pPr lvl="1" rtl="0" algn="ctr">
              <a:lnSpc>
                <a:spcPct val="100000"/>
              </a:lnSpc>
              <a:spcBef>
                <a:spcPts val="160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521" name="Google Shape;521;p30"/>
          <p:cNvGrpSpPr/>
          <p:nvPr/>
        </p:nvGrpSpPr>
        <p:grpSpPr>
          <a:xfrm>
            <a:off x="7071725" y="3094500"/>
            <a:ext cx="2072400" cy="2049900"/>
            <a:chOff x="7071725" y="3094500"/>
            <a:chExt cx="2072400" cy="2049900"/>
          </a:xfrm>
        </p:grpSpPr>
        <p:sp>
          <p:nvSpPr>
            <p:cNvPr id="522" name="Google Shape;522;p30"/>
            <p:cNvSpPr/>
            <p:nvPr/>
          </p:nvSpPr>
          <p:spPr>
            <a:xfrm>
              <a:off x="7071725" y="4732800"/>
              <a:ext cx="2072400" cy="411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 name="Google Shape;523;p30"/>
            <p:cNvGrpSpPr/>
            <p:nvPr/>
          </p:nvGrpSpPr>
          <p:grpSpPr>
            <a:xfrm rot="5400000">
              <a:off x="7918056" y="3918354"/>
              <a:ext cx="1632893" cy="818995"/>
              <a:chOff x="2502550" y="-16500"/>
              <a:chExt cx="1684958" cy="845109"/>
            </a:xfrm>
          </p:grpSpPr>
          <p:sp>
            <p:nvSpPr>
              <p:cNvPr id="524" name="Google Shape;524;p30"/>
              <p:cNvSpPr/>
              <p:nvPr/>
            </p:nvSpPr>
            <p:spPr>
              <a:xfrm>
                <a:off x="2502550" y="-16500"/>
                <a:ext cx="1684958" cy="841951"/>
              </a:xfrm>
              <a:custGeom>
                <a:rect b="b" l="l" r="r" t="t"/>
                <a:pathLst>
                  <a:path extrusionOk="0" h="75715" w="151525">
                    <a:moveTo>
                      <a:pt x="1" y="0"/>
                    </a:moveTo>
                    <a:cubicBezTo>
                      <a:pt x="1" y="41875"/>
                      <a:pt x="33935" y="75715"/>
                      <a:pt x="75810" y="75715"/>
                    </a:cubicBezTo>
                    <a:cubicBezTo>
                      <a:pt x="117590" y="75715"/>
                      <a:pt x="151525" y="41875"/>
                      <a:pt x="151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0"/>
              <p:cNvSpPr/>
              <p:nvPr/>
            </p:nvSpPr>
            <p:spPr>
              <a:xfrm>
                <a:off x="3345018" y="-13342"/>
                <a:ext cx="839860" cy="841951"/>
              </a:xfrm>
              <a:custGeom>
                <a:rect b="b" l="l" r="r" t="t"/>
                <a:pathLst>
                  <a:path extrusionOk="0" h="75715" w="75527">
                    <a:moveTo>
                      <a:pt x="1" y="0"/>
                    </a:moveTo>
                    <a:lnTo>
                      <a:pt x="1" y="75715"/>
                    </a:lnTo>
                    <a:cubicBezTo>
                      <a:pt x="41686" y="75620"/>
                      <a:pt x="75526" y="41686"/>
                      <a:pt x="755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 name="Google Shape;526;p30"/>
            <p:cNvSpPr/>
            <p:nvPr/>
          </p:nvSpPr>
          <p:spPr>
            <a:xfrm rot="5400000">
              <a:off x="7508249" y="3090457"/>
              <a:ext cx="1234073" cy="1242158"/>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 name="Google Shape;527;p30"/>
          <p:cNvSpPr/>
          <p:nvPr/>
        </p:nvSpPr>
        <p:spPr>
          <a:xfrm rot="-5400000">
            <a:off x="231" y="4560"/>
            <a:ext cx="815209" cy="814128"/>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grpSp>
        <p:nvGrpSpPr>
          <p:cNvPr id="65" name="Google Shape;65;p4"/>
          <p:cNvGrpSpPr/>
          <p:nvPr/>
        </p:nvGrpSpPr>
        <p:grpSpPr>
          <a:xfrm>
            <a:off x="-2" y="-21200"/>
            <a:ext cx="9167502" cy="5181150"/>
            <a:chOff x="-2" y="-21200"/>
            <a:chExt cx="9167502" cy="5181150"/>
          </a:xfrm>
        </p:grpSpPr>
        <p:sp>
          <p:nvSpPr>
            <p:cNvPr id="66" name="Google Shape;66;p4"/>
            <p:cNvSpPr/>
            <p:nvPr/>
          </p:nvSpPr>
          <p:spPr>
            <a:xfrm>
              <a:off x="75" y="-21200"/>
              <a:ext cx="1637400" cy="42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7502400" y="500"/>
              <a:ext cx="1637400" cy="828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rot="10800000">
              <a:off x="-2" y="4315022"/>
              <a:ext cx="829002" cy="827903"/>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8318575" y="0"/>
              <a:ext cx="848032" cy="1649375"/>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8318575" y="3906899"/>
              <a:ext cx="825440" cy="1243169"/>
            </a:xfrm>
            <a:custGeom>
              <a:rect b="b" l="l" r="r" t="t"/>
              <a:pathLst>
                <a:path extrusionOk="0" h="102466" w="50194">
                  <a:moveTo>
                    <a:pt x="0" y="0"/>
                  </a:moveTo>
                  <a:lnTo>
                    <a:pt x="0" y="102466"/>
                  </a:lnTo>
                  <a:lnTo>
                    <a:pt x="50193" y="102466"/>
                  </a:lnTo>
                  <a:lnTo>
                    <a:pt x="501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4"/>
            <p:cNvGrpSpPr/>
            <p:nvPr/>
          </p:nvGrpSpPr>
          <p:grpSpPr>
            <a:xfrm rot="5400000">
              <a:off x="8200777" y="3882468"/>
              <a:ext cx="262420" cy="1671025"/>
              <a:chOff x="3597008" y="272450"/>
              <a:chExt cx="209267" cy="1343700"/>
            </a:xfrm>
          </p:grpSpPr>
          <p:sp>
            <p:nvSpPr>
              <p:cNvPr id="72" name="Google Shape;72;p4"/>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 name="Google Shape;74;p4"/>
            <p:cNvSpPr/>
            <p:nvPr/>
          </p:nvSpPr>
          <p:spPr>
            <a:xfrm>
              <a:off x="5859075" y="4734250"/>
              <a:ext cx="1637400" cy="42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4"/>
          <p:cNvSpPr txBox="1"/>
          <p:nvPr>
            <p:ph idx="1" type="body"/>
          </p:nvPr>
        </p:nvSpPr>
        <p:spPr>
          <a:xfrm>
            <a:off x="819000" y="1285350"/>
            <a:ext cx="7506000" cy="3305700"/>
          </a:xfrm>
          <a:prstGeom prst="rect">
            <a:avLst/>
          </a:prstGeom>
        </p:spPr>
        <p:txBody>
          <a:bodyPr anchorCtr="0" anchor="t" bIns="91425" lIns="91425" spcFirstLastPara="1" rIns="91425" wrap="square" tIns="91425">
            <a:noAutofit/>
          </a:bodyPr>
          <a:lstStyle>
            <a:lvl1pPr indent="-317500" lvl="0" marL="457200" marR="50800">
              <a:lnSpc>
                <a:spcPct val="100000"/>
              </a:lnSpc>
              <a:spcBef>
                <a:spcPts val="0"/>
              </a:spcBef>
              <a:spcAft>
                <a:spcPts val="0"/>
              </a:spcAft>
              <a:buClr>
                <a:schemeClr val="accent2"/>
              </a:buClr>
              <a:buSzPts val="1400"/>
              <a:buAutoNum type="arabicPeriod"/>
              <a:defRPr sz="1200">
                <a:solidFill>
                  <a:schemeClr val="dk1"/>
                </a:solidFill>
              </a:defRPr>
            </a:lvl1pPr>
            <a:lvl2pPr indent="-317500" lvl="1" marL="914400">
              <a:spcBef>
                <a:spcPts val="0"/>
              </a:spcBef>
              <a:spcAft>
                <a:spcPts val="0"/>
              </a:spcAft>
              <a:buClr>
                <a:schemeClr val="dk1"/>
              </a:buClr>
              <a:buSzPts val="1400"/>
              <a:buAutoNum type="alphaLcPeriod"/>
              <a:defRPr>
                <a:solidFill>
                  <a:schemeClr val="dk1"/>
                </a:solidFill>
              </a:defRPr>
            </a:lvl2pPr>
            <a:lvl3pPr indent="-317500" lvl="2" marL="1371600">
              <a:spcBef>
                <a:spcPts val="1600"/>
              </a:spcBef>
              <a:spcAft>
                <a:spcPts val="0"/>
              </a:spcAft>
              <a:buClr>
                <a:schemeClr val="dk1"/>
              </a:buClr>
              <a:buSzPts val="1400"/>
              <a:buAutoNum type="romanLcPeriod"/>
              <a:defRPr>
                <a:solidFill>
                  <a:schemeClr val="dk1"/>
                </a:solidFill>
              </a:defRPr>
            </a:lvl3pPr>
            <a:lvl4pPr indent="-317500" lvl="3" marL="1828800">
              <a:spcBef>
                <a:spcPts val="1600"/>
              </a:spcBef>
              <a:spcAft>
                <a:spcPts val="0"/>
              </a:spcAft>
              <a:buClr>
                <a:schemeClr val="dk1"/>
              </a:buClr>
              <a:buSzPts val="1400"/>
              <a:buAutoNum type="arabicPeriod"/>
              <a:defRPr>
                <a:solidFill>
                  <a:schemeClr val="dk1"/>
                </a:solidFill>
              </a:defRPr>
            </a:lvl4pPr>
            <a:lvl5pPr indent="-317500" lvl="4" marL="2286000">
              <a:spcBef>
                <a:spcPts val="1600"/>
              </a:spcBef>
              <a:spcAft>
                <a:spcPts val="0"/>
              </a:spcAft>
              <a:buClr>
                <a:schemeClr val="dk1"/>
              </a:buClr>
              <a:buSzPts val="1400"/>
              <a:buAutoNum type="alphaLcPeriod"/>
              <a:defRPr>
                <a:solidFill>
                  <a:schemeClr val="dk1"/>
                </a:solidFill>
              </a:defRPr>
            </a:lvl5pPr>
            <a:lvl6pPr indent="-317500" lvl="5" marL="2743200">
              <a:spcBef>
                <a:spcPts val="1600"/>
              </a:spcBef>
              <a:spcAft>
                <a:spcPts val="0"/>
              </a:spcAft>
              <a:buClr>
                <a:schemeClr val="dk1"/>
              </a:buClr>
              <a:buSzPts val="1400"/>
              <a:buAutoNum type="romanLcPeriod"/>
              <a:defRPr>
                <a:solidFill>
                  <a:schemeClr val="dk1"/>
                </a:solidFill>
              </a:defRPr>
            </a:lvl6pPr>
            <a:lvl7pPr indent="-317500" lvl="6" marL="3200400">
              <a:spcBef>
                <a:spcPts val="1600"/>
              </a:spcBef>
              <a:spcAft>
                <a:spcPts val="0"/>
              </a:spcAft>
              <a:buClr>
                <a:schemeClr val="dk1"/>
              </a:buClr>
              <a:buSzPts val="1400"/>
              <a:buAutoNum type="arabicPeriod"/>
              <a:defRPr>
                <a:solidFill>
                  <a:schemeClr val="dk1"/>
                </a:solidFill>
              </a:defRPr>
            </a:lvl7pPr>
            <a:lvl8pPr indent="-317500" lvl="7" marL="3657600">
              <a:spcBef>
                <a:spcPts val="1600"/>
              </a:spcBef>
              <a:spcAft>
                <a:spcPts val="0"/>
              </a:spcAft>
              <a:buClr>
                <a:schemeClr val="dk1"/>
              </a:buClr>
              <a:buSzPts val="1400"/>
              <a:buAutoNum type="alphaLcPeriod"/>
              <a:defRPr>
                <a:solidFill>
                  <a:schemeClr val="dk1"/>
                </a:solidFill>
              </a:defRPr>
            </a:lvl8pPr>
            <a:lvl9pPr indent="-317500" lvl="8" marL="4114800">
              <a:spcBef>
                <a:spcPts val="1600"/>
              </a:spcBef>
              <a:spcAft>
                <a:spcPts val="1600"/>
              </a:spcAft>
              <a:buClr>
                <a:schemeClr val="dk1"/>
              </a:buClr>
              <a:buSzPts val="1400"/>
              <a:buAutoNum type="romanLcPeriod"/>
              <a:defRPr>
                <a:solidFill>
                  <a:schemeClr val="dk1"/>
                </a:solidFill>
              </a:defRPr>
            </a:lvl9pPr>
          </a:lstStyle>
          <a:p/>
        </p:txBody>
      </p:sp>
      <p:sp>
        <p:nvSpPr>
          <p:cNvPr id="76" name="Google Shape;76;p4"/>
          <p:cNvSpPr txBox="1"/>
          <p:nvPr>
            <p:ph type="title"/>
          </p:nvPr>
        </p:nvSpPr>
        <p:spPr>
          <a:xfrm>
            <a:off x="819000" y="695000"/>
            <a:ext cx="7506000" cy="5781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77" name="Google Shape;77;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2_1">
    <p:spTree>
      <p:nvGrpSpPr>
        <p:cNvPr id="529" name="Shape 529"/>
        <p:cNvGrpSpPr/>
        <p:nvPr/>
      </p:nvGrpSpPr>
      <p:grpSpPr>
        <a:xfrm>
          <a:off x="0" y="0"/>
          <a:ext cx="0" cy="0"/>
          <a:chOff x="0" y="0"/>
          <a:chExt cx="0" cy="0"/>
        </a:xfrm>
      </p:grpSpPr>
      <p:sp>
        <p:nvSpPr>
          <p:cNvPr id="530" name="Google Shape;530;p31"/>
          <p:cNvSpPr txBox="1"/>
          <p:nvPr>
            <p:ph type="title"/>
          </p:nvPr>
        </p:nvSpPr>
        <p:spPr>
          <a:xfrm>
            <a:off x="819000" y="714550"/>
            <a:ext cx="3410100" cy="755100"/>
          </a:xfrm>
          <a:prstGeom prst="rect">
            <a:avLst/>
          </a:prstGeom>
          <a:noFill/>
          <a:ln>
            <a:noFill/>
          </a:ln>
        </p:spPr>
        <p:txBody>
          <a:bodyPr anchorCtr="0" anchor="t" bIns="91425" lIns="91425" spcFirstLastPara="1" rIns="91425" wrap="square" tIns="91425">
            <a:noAutofit/>
          </a:bodyPr>
          <a:lstStyle>
            <a:lvl1pPr lvl="0" rtl="0">
              <a:lnSpc>
                <a:spcPct val="80000"/>
              </a:lnSpc>
              <a:spcBef>
                <a:spcPts val="0"/>
              </a:spcBef>
              <a:spcAft>
                <a:spcPts val="0"/>
              </a:spcAft>
              <a:buClr>
                <a:srgbClr val="000000"/>
              </a:buClr>
              <a:buSzPts val="4800"/>
              <a:buNone/>
              <a:defRPr sz="5000"/>
            </a:lvl1pPr>
            <a:lvl2pPr lvl="1" rtl="0" algn="ctr">
              <a:spcBef>
                <a:spcPts val="0"/>
              </a:spcBef>
              <a:spcAft>
                <a:spcPts val="0"/>
              </a:spcAft>
              <a:buClr>
                <a:srgbClr val="000000"/>
              </a:buClr>
              <a:buSzPts val="3600"/>
              <a:buNone/>
              <a:defRPr sz="3600">
                <a:solidFill>
                  <a:srgbClr val="000000"/>
                </a:solidFill>
              </a:defRPr>
            </a:lvl2pPr>
            <a:lvl3pPr lvl="2" rtl="0" algn="ctr">
              <a:spcBef>
                <a:spcPts val="0"/>
              </a:spcBef>
              <a:spcAft>
                <a:spcPts val="0"/>
              </a:spcAft>
              <a:buClr>
                <a:srgbClr val="000000"/>
              </a:buClr>
              <a:buSzPts val="3600"/>
              <a:buNone/>
              <a:defRPr sz="3600">
                <a:solidFill>
                  <a:srgbClr val="000000"/>
                </a:solidFill>
              </a:defRPr>
            </a:lvl3pPr>
            <a:lvl4pPr lvl="3" rtl="0" algn="ctr">
              <a:spcBef>
                <a:spcPts val="0"/>
              </a:spcBef>
              <a:spcAft>
                <a:spcPts val="0"/>
              </a:spcAft>
              <a:buClr>
                <a:srgbClr val="000000"/>
              </a:buClr>
              <a:buSzPts val="3600"/>
              <a:buNone/>
              <a:defRPr sz="3600">
                <a:solidFill>
                  <a:srgbClr val="000000"/>
                </a:solidFill>
              </a:defRPr>
            </a:lvl4pPr>
            <a:lvl5pPr lvl="4" rtl="0" algn="ctr">
              <a:spcBef>
                <a:spcPts val="0"/>
              </a:spcBef>
              <a:spcAft>
                <a:spcPts val="0"/>
              </a:spcAft>
              <a:buClr>
                <a:srgbClr val="000000"/>
              </a:buClr>
              <a:buSzPts val="3600"/>
              <a:buNone/>
              <a:defRPr sz="3600">
                <a:solidFill>
                  <a:srgbClr val="000000"/>
                </a:solidFill>
              </a:defRPr>
            </a:lvl5pPr>
            <a:lvl6pPr lvl="5" rtl="0" algn="ctr">
              <a:spcBef>
                <a:spcPts val="0"/>
              </a:spcBef>
              <a:spcAft>
                <a:spcPts val="0"/>
              </a:spcAft>
              <a:buClr>
                <a:srgbClr val="000000"/>
              </a:buClr>
              <a:buSzPts val="3600"/>
              <a:buNone/>
              <a:defRPr sz="3600">
                <a:solidFill>
                  <a:srgbClr val="000000"/>
                </a:solidFill>
              </a:defRPr>
            </a:lvl6pPr>
            <a:lvl7pPr lvl="6" rtl="0" algn="ctr">
              <a:spcBef>
                <a:spcPts val="0"/>
              </a:spcBef>
              <a:spcAft>
                <a:spcPts val="0"/>
              </a:spcAft>
              <a:buClr>
                <a:srgbClr val="000000"/>
              </a:buClr>
              <a:buSzPts val="3600"/>
              <a:buNone/>
              <a:defRPr sz="3600">
                <a:solidFill>
                  <a:srgbClr val="000000"/>
                </a:solidFill>
              </a:defRPr>
            </a:lvl7pPr>
            <a:lvl8pPr lvl="7" rtl="0" algn="ctr">
              <a:spcBef>
                <a:spcPts val="0"/>
              </a:spcBef>
              <a:spcAft>
                <a:spcPts val="0"/>
              </a:spcAft>
              <a:buClr>
                <a:srgbClr val="000000"/>
              </a:buClr>
              <a:buSzPts val="3600"/>
              <a:buNone/>
              <a:defRPr sz="3600">
                <a:solidFill>
                  <a:srgbClr val="000000"/>
                </a:solidFill>
              </a:defRPr>
            </a:lvl8pPr>
            <a:lvl9pPr lvl="8" rtl="0" algn="ctr">
              <a:spcBef>
                <a:spcPts val="0"/>
              </a:spcBef>
              <a:spcAft>
                <a:spcPts val="0"/>
              </a:spcAft>
              <a:buClr>
                <a:srgbClr val="000000"/>
              </a:buClr>
              <a:buSzPts val="3600"/>
              <a:buNone/>
              <a:defRPr sz="3600">
                <a:solidFill>
                  <a:srgbClr val="000000"/>
                </a:solidFill>
              </a:defRPr>
            </a:lvl9pPr>
          </a:lstStyle>
          <a:p/>
        </p:txBody>
      </p:sp>
      <p:sp>
        <p:nvSpPr>
          <p:cNvPr id="531" name="Google Shape;531;p31"/>
          <p:cNvSpPr txBox="1"/>
          <p:nvPr>
            <p:ph idx="1" type="subTitle"/>
          </p:nvPr>
        </p:nvSpPr>
        <p:spPr>
          <a:xfrm>
            <a:off x="819000" y="1552463"/>
            <a:ext cx="3145800" cy="119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dk1"/>
                </a:solidFill>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532" name="Google Shape;532;p31"/>
          <p:cNvSpPr txBox="1"/>
          <p:nvPr/>
        </p:nvSpPr>
        <p:spPr>
          <a:xfrm>
            <a:off x="819000" y="3561900"/>
            <a:ext cx="2996400" cy="6240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Roboto"/>
                <a:ea typeface="Roboto"/>
                <a:cs typeface="Roboto"/>
                <a:sym typeface="Roboto"/>
              </a:rPr>
              <a:t>CREDITS: This presentation template was created by </a:t>
            </a:r>
            <a:r>
              <a:rPr b="1" lang="en" sz="1000">
                <a:solidFill>
                  <a:schemeClr val="dk1"/>
                </a:solidFill>
                <a:uFill>
                  <a:noFill/>
                </a:uFill>
                <a:latin typeface="Roboto"/>
                <a:ea typeface="Roboto"/>
                <a:cs typeface="Roboto"/>
                <a:sym typeface="Roboto"/>
                <a:hlinkClick r:id="rId2">
                  <a:extLst>
                    <a:ext uri="{A12FA001-AC4F-418D-AE19-62706E023703}">
                      <ahyp:hlinkClr val="tx"/>
                    </a:ext>
                  </a:extLst>
                </a:hlinkClick>
              </a:rPr>
              <a:t>Slidesgo</a:t>
            </a:r>
            <a:r>
              <a:rPr lang="en" sz="1000">
                <a:solidFill>
                  <a:schemeClr val="dk1"/>
                </a:solidFill>
                <a:latin typeface="Roboto"/>
                <a:ea typeface="Roboto"/>
                <a:cs typeface="Roboto"/>
                <a:sym typeface="Roboto"/>
              </a:rPr>
              <a:t>, including icons by </a:t>
            </a:r>
            <a:r>
              <a:rPr b="1" lang="en" sz="1000">
                <a:solidFill>
                  <a:schemeClr val="dk1"/>
                </a:solidFill>
                <a:uFill>
                  <a:noFill/>
                </a:uFill>
                <a:latin typeface="Roboto"/>
                <a:ea typeface="Roboto"/>
                <a:cs typeface="Roboto"/>
                <a:sym typeface="Roboto"/>
                <a:hlinkClick r:id="rId3">
                  <a:extLst>
                    <a:ext uri="{A12FA001-AC4F-418D-AE19-62706E023703}">
                      <ahyp:hlinkClr val="tx"/>
                    </a:ext>
                  </a:extLst>
                </a:hlinkClick>
              </a:rPr>
              <a:t>Flaticon</a:t>
            </a:r>
            <a:r>
              <a:rPr lang="en" sz="1000">
                <a:solidFill>
                  <a:schemeClr val="dk1"/>
                </a:solidFill>
                <a:latin typeface="Roboto"/>
                <a:ea typeface="Roboto"/>
                <a:cs typeface="Roboto"/>
                <a:sym typeface="Roboto"/>
              </a:rPr>
              <a:t>, infographics &amp; images by </a:t>
            </a:r>
            <a:r>
              <a:rPr b="1" lang="en" sz="1000">
                <a:solidFill>
                  <a:schemeClr val="dk1"/>
                </a:solidFill>
                <a:uFill>
                  <a:noFill/>
                </a:uFill>
                <a:latin typeface="Roboto"/>
                <a:ea typeface="Roboto"/>
                <a:cs typeface="Roboto"/>
                <a:sym typeface="Roboto"/>
                <a:hlinkClick r:id="rId4">
                  <a:extLst>
                    <a:ext uri="{A12FA001-AC4F-418D-AE19-62706E023703}">
                      <ahyp:hlinkClr val="tx"/>
                    </a:ext>
                  </a:extLst>
                </a:hlinkClick>
              </a:rPr>
              <a:t>Freepik</a:t>
            </a:r>
            <a:r>
              <a:rPr lang="en" sz="1000">
                <a:solidFill>
                  <a:schemeClr val="dk1"/>
                </a:solidFill>
                <a:latin typeface="Roboto"/>
                <a:ea typeface="Roboto"/>
                <a:cs typeface="Roboto"/>
                <a:sym typeface="Roboto"/>
              </a:rPr>
              <a:t> </a:t>
            </a:r>
            <a:endParaRPr b="1" sz="1000">
              <a:solidFill>
                <a:schemeClr val="dk1"/>
              </a:solidFill>
              <a:latin typeface="Roboto"/>
              <a:ea typeface="Roboto"/>
              <a:cs typeface="Roboto"/>
              <a:sym typeface="Roboto"/>
            </a:endParaRPr>
          </a:p>
        </p:txBody>
      </p:sp>
      <p:sp>
        <p:nvSpPr>
          <p:cNvPr id="533" name="Google Shape;533;p31"/>
          <p:cNvSpPr/>
          <p:nvPr/>
        </p:nvSpPr>
        <p:spPr>
          <a:xfrm flipH="1" rot="10800000">
            <a:off x="5392950" y="-15352"/>
            <a:ext cx="3776683" cy="3764207"/>
          </a:xfrm>
          <a:custGeom>
            <a:rect b="b" l="l" r="r" t="t"/>
            <a:pathLst>
              <a:path extrusionOk="0" h="143017" w="143491">
                <a:moveTo>
                  <a:pt x="1" y="1"/>
                </a:moveTo>
                <a:lnTo>
                  <a:pt x="1" y="142828"/>
                </a:lnTo>
                <a:lnTo>
                  <a:pt x="143490" y="143017"/>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1"/>
          <p:cNvSpPr/>
          <p:nvPr/>
        </p:nvSpPr>
        <p:spPr>
          <a:xfrm flipH="1" rot="5400000">
            <a:off x="6338017" y="925707"/>
            <a:ext cx="3750233" cy="1873720"/>
          </a:xfrm>
          <a:custGeom>
            <a:rect b="b" l="l" r="r" t="t"/>
            <a:pathLst>
              <a:path extrusionOk="0" h="71557" w="143207">
                <a:moveTo>
                  <a:pt x="1" y="1"/>
                </a:moveTo>
                <a:lnTo>
                  <a:pt x="71651" y="71556"/>
                </a:lnTo>
                <a:lnTo>
                  <a:pt x="1432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1"/>
          <p:cNvSpPr/>
          <p:nvPr/>
        </p:nvSpPr>
        <p:spPr>
          <a:xfrm flipH="1" rot="-10758258">
            <a:off x="8318848" y="-11379"/>
            <a:ext cx="838770" cy="1580824"/>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rgbClr val="5A9E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1"/>
          <p:cNvSpPr/>
          <p:nvPr/>
        </p:nvSpPr>
        <p:spPr>
          <a:xfrm rot="10800000">
            <a:off x="5377332" y="4293197"/>
            <a:ext cx="850856" cy="849728"/>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1"/>
          <p:cNvSpPr/>
          <p:nvPr/>
        </p:nvSpPr>
        <p:spPr>
          <a:xfrm>
            <a:off x="6205375" y="624262"/>
            <a:ext cx="1025400" cy="1025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1"/>
          <p:cNvSpPr/>
          <p:nvPr/>
        </p:nvSpPr>
        <p:spPr>
          <a:xfrm>
            <a:off x="6397909" y="826812"/>
            <a:ext cx="1610419" cy="1606455"/>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1"/>
          <p:cNvSpPr/>
          <p:nvPr/>
        </p:nvSpPr>
        <p:spPr>
          <a:xfrm flipH="1" rot="-5369999">
            <a:off x="6946900" y="2771576"/>
            <a:ext cx="1660123" cy="3128822"/>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 name="Google Shape;540;p31"/>
          <p:cNvGrpSpPr/>
          <p:nvPr/>
        </p:nvGrpSpPr>
        <p:grpSpPr>
          <a:xfrm rot="10800000">
            <a:off x="6887588" y="3086769"/>
            <a:ext cx="616602" cy="2180825"/>
            <a:chOff x="3294275" y="272450"/>
            <a:chExt cx="512000" cy="1343700"/>
          </a:xfrm>
        </p:grpSpPr>
        <p:sp>
          <p:nvSpPr>
            <p:cNvPr id="541" name="Google Shape;541;p31"/>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1"/>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1"/>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1"/>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 name="Google Shape;545;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1">
    <p:spTree>
      <p:nvGrpSpPr>
        <p:cNvPr id="546" name="Shape 546"/>
        <p:cNvGrpSpPr/>
        <p:nvPr/>
      </p:nvGrpSpPr>
      <p:grpSpPr>
        <a:xfrm>
          <a:off x="0" y="0"/>
          <a:ext cx="0" cy="0"/>
          <a:chOff x="0" y="0"/>
          <a:chExt cx="0" cy="0"/>
        </a:xfrm>
      </p:grpSpPr>
      <p:sp>
        <p:nvSpPr>
          <p:cNvPr id="547" name="Google Shape;547;p32"/>
          <p:cNvSpPr/>
          <p:nvPr/>
        </p:nvSpPr>
        <p:spPr>
          <a:xfrm flipH="1">
            <a:off x="5397978" y="4322225"/>
            <a:ext cx="3751200" cy="825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2"/>
          <p:cNvSpPr/>
          <p:nvPr/>
        </p:nvSpPr>
        <p:spPr>
          <a:xfrm flipH="1">
            <a:off x="7916836" y="3088197"/>
            <a:ext cx="825000" cy="825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2"/>
          <p:cNvSpPr/>
          <p:nvPr/>
        </p:nvSpPr>
        <p:spPr>
          <a:xfrm flipH="1">
            <a:off x="5293" y="-6900"/>
            <a:ext cx="819919" cy="1651240"/>
          </a:xfrm>
          <a:custGeom>
            <a:rect b="b" l="l" r="r" t="t"/>
            <a:pathLst>
              <a:path extrusionOk="0" h="102466" w="50194">
                <a:moveTo>
                  <a:pt x="0" y="0"/>
                </a:moveTo>
                <a:lnTo>
                  <a:pt x="0" y="102466"/>
                </a:lnTo>
                <a:lnTo>
                  <a:pt x="50193" y="102466"/>
                </a:lnTo>
                <a:lnTo>
                  <a:pt x="501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2"/>
          <p:cNvSpPr/>
          <p:nvPr/>
        </p:nvSpPr>
        <p:spPr>
          <a:xfrm flipH="1">
            <a:off x="825557" y="-6900"/>
            <a:ext cx="820295" cy="1651240"/>
          </a:xfrm>
          <a:custGeom>
            <a:rect b="b" l="l" r="r" t="t"/>
            <a:pathLst>
              <a:path extrusionOk="0" h="102466" w="50194">
                <a:moveTo>
                  <a:pt x="0" y="0"/>
                </a:moveTo>
                <a:lnTo>
                  <a:pt x="0" y="102466"/>
                </a:lnTo>
                <a:lnTo>
                  <a:pt x="50193" y="102466"/>
                </a:lnTo>
                <a:lnTo>
                  <a:pt x="50193" y="0"/>
                </a:lnTo>
                <a:close/>
              </a:path>
            </a:pathLst>
          </a:custGeom>
          <a:solidFill>
            <a:srgbClr val="F49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2"/>
          <p:cNvSpPr/>
          <p:nvPr/>
        </p:nvSpPr>
        <p:spPr>
          <a:xfrm flipH="1">
            <a:off x="2417" y="3910992"/>
            <a:ext cx="1234086" cy="616642"/>
          </a:xfrm>
          <a:custGeom>
            <a:rect b="b" l="l" r="r" t="t"/>
            <a:pathLst>
              <a:path extrusionOk="0" h="71557" w="143207">
                <a:moveTo>
                  <a:pt x="1" y="1"/>
                </a:moveTo>
                <a:lnTo>
                  <a:pt x="71651" y="71556"/>
                </a:lnTo>
                <a:lnTo>
                  <a:pt x="143207" y="1"/>
                </a:lnTo>
                <a:close/>
              </a:path>
            </a:pathLst>
          </a:custGeom>
          <a:solidFill>
            <a:srgbClr val="9DD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2"/>
          <p:cNvSpPr/>
          <p:nvPr/>
        </p:nvSpPr>
        <p:spPr>
          <a:xfrm flipH="1">
            <a:off x="2255" y="3911025"/>
            <a:ext cx="2466432" cy="1231177"/>
          </a:xfrm>
          <a:custGeom>
            <a:rect b="b" l="l" r="r" t="t"/>
            <a:pathLst>
              <a:path extrusionOk="0" h="142828" w="286129">
                <a:moveTo>
                  <a:pt x="143206" y="1"/>
                </a:moveTo>
                <a:lnTo>
                  <a:pt x="0" y="142828"/>
                </a:lnTo>
                <a:lnTo>
                  <a:pt x="286129" y="142828"/>
                </a:lnTo>
                <a:lnTo>
                  <a:pt x="143206" y="1"/>
                </a:lnTo>
                <a:close/>
              </a:path>
            </a:pathLst>
          </a:custGeom>
          <a:solidFill>
            <a:srgbClr val="F49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2"/>
          <p:cNvSpPr/>
          <p:nvPr/>
        </p:nvSpPr>
        <p:spPr>
          <a:xfrm flipH="1">
            <a:off x="2329" y="3912230"/>
            <a:ext cx="1234023" cy="1229946"/>
          </a:xfrm>
          <a:custGeom>
            <a:rect b="b" l="l" r="r" t="t"/>
            <a:pathLst>
              <a:path extrusionOk="0" h="143017" w="143491">
                <a:moveTo>
                  <a:pt x="1" y="1"/>
                </a:moveTo>
                <a:lnTo>
                  <a:pt x="1" y="142828"/>
                </a:lnTo>
                <a:lnTo>
                  <a:pt x="143490" y="14301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2"/>
          <p:cNvSpPr/>
          <p:nvPr/>
        </p:nvSpPr>
        <p:spPr>
          <a:xfrm flipH="1" rot="41742">
            <a:off x="-8734" y="855366"/>
            <a:ext cx="838770" cy="1580824"/>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2"/>
          <p:cNvSpPr/>
          <p:nvPr/>
        </p:nvSpPr>
        <p:spPr>
          <a:xfrm flipH="1">
            <a:off x="7292231" y="3484128"/>
            <a:ext cx="1251744" cy="1248663"/>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2"/>
          <p:cNvSpPr/>
          <p:nvPr/>
        </p:nvSpPr>
        <p:spPr>
          <a:xfrm flipH="1" rot="-5400000">
            <a:off x="-305578" y="4219005"/>
            <a:ext cx="1231222" cy="615211"/>
          </a:xfrm>
          <a:custGeom>
            <a:rect b="b" l="l" r="r" t="t"/>
            <a:pathLst>
              <a:path extrusionOk="0" h="71557" w="143207">
                <a:moveTo>
                  <a:pt x="1" y="1"/>
                </a:moveTo>
                <a:lnTo>
                  <a:pt x="71651" y="71556"/>
                </a:lnTo>
                <a:lnTo>
                  <a:pt x="1432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2"/>
          <p:cNvSpPr/>
          <p:nvPr/>
        </p:nvSpPr>
        <p:spPr>
          <a:xfrm flipH="1">
            <a:off x="7503177" y="625"/>
            <a:ext cx="1664426" cy="1651155"/>
          </a:xfrm>
          <a:custGeom>
            <a:rect b="b" l="l" r="r" t="t"/>
            <a:pathLst>
              <a:path extrusionOk="0" h="75715" w="75527">
                <a:moveTo>
                  <a:pt x="1" y="0"/>
                </a:moveTo>
                <a:lnTo>
                  <a:pt x="1" y="75715"/>
                </a:lnTo>
                <a:cubicBezTo>
                  <a:pt x="41686" y="75620"/>
                  <a:pt x="75526" y="41686"/>
                  <a:pt x="755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 name="Google Shape;558;p32"/>
          <p:cNvGrpSpPr/>
          <p:nvPr/>
        </p:nvGrpSpPr>
        <p:grpSpPr>
          <a:xfrm flipH="1">
            <a:off x="8009293" y="-5662"/>
            <a:ext cx="642048" cy="2061773"/>
            <a:chOff x="3294275" y="272450"/>
            <a:chExt cx="512000" cy="1343700"/>
          </a:xfrm>
        </p:grpSpPr>
        <p:sp>
          <p:nvSpPr>
            <p:cNvPr id="559" name="Google Shape;559;p32"/>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2"/>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2"/>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2"/>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 name="Google Shape;563;p32"/>
          <p:cNvSpPr/>
          <p:nvPr/>
        </p:nvSpPr>
        <p:spPr>
          <a:xfrm flipH="1" rot="-5400000">
            <a:off x="4969738" y="3943134"/>
            <a:ext cx="852479" cy="1606660"/>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 name="Google Shape;564;p32"/>
          <p:cNvGrpSpPr/>
          <p:nvPr/>
        </p:nvGrpSpPr>
        <p:grpSpPr>
          <a:xfrm flipH="1">
            <a:off x="4555466" y="-16500"/>
            <a:ext cx="1684958" cy="845109"/>
            <a:chOff x="2502550" y="-16500"/>
            <a:chExt cx="1684958" cy="845109"/>
          </a:xfrm>
        </p:grpSpPr>
        <p:sp>
          <p:nvSpPr>
            <p:cNvPr id="565" name="Google Shape;565;p32"/>
            <p:cNvSpPr/>
            <p:nvPr/>
          </p:nvSpPr>
          <p:spPr>
            <a:xfrm>
              <a:off x="2502550" y="-16500"/>
              <a:ext cx="1684958" cy="841951"/>
            </a:xfrm>
            <a:custGeom>
              <a:rect b="b" l="l" r="r" t="t"/>
              <a:pathLst>
                <a:path extrusionOk="0" h="75715" w="151525">
                  <a:moveTo>
                    <a:pt x="1" y="0"/>
                  </a:moveTo>
                  <a:cubicBezTo>
                    <a:pt x="1" y="41875"/>
                    <a:pt x="33935" y="75715"/>
                    <a:pt x="75810" y="75715"/>
                  </a:cubicBezTo>
                  <a:cubicBezTo>
                    <a:pt x="117590" y="75715"/>
                    <a:pt x="151525" y="41875"/>
                    <a:pt x="151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2"/>
            <p:cNvSpPr/>
            <p:nvPr/>
          </p:nvSpPr>
          <p:spPr>
            <a:xfrm>
              <a:off x="3345018" y="-13342"/>
              <a:ext cx="839860" cy="841951"/>
            </a:xfrm>
            <a:custGeom>
              <a:rect b="b" l="l" r="r" t="t"/>
              <a:pathLst>
                <a:path extrusionOk="0" h="75715" w="75527">
                  <a:moveTo>
                    <a:pt x="1" y="0"/>
                  </a:moveTo>
                  <a:lnTo>
                    <a:pt x="1" y="75715"/>
                  </a:lnTo>
                  <a:cubicBezTo>
                    <a:pt x="41686" y="75620"/>
                    <a:pt x="75526" y="41686"/>
                    <a:pt x="755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32"/>
          <p:cNvGrpSpPr/>
          <p:nvPr/>
        </p:nvGrpSpPr>
        <p:grpSpPr>
          <a:xfrm flipH="1" rot="-5400000">
            <a:off x="2183534" y="-738089"/>
            <a:ext cx="616602" cy="2510972"/>
            <a:chOff x="3294275" y="272450"/>
            <a:chExt cx="512000" cy="1343700"/>
          </a:xfrm>
        </p:grpSpPr>
        <p:sp>
          <p:nvSpPr>
            <p:cNvPr id="568" name="Google Shape;568;p32"/>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2"/>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2"/>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2"/>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 name="Google Shape;572;p32"/>
          <p:cNvSpPr/>
          <p:nvPr/>
        </p:nvSpPr>
        <p:spPr>
          <a:xfrm flipH="1" rot="10800000">
            <a:off x="8323278" y="4318063"/>
            <a:ext cx="825957" cy="824862"/>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2"/>
          <p:cNvSpPr/>
          <p:nvPr/>
        </p:nvSpPr>
        <p:spPr>
          <a:xfrm flipH="1">
            <a:off x="5600522" y="-391828"/>
            <a:ext cx="1234073" cy="1242158"/>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2"/>
          <p:cNvSpPr/>
          <p:nvPr/>
        </p:nvSpPr>
        <p:spPr>
          <a:xfrm flipH="1">
            <a:off x="3137980" y="3882797"/>
            <a:ext cx="825000" cy="825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2"/>
          <p:cNvSpPr/>
          <p:nvPr/>
        </p:nvSpPr>
        <p:spPr>
          <a:xfrm flipH="1">
            <a:off x="2708315" y="4125485"/>
            <a:ext cx="825050" cy="830332"/>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1_1">
    <p:bg>
      <p:bgPr>
        <a:solidFill>
          <a:schemeClr val="accent5"/>
        </a:solidFill>
      </p:bgPr>
    </p:bg>
    <p:spTree>
      <p:nvGrpSpPr>
        <p:cNvPr id="577" name="Shape 577"/>
        <p:cNvGrpSpPr/>
        <p:nvPr/>
      </p:nvGrpSpPr>
      <p:grpSpPr>
        <a:xfrm>
          <a:off x="0" y="0"/>
          <a:ext cx="0" cy="0"/>
          <a:chOff x="0" y="0"/>
          <a:chExt cx="0" cy="0"/>
        </a:xfrm>
      </p:grpSpPr>
      <p:grpSp>
        <p:nvGrpSpPr>
          <p:cNvPr id="578" name="Google Shape;578;p33"/>
          <p:cNvGrpSpPr/>
          <p:nvPr/>
        </p:nvGrpSpPr>
        <p:grpSpPr>
          <a:xfrm flipH="1">
            <a:off x="165850" y="-16500"/>
            <a:ext cx="8978153" cy="5920360"/>
            <a:chOff x="1225" y="-16500"/>
            <a:chExt cx="8978153" cy="5920360"/>
          </a:xfrm>
        </p:grpSpPr>
        <p:sp>
          <p:nvSpPr>
            <p:cNvPr id="579" name="Google Shape;579;p33"/>
            <p:cNvSpPr/>
            <p:nvPr/>
          </p:nvSpPr>
          <p:spPr>
            <a:xfrm flipH="1">
              <a:off x="2517600" y="4330225"/>
              <a:ext cx="2054400" cy="811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3"/>
            <p:cNvSpPr/>
            <p:nvPr/>
          </p:nvSpPr>
          <p:spPr>
            <a:xfrm>
              <a:off x="7905598" y="3894098"/>
              <a:ext cx="838800" cy="83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3"/>
            <p:cNvSpPr/>
            <p:nvPr/>
          </p:nvSpPr>
          <p:spPr>
            <a:xfrm flipH="1">
              <a:off x="5230" y="-6900"/>
              <a:ext cx="813770" cy="1651240"/>
            </a:xfrm>
            <a:custGeom>
              <a:rect b="b" l="l" r="r" t="t"/>
              <a:pathLst>
                <a:path extrusionOk="0" h="102466" w="50194">
                  <a:moveTo>
                    <a:pt x="0" y="0"/>
                  </a:moveTo>
                  <a:lnTo>
                    <a:pt x="0" y="102466"/>
                  </a:lnTo>
                  <a:lnTo>
                    <a:pt x="50193" y="102466"/>
                  </a:lnTo>
                  <a:lnTo>
                    <a:pt x="501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3"/>
            <p:cNvSpPr/>
            <p:nvPr/>
          </p:nvSpPr>
          <p:spPr>
            <a:xfrm flipH="1">
              <a:off x="818485" y="-6900"/>
              <a:ext cx="825440" cy="834329"/>
            </a:xfrm>
            <a:custGeom>
              <a:rect b="b" l="l" r="r" t="t"/>
              <a:pathLst>
                <a:path extrusionOk="0" h="102466" w="50194">
                  <a:moveTo>
                    <a:pt x="0" y="0"/>
                  </a:moveTo>
                  <a:lnTo>
                    <a:pt x="0" y="102466"/>
                  </a:lnTo>
                  <a:lnTo>
                    <a:pt x="50193" y="102466"/>
                  </a:lnTo>
                  <a:lnTo>
                    <a:pt x="50193" y="0"/>
                  </a:lnTo>
                  <a:close/>
                </a:path>
              </a:pathLst>
            </a:custGeom>
            <a:solidFill>
              <a:srgbClr val="F49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3"/>
            <p:cNvSpPr/>
            <p:nvPr/>
          </p:nvSpPr>
          <p:spPr>
            <a:xfrm>
              <a:off x="1225" y="3498325"/>
              <a:ext cx="1643331" cy="1645768"/>
            </a:xfrm>
            <a:custGeom>
              <a:rect b="b" l="l" r="r" t="t"/>
              <a:pathLst>
                <a:path extrusionOk="0" h="143017" w="143491">
                  <a:moveTo>
                    <a:pt x="1" y="1"/>
                  </a:moveTo>
                  <a:lnTo>
                    <a:pt x="1" y="142828"/>
                  </a:lnTo>
                  <a:lnTo>
                    <a:pt x="143490" y="14301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3"/>
            <p:cNvSpPr/>
            <p:nvPr/>
          </p:nvSpPr>
          <p:spPr>
            <a:xfrm>
              <a:off x="7093100" y="3498316"/>
              <a:ext cx="1244217" cy="1241155"/>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 name="Google Shape;585;p33"/>
            <p:cNvGrpSpPr/>
            <p:nvPr/>
          </p:nvGrpSpPr>
          <p:grpSpPr>
            <a:xfrm flipH="1">
              <a:off x="8337330" y="-5658"/>
              <a:ext cx="642048" cy="2577485"/>
              <a:chOff x="3294275" y="272450"/>
              <a:chExt cx="512000" cy="1343700"/>
            </a:xfrm>
          </p:grpSpPr>
          <p:sp>
            <p:nvSpPr>
              <p:cNvPr id="586" name="Google Shape;586;p33"/>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3"/>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3"/>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3"/>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 name="Google Shape;590;p33"/>
            <p:cNvSpPr/>
            <p:nvPr/>
          </p:nvSpPr>
          <p:spPr>
            <a:xfrm flipH="1">
              <a:off x="4981893" y="-16500"/>
              <a:ext cx="2412657" cy="1247215"/>
            </a:xfrm>
            <a:custGeom>
              <a:rect b="b" l="l" r="r" t="t"/>
              <a:pathLst>
                <a:path extrusionOk="0" h="75715" w="151525">
                  <a:moveTo>
                    <a:pt x="1" y="0"/>
                  </a:moveTo>
                  <a:cubicBezTo>
                    <a:pt x="1" y="41875"/>
                    <a:pt x="33935" y="75715"/>
                    <a:pt x="75810" y="75715"/>
                  </a:cubicBezTo>
                  <a:cubicBezTo>
                    <a:pt x="117590" y="75715"/>
                    <a:pt x="151525" y="41875"/>
                    <a:pt x="151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p:nvPr/>
          </p:nvSpPr>
          <p:spPr>
            <a:xfrm flipH="1">
              <a:off x="4983259" y="-11821"/>
              <a:ext cx="1202579" cy="1247215"/>
            </a:xfrm>
            <a:custGeom>
              <a:rect b="b" l="l" r="r" t="t"/>
              <a:pathLst>
                <a:path extrusionOk="0" h="75715" w="75527">
                  <a:moveTo>
                    <a:pt x="1" y="0"/>
                  </a:moveTo>
                  <a:lnTo>
                    <a:pt x="1" y="75715"/>
                  </a:lnTo>
                  <a:cubicBezTo>
                    <a:pt x="41686" y="75620"/>
                    <a:pt x="75526" y="41686"/>
                    <a:pt x="755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 name="Google Shape;592;p33"/>
            <p:cNvGrpSpPr/>
            <p:nvPr/>
          </p:nvGrpSpPr>
          <p:grpSpPr>
            <a:xfrm flipH="1" rot="-5400000">
              <a:off x="4440268" y="3915879"/>
              <a:ext cx="262420" cy="1640255"/>
              <a:chOff x="3597008" y="272450"/>
              <a:chExt cx="209267" cy="1343700"/>
            </a:xfrm>
          </p:grpSpPr>
          <p:sp>
            <p:nvSpPr>
              <p:cNvPr id="593" name="Google Shape;593;p33"/>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 name="Google Shape;595;p33"/>
            <p:cNvSpPr/>
            <p:nvPr/>
          </p:nvSpPr>
          <p:spPr>
            <a:xfrm flipH="1" rot="10800000">
              <a:off x="2498275" y="390150"/>
              <a:ext cx="832200" cy="8322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3"/>
            <p:cNvSpPr/>
            <p:nvPr/>
          </p:nvSpPr>
          <p:spPr>
            <a:xfrm flipH="1" rot="10800000">
              <a:off x="2917229" y="420187"/>
              <a:ext cx="1236285" cy="1244013"/>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flipH="1">
              <a:off x="5383428" y="4323153"/>
              <a:ext cx="838708" cy="1580707"/>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 name="Google Shape;598;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grpSp>
        <p:nvGrpSpPr>
          <p:cNvPr id="79" name="Google Shape;79;p5"/>
          <p:cNvGrpSpPr/>
          <p:nvPr/>
        </p:nvGrpSpPr>
        <p:grpSpPr>
          <a:xfrm>
            <a:off x="-23134" y="-8018"/>
            <a:ext cx="9182829" cy="5770231"/>
            <a:chOff x="-23134" y="-8018"/>
            <a:chExt cx="9182829" cy="5770231"/>
          </a:xfrm>
        </p:grpSpPr>
        <p:sp>
          <p:nvSpPr>
            <p:cNvPr id="80" name="Google Shape;80;p5"/>
            <p:cNvSpPr/>
            <p:nvPr/>
          </p:nvSpPr>
          <p:spPr>
            <a:xfrm>
              <a:off x="-14600" y="4318975"/>
              <a:ext cx="7097100" cy="413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3341550" y="4732675"/>
              <a:ext cx="5802600" cy="413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rot="5400000">
              <a:off x="8330622" y="-4777"/>
              <a:ext cx="817769" cy="811286"/>
            </a:xfrm>
            <a:custGeom>
              <a:rect b="b" l="l" r="r" t="t"/>
              <a:pathLst>
                <a:path extrusionOk="0" h="75715" w="75527">
                  <a:moveTo>
                    <a:pt x="1" y="0"/>
                  </a:moveTo>
                  <a:lnTo>
                    <a:pt x="1" y="75715"/>
                  </a:lnTo>
                  <a:cubicBezTo>
                    <a:pt x="41686" y="75620"/>
                    <a:pt x="75526" y="41686"/>
                    <a:pt x="755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5"/>
            <p:cNvGrpSpPr/>
            <p:nvPr/>
          </p:nvGrpSpPr>
          <p:grpSpPr>
            <a:xfrm rot="5400000">
              <a:off x="7990353" y="3487463"/>
              <a:ext cx="261458" cy="2077226"/>
              <a:chOff x="3294275" y="272450"/>
              <a:chExt cx="209267" cy="1343700"/>
            </a:xfrm>
          </p:grpSpPr>
          <p:sp>
            <p:nvSpPr>
              <p:cNvPr id="84" name="Google Shape;84;p5"/>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 name="Google Shape;86;p5"/>
            <p:cNvSpPr/>
            <p:nvPr/>
          </p:nvSpPr>
          <p:spPr>
            <a:xfrm rot="5400000">
              <a:off x="-19180" y="4522896"/>
              <a:ext cx="1235363" cy="1243271"/>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5"/>
            <p:cNvGrpSpPr/>
            <p:nvPr/>
          </p:nvGrpSpPr>
          <p:grpSpPr>
            <a:xfrm rot="10800000">
              <a:off x="277745" y="-3489"/>
              <a:ext cx="261458" cy="825972"/>
              <a:chOff x="3294275" y="272450"/>
              <a:chExt cx="209267" cy="1343700"/>
            </a:xfrm>
          </p:grpSpPr>
          <p:sp>
            <p:nvSpPr>
              <p:cNvPr id="88" name="Google Shape;88;p5"/>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 name="Google Shape;90;p5"/>
          <p:cNvSpPr txBox="1"/>
          <p:nvPr>
            <p:ph type="title"/>
          </p:nvPr>
        </p:nvSpPr>
        <p:spPr>
          <a:xfrm>
            <a:off x="819000" y="2142275"/>
            <a:ext cx="2522100" cy="10383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b="0" sz="2300"/>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91" name="Google Shape;91;p5"/>
          <p:cNvSpPr txBox="1"/>
          <p:nvPr>
            <p:ph idx="1" type="subTitle"/>
          </p:nvPr>
        </p:nvSpPr>
        <p:spPr>
          <a:xfrm>
            <a:off x="819000" y="3104400"/>
            <a:ext cx="2112300" cy="71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 name="Google Shape;92;p5"/>
          <p:cNvSpPr txBox="1"/>
          <p:nvPr>
            <p:ph idx="2" type="title"/>
          </p:nvPr>
        </p:nvSpPr>
        <p:spPr>
          <a:xfrm>
            <a:off x="5802750" y="2142275"/>
            <a:ext cx="2522100" cy="103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b="0" sz="2300"/>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93" name="Google Shape;93;p5"/>
          <p:cNvSpPr txBox="1"/>
          <p:nvPr>
            <p:ph idx="3" type="subTitle"/>
          </p:nvPr>
        </p:nvSpPr>
        <p:spPr>
          <a:xfrm>
            <a:off x="6212550" y="3104400"/>
            <a:ext cx="2112300" cy="714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 name="Google Shape;94;p5"/>
          <p:cNvSpPr txBox="1"/>
          <p:nvPr>
            <p:ph idx="4" type="title"/>
          </p:nvPr>
        </p:nvSpPr>
        <p:spPr>
          <a:xfrm>
            <a:off x="819000" y="688949"/>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95" name="Google Shape;95;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6" name="Shape 96"/>
        <p:cNvGrpSpPr/>
        <p:nvPr/>
      </p:nvGrpSpPr>
      <p:grpSpPr>
        <a:xfrm>
          <a:off x="0" y="0"/>
          <a:ext cx="0" cy="0"/>
          <a:chOff x="0" y="0"/>
          <a:chExt cx="0" cy="0"/>
        </a:xfrm>
      </p:grpSpPr>
      <p:sp>
        <p:nvSpPr>
          <p:cNvPr id="97" name="Google Shape;97;p6"/>
          <p:cNvSpPr txBox="1"/>
          <p:nvPr>
            <p:ph type="title"/>
          </p:nvPr>
        </p:nvSpPr>
        <p:spPr>
          <a:xfrm>
            <a:off x="819000" y="688949"/>
            <a:ext cx="7506000" cy="578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grpSp>
        <p:nvGrpSpPr>
          <p:cNvPr id="98" name="Google Shape;98;p6"/>
          <p:cNvGrpSpPr/>
          <p:nvPr/>
        </p:nvGrpSpPr>
        <p:grpSpPr>
          <a:xfrm>
            <a:off x="-2287" y="-415153"/>
            <a:ext cx="9565737" cy="5566594"/>
            <a:chOff x="-2287" y="-415153"/>
            <a:chExt cx="9565737" cy="5566594"/>
          </a:xfrm>
        </p:grpSpPr>
        <p:sp>
          <p:nvSpPr>
            <p:cNvPr id="99" name="Google Shape;99;p6"/>
            <p:cNvSpPr/>
            <p:nvPr/>
          </p:nvSpPr>
          <p:spPr>
            <a:xfrm flipH="1" rot="10800000">
              <a:off x="8322650" y="411150"/>
              <a:ext cx="1240800" cy="1240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7705503" y="-415153"/>
              <a:ext cx="1239007" cy="1235957"/>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flipH="1">
              <a:off x="-2287" y="-1"/>
              <a:ext cx="1642584" cy="820759"/>
            </a:xfrm>
            <a:custGeom>
              <a:rect b="b" l="l" r="r" t="t"/>
              <a:pathLst>
                <a:path extrusionOk="0" h="71557" w="143207">
                  <a:moveTo>
                    <a:pt x="1" y="1"/>
                  </a:moveTo>
                  <a:lnTo>
                    <a:pt x="71651" y="71556"/>
                  </a:lnTo>
                  <a:lnTo>
                    <a:pt x="1432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flipH="1" rot="10800000">
              <a:off x="8735400" y="3908100"/>
              <a:ext cx="828000" cy="828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flipH="1" rot="-5400000">
              <a:off x="1121977" y="4218643"/>
              <a:ext cx="634446" cy="1231151"/>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sp>
        <p:nvSpPr>
          <p:cNvPr id="106" name="Google Shape;106;p7"/>
          <p:cNvSpPr txBox="1"/>
          <p:nvPr>
            <p:ph type="title"/>
          </p:nvPr>
        </p:nvSpPr>
        <p:spPr>
          <a:xfrm>
            <a:off x="819000" y="688950"/>
            <a:ext cx="3343200" cy="1113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107" name="Google Shape;107;p7"/>
          <p:cNvSpPr txBox="1"/>
          <p:nvPr>
            <p:ph idx="1" type="subTitle"/>
          </p:nvPr>
        </p:nvSpPr>
        <p:spPr>
          <a:xfrm>
            <a:off x="819000" y="2056175"/>
            <a:ext cx="3343200" cy="226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8" name="Google Shape;108;p7"/>
          <p:cNvGrpSpPr/>
          <p:nvPr/>
        </p:nvGrpSpPr>
        <p:grpSpPr>
          <a:xfrm>
            <a:off x="5396591" y="-300"/>
            <a:ext cx="3751236" cy="5147605"/>
            <a:chOff x="5396591" y="-300"/>
            <a:chExt cx="3751236" cy="5147605"/>
          </a:xfrm>
        </p:grpSpPr>
        <p:sp>
          <p:nvSpPr>
            <p:cNvPr id="109" name="Google Shape;109;p7"/>
            <p:cNvSpPr/>
            <p:nvPr/>
          </p:nvSpPr>
          <p:spPr>
            <a:xfrm rot="5400000">
              <a:off x="6862800" y="-1462026"/>
              <a:ext cx="821425" cy="3744876"/>
            </a:xfrm>
            <a:custGeom>
              <a:rect b="b" l="l" r="r" t="t"/>
              <a:pathLst>
                <a:path extrusionOk="0" h="102466" w="50194">
                  <a:moveTo>
                    <a:pt x="0" y="0"/>
                  </a:moveTo>
                  <a:lnTo>
                    <a:pt x="0" y="102466"/>
                  </a:lnTo>
                  <a:lnTo>
                    <a:pt x="50193" y="102466"/>
                  </a:lnTo>
                  <a:lnTo>
                    <a:pt x="501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5401075" y="506"/>
              <a:ext cx="824944" cy="818290"/>
            </a:xfrm>
            <a:custGeom>
              <a:rect b="b" l="l" r="r" t="t"/>
              <a:pathLst>
                <a:path extrusionOk="0" h="75715" w="75527">
                  <a:moveTo>
                    <a:pt x="1" y="0"/>
                  </a:moveTo>
                  <a:lnTo>
                    <a:pt x="1" y="75715"/>
                  </a:lnTo>
                  <a:cubicBezTo>
                    <a:pt x="41686" y="75620"/>
                    <a:pt x="75526" y="41686"/>
                    <a:pt x="755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7"/>
            <p:cNvGrpSpPr/>
            <p:nvPr/>
          </p:nvGrpSpPr>
          <p:grpSpPr>
            <a:xfrm>
              <a:off x="7802237" y="13"/>
              <a:ext cx="642048" cy="2466630"/>
              <a:chOff x="3294275" y="272450"/>
              <a:chExt cx="512000" cy="1343700"/>
            </a:xfrm>
          </p:grpSpPr>
          <p:sp>
            <p:nvSpPr>
              <p:cNvPr id="112" name="Google Shape;112;p7"/>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7"/>
            <p:cNvSpPr/>
            <p:nvPr/>
          </p:nvSpPr>
          <p:spPr>
            <a:xfrm rot="5400000">
              <a:off x="5741538" y="1437275"/>
              <a:ext cx="1238100" cy="1237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rot="5400000">
              <a:off x="5400545" y="1227246"/>
              <a:ext cx="1235363" cy="1243271"/>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5396600" y="4321375"/>
              <a:ext cx="3749400" cy="825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rot="5400000">
              <a:off x="8322418" y="4321895"/>
              <a:ext cx="825957" cy="824862"/>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rot="5400000">
              <a:off x="7714377" y="2165080"/>
              <a:ext cx="817800" cy="817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7"/>
            <p:cNvGrpSpPr/>
            <p:nvPr/>
          </p:nvGrpSpPr>
          <p:grpSpPr>
            <a:xfrm rot="5400000">
              <a:off x="7160880" y="1836143"/>
              <a:ext cx="639642" cy="3326598"/>
              <a:chOff x="3294275" y="272450"/>
              <a:chExt cx="512000" cy="1343700"/>
            </a:xfrm>
          </p:grpSpPr>
          <p:sp>
            <p:nvSpPr>
              <p:cNvPr id="122" name="Google Shape;122;p7"/>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6" name="Google Shape;126;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27" name="Shape 127"/>
        <p:cNvGrpSpPr/>
        <p:nvPr/>
      </p:nvGrpSpPr>
      <p:grpSpPr>
        <a:xfrm>
          <a:off x="0" y="0"/>
          <a:ext cx="0" cy="0"/>
          <a:chOff x="0" y="0"/>
          <a:chExt cx="0" cy="0"/>
        </a:xfrm>
      </p:grpSpPr>
      <p:grpSp>
        <p:nvGrpSpPr>
          <p:cNvPr id="128" name="Google Shape;128;p8"/>
          <p:cNvGrpSpPr/>
          <p:nvPr/>
        </p:nvGrpSpPr>
        <p:grpSpPr>
          <a:xfrm>
            <a:off x="-218" y="-827610"/>
            <a:ext cx="9144224" cy="6800277"/>
            <a:chOff x="-218" y="-827610"/>
            <a:chExt cx="9144224" cy="6800277"/>
          </a:xfrm>
        </p:grpSpPr>
        <p:sp>
          <p:nvSpPr>
            <p:cNvPr id="129" name="Google Shape;129;p8"/>
            <p:cNvSpPr/>
            <p:nvPr/>
          </p:nvSpPr>
          <p:spPr>
            <a:xfrm>
              <a:off x="8324463" y="3500700"/>
              <a:ext cx="819543" cy="1647141"/>
            </a:xfrm>
            <a:custGeom>
              <a:rect b="b" l="l" r="r" t="t"/>
              <a:pathLst>
                <a:path extrusionOk="0" h="102466" w="50194">
                  <a:moveTo>
                    <a:pt x="0" y="0"/>
                  </a:moveTo>
                  <a:lnTo>
                    <a:pt x="0" y="102466"/>
                  </a:lnTo>
                  <a:lnTo>
                    <a:pt x="50193" y="102466"/>
                  </a:lnTo>
                  <a:lnTo>
                    <a:pt x="501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7504200" y="4322724"/>
              <a:ext cx="819919" cy="825107"/>
            </a:xfrm>
            <a:custGeom>
              <a:rect b="b" l="l" r="r" t="t"/>
              <a:pathLst>
                <a:path extrusionOk="0" h="102466" w="50194">
                  <a:moveTo>
                    <a:pt x="0" y="0"/>
                  </a:moveTo>
                  <a:lnTo>
                    <a:pt x="0" y="102466"/>
                  </a:lnTo>
                  <a:lnTo>
                    <a:pt x="50193" y="102466"/>
                  </a:lnTo>
                  <a:lnTo>
                    <a:pt x="50193" y="0"/>
                  </a:lnTo>
                  <a:close/>
                </a:path>
              </a:pathLst>
            </a:custGeom>
            <a:solidFill>
              <a:srgbClr val="F49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flipH="1" rot="5400000">
              <a:off x="305877" y="301994"/>
              <a:ext cx="1234086" cy="616642"/>
            </a:xfrm>
            <a:custGeom>
              <a:rect b="b" l="l" r="r" t="t"/>
              <a:pathLst>
                <a:path extrusionOk="0" h="71557" w="143207">
                  <a:moveTo>
                    <a:pt x="1" y="1"/>
                  </a:moveTo>
                  <a:lnTo>
                    <a:pt x="71651" y="71556"/>
                  </a:lnTo>
                  <a:lnTo>
                    <a:pt x="143207" y="1"/>
                  </a:lnTo>
                  <a:close/>
                </a:path>
              </a:pathLst>
            </a:custGeom>
            <a:solidFill>
              <a:srgbClr val="9DD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flipH="1" rot="5400000">
              <a:off x="-617596" y="610738"/>
              <a:ext cx="2466432" cy="1231177"/>
            </a:xfrm>
            <a:custGeom>
              <a:rect b="b" l="l" r="r" t="t"/>
              <a:pathLst>
                <a:path extrusionOk="0" h="142828" w="286129">
                  <a:moveTo>
                    <a:pt x="143206" y="1"/>
                  </a:moveTo>
                  <a:lnTo>
                    <a:pt x="0" y="142828"/>
                  </a:lnTo>
                  <a:lnTo>
                    <a:pt x="286129" y="142828"/>
                  </a:lnTo>
                  <a:lnTo>
                    <a:pt x="143206" y="1"/>
                  </a:lnTo>
                  <a:close/>
                </a:path>
              </a:pathLst>
            </a:custGeom>
            <a:solidFill>
              <a:srgbClr val="F49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
            <p:cNvSpPr/>
            <p:nvPr/>
          </p:nvSpPr>
          <p:spPr>
            <a:xfrm flipH="1" rot="5400000">
              <a:off x="-1981" y="-4777"/>
              <a:ext cx="1234023" cy="1229946"/>
            </a:xfrm>
            <a:custGeom>
              <a:rect b="b" l="l" r="r" t="t"/>
              <a:pathLst>
                <a:path extrusionOk="0" h="143017" w="143491">
                  <a:moveTo>
                    <a:pt x="1" y="1"/>
                  </a:moveTo>
                  <a:lnTo>
                    <a:pt x="1" y="142828"/>
                  </a:lnTo>
                  <a:lnTo>
                    <a:pt x="143490" y="14301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rot="5400000">
              <a:off x="383082" y="3934255"/>
              <a:ext cx="838708" cy="1605309"/>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flipH="1">
              <a:off x="11" y="-6716"/>
              <a:ext cx="1231222" cy="615211"/>
            </a:xfrm>
            <a:custGeom>
              <a:rect b="b" l="l" r="r" t="t"/>
              <a:pathLst>
                <a:path extrusionOk="0" h="71557" w="143207">
                  <a:moveTo>
                    <a:pt x="1" y="1"/>
                  </a:moveTo>
                  <a:lnTo>
                    <a:pt x="71651" y="71556"/>
                  </a:lnTo>
                  <a:lnTo>
                    <a:pt x="1432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 name="Google Shape;136;p8"/>
            <p:cNvGrpSpPr/>
            <p:nvPr/>
          </p:nvGrpSpPr>
          <p:grpSpPr>
            <a:xfrm flipH="1">
              <a:off x="687782" y="3064404"/>
              <a:ext cx="262420" cy="1685000"/>
              <a:chOff x="3597008" y="272450"/>
              <a:chExt cx="209267" cy="1343700"/>
            </a:xfrm>
          </p:grpSpPr>
          <p:sp>
            <p:nvSpPr>
              <p:cNvPr id="137" name="Google Shape;137;p8"/>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8"/>
            <p:cNvSpPr/>
            <p:nvPr/>
          </p:nvSpPr>
          <p:spPr>
            <a:xfrm>
              <a:off x="6869116" y="819297"/>
              <a:ext cx="825000" cy="8250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7066978" y="1215228"/>
              <a:ext cx="1251744" cy="1248663"/>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1633825" y="-827610"/>
              <a:ext cx="1230017" cy="1238077"/>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
            <p:cNvSpPr/>
            <p:nvPr/>
          </p:nvSpPr>
          <p:spPr>
            <a:xfrm>
              <a:off x="8293107" y="-3"/>
              <a:ext cx="850856" cy="849728"/>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3954000" y="4734590"/>
              <a:ext cx="1230017" cy="1238077"/>
            </a:xfrm>
            <a:custGeom>
              <a:rect b="b" l="l" r="r" t="t"/>
              <a:pathLst>
                <a:path extrusionOk="0" h="74203" w="73731">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 name="Google Shape;144;p8"/>
          <p:cNvSpPr txBox="1"/>
          <p:nvPr>
            <p:ph type="title"/>
          </p:nvPr>
        </p:nvSpPr>
        <p:spPr>
          <a:xfrm>
            <a:off x="2245650" y="814175"/>
            <a:ext cx="4652700" cy="3515400"/>
          </a:xfrm>
          <a:prstGeom prst="rect">
            <a:avLst/>
          </a:prstGeom>
          <a:ln>
            <a:noFill/>
          </a:ln>
        </p:spPr>
        <p:txBody>
          <a:bodyPr anchorCtr="0" anchor="ctr" bIns="91425" lIns="91425" spcFirstLastPara="1" rIns="91425" wrap="square" tIns="91425">
            <a:noAutofit/>
          </a:bodyPr>
          <a:lstStyle>
            <a:lvl1pPr lvl="0" rtl="0" algn="ctr">
              <a:lnSpc>
                <a:spcPct val="80000"/>
              </a:lnSpc>
              <a:spcBef>
                <a:spcPts val="0"/>
              </a:spcBef>
              <a:spcAft>
                <a:spcPts val="0"/>
              </a:spcAft>
              <a:buClr>
                <a:schemeClr val="accent6"/>
              </a:buClr>
              <a:buSzPts val="4500"/>
              <a:buNone/>
              <a:defRPr sz="10000">
                <a:solidFill>
                  <a:schemeClr val="dk1"/>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p:txBody>
      </p:sp>
      <p:sp>
        <p:nvSpPr>
          <p:cNvPr id="145" name="Google Shape;145;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6" name="Shape 146"/>
        <p:cNvGrpSpPr/>
        <p:nvPr/>
      </p:nvGrpSpPr>
      <p:grpSpPr>
        <a:xfrm>
          <a:off x="0" y="0"/>
          <a:ext cx="0" cy="0"/>
          <a:chOff x="0" y="0"/>
          <a:chExt cx="0" cy="0"/>
        </a:xfrm>
      </p:grpSpPr>
      <p:grpSp>
        <p:nvGrpSpPr>
          <p:cNvPr id="147" name="Google Shape;147;p9"/>
          <p:cNvGrpSpPr/>
          <p:nvPr/>
        </p:nvGrpSpPr>
        <p:grpSpPr>
          <a:xfrm>
            <a:off x="6744300" y="-1"/>
            <a:ext cx="2823300" cy="5558404"/>
            <a:chOff x="6744300" y="-1"/>
            <a:chExt cx="2823300" cy="5558404"/>
          </a:xfrm>
        </p:grpSpPr>
        <p:sp>
          <p:nvSpPr>
            <p:cNvPr id="148" name="Google Shape;148;p9"/>
            <p:cNvSpPr/>
            <p:nvPr/>
          </p:nvSpPr>
          <p:spPr>
            <a:xfrm flipH="1">
              <a:off x="7091501" y="-1"/>
              <a:ext cx="1642584" cy="820759"/>
            </a:xfrm>
            <a:custGeom>
              <a:rect b="b" l="l" r="r" t="t"/>
              <a:pathLst>
                <a:path extrusionOk="0" h="71557" w="143207">
                  <a:moveTo>
                    <a:pt x="1" y="1"/>
                  </a:moveTo>
                  <a:lnTo>
                    <a:pt x="71651" y="71556"/>
                  </a:lnTo>
                  <a:lnTo>
                    <a:pt x="1432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9"/>
            <p:cNvSpPr/>
            <p:nvPr/>
          </p:nvSpPr>
          <p:spPr>
            <a:xfrm flipH="1" rot="-5400000">
              <a:off x="7127420" y="3957954"/>
              <a:ext cx="814467" cy="1580707"/>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9"/>
            <p:cNvSpPr/>
            <p:nvPr/>
          </p:nvSpPr>
          <p:spPr>
            <a:xfrm>
              <a:off x="7907760" y="3907187"/>
              <a:ext cx="1655290" cy="1651215"/>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p:nvPr/>
          </p:nvSpPr>
          <p:spPr>
            <a:xfrm flipH="1" rot="10800000">
              <a:off x="8735400" y="411275"/>
              <a:ext cx="832200" cy="832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 name="Google Shape;152;p9"/>
          <p:cNvSpPr txBox="1"/>
          <p:nvPr>
            <p:ph type="title"/>
          </p:nvPr>
        </p:nvSpPr>
        <p:spPr>
          <a:xfrm>
            <a:off x="4162200" y="1028400"/>
            <a:ext cx="4162800" cy="8208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3500"/>
              <a:buNone/>
              <a:defRPr sz="4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53" name="Google Shape;153;p9"/>
          <p:cNvSpPr txBox="1"/>
          <p:nvPr>
            <p:ph idx="1" type="subTitle"/>
          </p:nvPr>
        </p:nvSpPr>
        <p:spPr>
          <a:xfrm>
            <a:off x="4162200" y="1849200"/>
            <a:ext cx="4162800" cy="22659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accent1"/>
              </a:buClr>
              <a:buSzPts val="1600"/>
              <a:buChar char="●"/>
              <a:defRPr>
                <a:solidFill>
                  <a:schemeClr val="dk1"/>
                </a:solidFill>
              </a:defRPr>
            </a:lvl1pPr>
            <a:lvl2pPr lvl="1" algn="ctr">
              <a:lnSpc>
                <a:spcPct val="100000"/>
              </a:lnSpc>
              <a:spcBef>
                <a:spcPts val="1000"/>
              </a:spcBef>
              <a:spcAft>
                <a:spcPts val="0"/>
              </a:spcAft>
              <a:buSzPts val="2100"/>
              <a:buChar char="○"/>
              <a:defRPr sz="2100"/>
            </a:lvl2pPr>
            <a:lvl3pPr lvl="2" algn="ctr">
              <a:lnSpc>
                <a:spcPct val="100000"/>
              </a:lnSpc>
              <a:spcBef>
                <a:spcPts val="0"/>
              </a:spcBef>
              <a:spcAft>
                <a:spcPts val="0"/>
              </a:spcAft>
              <a:buSzPts val="2100"/>
              <a:buChar char="■"/>
              <a:defRPr sz="2100"/>
            </a:lvl3pPr>
            <a:lvl4pPr lvl="3" algn="ctr">
              <a:lnSpc>
                <a:spcPct val="100000"/>
              </a:lnSpc>
              <a:spcBef>
                <a:spcPts val="0"/>
              </a:spcBef>
              <a:spcAft>
                <a:spcPts val="0"/>
              </a:spcAft>
              <a:buSzPts val="2100"/>
              <a:buChar char="●"/>
              <a:defRPr sz="2100"/>
            </a:lvl4pPr>
            <a:lvl5pPr lvl="4" algn="ctr">
              <a:lnSpc>
                <a:spcPct val="100000"/>
              </a:lnSpc>
              <a:spcBef>
                <a:spcPts val="0"/>
              </a:spcBef>
              <a:spcAft>
                <a:spcPts val="0"/>
              </a:spcAft>
              <a:buSzPts val="2100"/>
              <a:buChar char="○"/>
              <a:defRPr sz="2100"/>
            </a:lvl5pPr>
            <a:lvl6pPr lvl="5" algn="ctr">
              <a:lnSpc>
                <a:spcPct val="100000"/>
              </a:lnSpc>
              <a:spcBef>
                <a:spcPts val="0"/>
              </a:spcBef>
              <a:spcAft>
                <a:spcPts val="0"/>
              </a:spcAft>
              <a:buSzPts val="2100"/>
              <a:buChar char="■"/>
              <a:defRPr sz="2100"/>
            </a:lvl6pPr>
            <a:lvl7pPr lvl="6" algn="ctr">
              <a:lnSpc>
                <a:spcPct val="100000"/>
              </a:lnSpc>
              <a:spcBef>
                <a:spcPts val="0"/>
              </a:spcBef>
              <a:spcAft>
                <a:spcPts val="0"/>
              </a:spcAft>
              <a:buSzPts val="2100"/>
              <a:buChar char="●"/>
              <a:defRPr sz="2100"/>
            </a:lvl7pPr>
            <a:lvl8pPr lvl="7" algn="ctr">
              <a:lnSpc>
                <a:spcPct val="100000"/>
              </a:lnSpc>
              <a:spcBef>
                <a:spcPts val="0"/>
              </a:spcBef>
              <a:spcAft>
                <a:spcPts val="0"/>
              </a:spcAft>
              <a:buSzPts val="2100"/>
              <a:buChar char="○"/>
              <a:defRPr sz="2100"/>
            </a:lvl8pPr>
            <a:lvl9pPr lvl="8" algn="ctr">
              <a:lnSpc>
                <a:spcPct val="100000"/>
              </a:lnSpc>
              <a:spcBef>
                <a:spcPts val="0"/>
              </a:spcBef>
              <a:spcAft>
                <a:spcPts val="0"/>
              </a:spcAft>
              <a:buSzPts val="2100"/>
              <a:buChar char="■"/>
              <a:defRPr sz="2100"/>
            </a:lvl9pPr>
          </a:lstStyle>
          <a:p/>
        </p:txBody>
      </p:sp>
      <p:sp>
        <p:nvSpPr>
          <p:cNvPr id="154" name="Google Shape;154;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2"/>
        </a:solidFill>
      </p:bgPr>
    </p:bg>
    <p:spTree>
      <p:nvGrpSpPr>
        <p:cNvPr id="155" name="Shape 155"/>
        <p:cNvGrpSpPr/>
        <p:nvPr/>
      </p:nvGrpSpPr>
      <p:grpSpPr>
        <a:xfrm>
          <a:off x="0" y="0"/>
          <a:ext cx="0" cy="0"/>
          <a:chOff x="0" y="0"/>
          <a:chExt cx="0" cy="0"/>
        </a:xfrm>
      </p:grpSpPr>
      <p:grpSp>
        <p:nvGrpSpPr>
          <p:cNvPr id="156" name="Google Shape;156;p10"/>
          <p:cNvGrpSpPr/>
          <p:nvPr/>
        </p:nvGrpSpPr>
        <p:grpSpPr>
          <a:xfrm>
            <a:off x="-20570" y="-5491"/>
            <a:ext cx="9179479" cy="6788491"/>
            <a:chOff x="-20570" y="-5491"/>
            <a:chExt cx="9179479" cy="6788491"/>
          </a:xfrm>
        </p:grpSpPr>
        <p:sp>
          <p:nvSpPr>
            <p:cNvPr id="157" name="Google Shape;157;p10"/>
            <p:cNvSpPr/>
            <p:nvPr/>
          </p:nvSpPr>
          <p:spPr>
            <a:xfrm flipH="1" rot="5400000">
              <a:off x="6689604" y="4321805"/>
              <a:ext cx="3282304" cy="1640086"/>
            </a:xfrm>
            <a:custGeom>
              <a:rect b="b" l="l" r="r" t="t"/>
              <a:pathLst>
                <a:path extrusionOk="0" h="71557" w="143207">
                  <a:moveTo>
                    <a:pt x="1" y="1"/>
                  </a:moveTo>
                  <a:lnTo>
                    <a:pt x="71651" y="71556"/>
                  </a:lnTo>
                  <a:lnTo>
                    <a:pt x="1432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0"/>
            <p:cNvSpPr/>
            <p:nvPr/>
          </p:nvSpPr>
          <p:spPr>
            <a:xfrm flipH="1" rot="10800000">
              <a:off x="4572000" y="5204"/>
              <a:ext cx="1226063" cy="612018"/>
            </a:xfrm>
            <a:custGeom>
              <a:rect b="b" l="l" r="r" t="t"/>
              <a:pathLst>
                <a:path extrusionOk="0" h="142828" w="286129">
                  <a:moveTo>
                    <a:pt x="143206" y="1"/>
                  </a:moveTo>
                  <a:lnTo>
                    <a:pt x="0" y="142828"/>
                  </a:lnTo>
                  <a:lnTo>
                    <a:pt x="286129" y="142828"/>
                  </a:lnTo>
                  <a:lnTo>
                    <a:pt x="1432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0"/>
            <p:cNvSpPr/>
            <p:nvPr/>
          </p:nvSpPr>
          <p:spPr>
            <a:xfrm flipH="1" rot="-10758391">
              <a:off x="8535359" y="-1805"/>
              <a:ext cx="616274" cy="1218803"/>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rgbClr val="5A9E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0"/>
            <p:cNvSpPr/>
            <p:nvPr/>
          </p:nvSpPr>
          <p:spPr>
            <a:xfrm rot="10800000">
              <a:off x="-15018" y="4314147"/>
              <a:ext cx="850856" cy="849728"/>
            </a:xfrm>
            <a:custGeom>
              <a:rect b="b" l="l" r="r" t="t"/>
              <a:pathLst>
                <a:path extrusionOk="0" h="71556" w="71651">
                  <a:moveTo>
                    <a:pt x="1" y="0"/>
                  </a:moveTo>
                  <a:lnTo>
                    <a:pt x="71651" y="71556"/>
                  </a:lnTo>
                  <a:lnTo>
                    <a:pt x="716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0"/>
            <p:cNvSpPr/>
            <p:nvPr/>
          </p:nvSpPr>
          <p:spPr>
            <a:xfrm>
              <a:off x="7073048" y="3081625"/>
              <a:ext cx="1655290" cy="1651215"/>
            </a:xfrm>
            <a:custGeom>
              <a:rect b="b" l="l" r="r" t="t"/>
              <a:pathLst>
                <a:path extrusionOk="0" h="115510" w="115795">
                  <a:moveTo>
                    <a:pt x="56244" y="1"/>
                  </a:moveTo>
                  <a:cubicBezTo>
                    <a:pt x="55582" y="1"/>
                    <a:pt x="55204" y="379"/>
                    <a:pt x="55204" y="946"/>
                  </a:cubicBezTo>
                  <a:cubicBezTo>
                    <a:pt x="55204" y="1418"/>
                    <a:pt x="55582" y="1796"/>
                    <a:pt x="56054" y="1796"/>
                  </a:cubicBezTo>
                  <a:cubicBezTo>
                    <a:pt x="56622" y="1796"/>
                    <a:pt x="57094" y="1418"/>
                    <a:pt x="57094" y="851"/>
                  </a:cubicBezTo>
                  <a:cubicBezTo>
                    <a:pt x="57094" y="379"/>
                    <a:pt x="56811" y="1"/>
                    <a:pt x="56244" y="1"/>
                  </a:cubicBezTo>
                  <a:close/>
                  <a:moveTo>
                    <a:pt x="61064" y="1"/>
                  </a:moveTo>
                  <a:cubicBezTo>
                    <a:pt x="60403" y="1"/>
                    <a:pt x="60119" y="473"/>
                    <a:pt x="60119" y="1040"/>
                  </a:cubicBezTo>
                  <a:cubicBezTo>
                    <a:pt x="60119" y="1513"/>
                    <a:pt x="60497" y="1891"/>
                    <a:pt x="60970" y="1986"/>
                  </a:cubicBezTo>
                  <a:cubicBezTo>
                    <a:pt x="61040" y="1997"/>
                    <a:pt x="61108" y="2003"/>
                    <a:pt x="61174" y="2003"/>
                  </a:cubicBezTo>
                  <a:cubicBezTo>
                    <a:pt x="61648" y="2003"/>
                    <a:pt x="62021" y="1703"/>
                    <a:pt x="62104" y="1040"/>
                  </a:cubicBezTo>
                  <a:cubicBezTo>
                    <a:pt x="62010" y="473"/>
                    <a:pt x="61726" y="1"/>
                    <a:pt x="61064" y="1"/>
                  </a:cubicBezTo>
                  <a:close/>
                  <a:moveTo>
                    <a:pt x="51328" y="379"/>
                  </a:moveTo>
                  <a:cubicBezTo>
                    <a:pt x="50667" y="379"/>
                    <a:pt x="50194" y="662"/>
                    <a:pt x="50194" y="1418"/>
                  </a:cubicBezTo>
                  <a:cubicBezTo>
                    <a:pt x="50194" y="1891"/>
                    <a:pt x="50572" y="2269"/>
                    <a:pt x="51045" y="2269"/>
                  </a:cubicBezTo>
                  <a:cubicBezTo>
                    <a:pt x="51706" y="2269"/>
                    <a:pt x="52084" y="1891"/>
                    <a:pt x="52084" y="1324"/>
                  </a:cubicBezTo>
                  <a:cubicBezTo>
                    <a:pt x="52084" y="662"/>
                    <a:pt x="51801" y="379"/>
                    <a:pt x="51328" y="379"/>
                  </a:cubicBezTo>
                  <a:close/>
                  <a:moveTo>
                    <a:pt x="66021" y="545"/>
                  </a:moveTo>
                  <a:cubicBezTo>
                    <a:pt x="65924" y="545"/>
                    <a:pt x="65816" y="553"/>
                    <a:pt x="65696" y="568"/>
                  </a:cubicBezTo>
                  <a:cubicBezTo>
                    <a:pt x="65223" y="662"/>
                    <a:pt x="64845" y="1040"/>
                    <a:pt x="65034" y="1513"/>
                  </a:cubicBezTo>
                  <a:cubicBezTo>
                    <a:pt x="65119" y="2022"/>
                    <a:pt x="65508" y="2378"/>
                    <a:pt x="65996" y="2378"/>
                  </a:cubicBezTo>
                  <a:cubicBezTo>
                    <a:pt x="66053" y="2378"/>
                    <a:pt x="66110" y="2373"/>
                    <a:pt x="66169" y="2364"/>
                  </a:cubicBezTo>
                  <a:cubicBezTo>
                    <a:pt x="66641" y="2269"/>
                    <a:pt x="67019" y="1891"/>
                    <a:pt x="66925" y="1324"/>
                  </a:cubicBezTo>
                  <a:cubicBezTo>
                    <a:pt x="66766" y="767"/>
                    <a:pt x="66540" y="545"/>
                    <a:pt x="66021" y="545"/>
                  </a:cubicBezTo>
                  <a:close/>
                  <a:moveTo>
                    <a:pt x="46318" y="1135"/>
                  </a:moveTo>
                  <a:cubicBezTo>
                    <a:pt x="45657" y="1135"/>
                    <a:pt x="45373" y="1513"/>
                    <a:pt x="45373" y="2080"/>
                  </a:cubicBezTo>
                  <a:cubicBezTo>
                    <a:pt x="45373" y="2742"/>
                    <a:pt x="45751" y="2931"/>
                    <a:pt x="46224" y="3025"/>
                  </a:cubicBezTo>
                  <a:cubicBezTo>
                    <a:pt x="46696" y="2931"/>
                    <a:pt x="47169" y="2742"/>
                    <a:pt x="47169" y="1986"/>
                  </a:cubicBezTo>
                  <a:cubicBezTo>
                    <a:pt x="47169" y="1513"/>
                    <a:pt x="46791" y="1135"/>
                    <a:pt x="46318" y="1135"/>
                  </a:cubicBezTo>
                  <a:close/>
                  <a:moveTo>
                    <a:pt x="70895" y="1418"/>
                  </a:moveTo>
                  <a:cubicBezTo>
                    <a:pt x="70422" y="1418"/>
                    <a:pt x="69950" y="1607"/>
                    <a:pt x="69950" y="2080"/>
                  </a:cubicBezTo>
                  <a:cubicBezTo>
                    <a:pt x="69855" y="2742"/>
                    <a:pt x="70233" y="3214"/>
                    <a:pt x="70800" y="3309"/>
                  </a:cubicBezTo>
                  <a:cubicBezTo>
                    <a:pt x="70858" y="3319"/>
                    <a:pt x="70914" y="3323"/>
                    <a:pt x="70968" y="3323"/>
                  </a:cubicBezTo>
                  <a:cubicBezTo>
                    <a:pt x="71443" y="3323"/>
                    <a:pt x="71765" y="2958"/>
                    <a:pt x="71935" y="2364"/>
                  </a:cubicBezTo>
                  <a:cubicBezTo>
                    <a:pt x="71840" y="1796"/>
                    <a:pt x="71462" y="1418"/>
                    <a:pt x="70895" y="1418"/>
                  </a:cubicBezTo>
                  <a:close/>
                  <a:moveTo>
                    <a:pt x="41476" y="2346"/>
                  </a:moveTo>
                  <a:cubicBezTo>
                    <a:pt x="41394" y="2346"/>
                    <a:pt x="41307" y="2352"/>
                    <a:pt x="41214" y="2364"/>
                  </a:cubicBezTo>
                  <a:cubicBezTo>
                    <a:pt x="40741" y="2458"/>
                    <a:pt x="40458" y="2742"/>
                    <a:pt x="40458" y="3309"/>
                  </a:cubicBezTo>
                  <a:cubicBezTo>
                    <a:pt x="40458" y="3876"/>
                    <a:pt x="40741" y="4349"/>
                    <a:pt x="41403" y="4349"/>
                  </a:cubicBezTo>
                  <a:cubicBezTo>
                    <a:pt x="41970" y="4349"/>
                    <a:pt x="42348" y="3876"/>
                    <a:pt x="42348" y="3309"/>
                  </a:cubicBezTo>
                  <a:cubicBezTo>
                    <a:pt x="42348" y="2646"/>
                    <a:pt x="42058" y="2346"/>
                    <a:pt x="41476" y="2346"/>
                  </a:cubicBezTo>
                  <a:close/>
                  <a:moveTo>
                    <a:pt x="75527" y="2742"/>
                  </a:moveTo>
                  <a:cubicBezTo>
                    <a:pt x="75054" y="2836"/>
                    <a:pt x="74676" y="3025"/>
                    <a:pt x="74676" y="3687"/>
                  </a:cubicBezTo>
                  <a:cubicBezTo>
                    <a:pt x="74676" y="4281"/>
                    <a:pt x="74981" y="4647"/>
                    <a:pt x="75522" y="4647"/>
                  </a:cubicBezTo>
                  <a:cubicBezTo>
                    <a:pt x="75584" y="4647"/>
                    <a:pt x="75648" y="4642"/>
                    <a:pt x="75716" y="4632"/>
                  </a:cubicBezTo>
                  <a:cubicBezTo>
                    <a:pt x="76188" y="4632"/>
                    <a:pt x="76566" y="4254"/>
                    <a:pt x="76566" y="3687"/>
                  </a:cubicBezTo>
                  <a:cubicBezTo>
                    <a:pt x="76566" y="2931"/>
                    <a:pt x="76188" y="2742"/>
                    <a:pt x="75527" y="2742"/>
                  </a:cubicBezTo>
                  <a:close/>
                  <a:moveTo>
                    <a:pt x="36488" y="3971"/>
                  </a:moveTo>
                  <a:cubicBezTo>
                    <a:pt x="36015" y="4254"/>
                    <a:pt x="35542" y="4443"/>
                    <a:pt x="35826" y="5199"/>
                  </a:cubicBezTo>
                  <a:cubicBezTo>
                    <a:pt x="35911" y="5708"/>
                    <a:pt x="36300" y="6065"/>
                    <a:pt x="36788" y="6065"/>
                  </a:cubicBezTo>
                  <a:cubicBezTo>
                    <a:pt x="36844" y="6065"/>
                    <a:pt x="36902" y="6060"/>
                    <a:pt x="36960" y="6050"/>
                  </a:cubicBezTo>
                  <a:cubicBezTo>
                    <a:pt x="37433" y="5861"/>
                    <a:pt x="37717" y="5577"/>
                    <a:pt x="37717" y="4916"/>
                  </a:cubicBezTo>
                  <a:cubicBezTo>
                    <a:pt x="37622" y="4349"/>
                    <a:pt x="37244" y="3971"/>
                    <a:pt x="36488" y="3971"/>
                  </a:cubicBezTo>
                  <a:close/>
                  <a:moveTo>
                    <a:pt x="80377" y="4433"/>
                  </a:moveTo>
                  <a:cubicBezTo>
                    <a:pt x="80337" y="4433"/>
                    <a:pt x="80296" y="4436"/>
                    <a:pt x="80253" y="4443"/>
                  </a:cubicBezTo>
                  <a:cubicBezTo>
                    <a:pt x="79780" y="4632"/>
                    <a:pt x="79402" y="4916"/>
                    <a:pt x="79308" y="5294"/>
                  </a:cubicBezTo>
                  <a:cubicBezTo>
                    <a:pt x="79308" y="5861"/>
                    <a:pt x="79686" y="6334"/>
                    <a:pt x="80253" y="6334"/>
                  </a:cubicBezTo>
                  <a:cubicBezTo>
                    <a:pt x="80915" y="6334"/>
                    <a:pt x="81198" y="6050"/>
                    <a:pt x="81293" y="5199"/>
                  </a:cubicBezTo>
                  <a:cubicBezTo>
                    <a:pt x="81118" y="4937"/>
                    <a:pt x="80862" y="4433"/>
                    <a:pt x="80377" y="4433"/>
                  </a:cubicBezTo>
                  <a:close/>
                  <a:moveTo>
                    <a:pt x="58607" y="5105"/>
                  </a:moveTo>
                  <a:cubicBezTo>
                    <a:pt x="57945" y="5105"/>
                    <a:pt x="57661" y="5294"/>
                    <a:pt x="57661" y="5861"/>
                  </a:cubicBezTo>
                  <a:cubicBezTo>
                    <a:pt x="57661" y="6617"/>
                    <a:pt x="58039" y="6995"/>
                    <a:pt x="58607" y="6995"/>
                  </a:cubicBezTo>
                  <a:cubicBezTo>
                    <a:pt x="59079" y="6995"/>
                    <a:pt x="59457" y="6617"/>
                    <a:pt x="59457" y="6145"/>
                  </a:cubicBezTo>
                  <a:cubicBezTo>
                    <a:pt x="59457" y="5388"/>
                    <a:pt x="59079" y="5105"/>
                    <a:pt x="58607" y="5105"/>
                  </a:cubicBezTo>
                  <a:close/>
                  <a:moveTo>
                    <a:pt x="53719" y="5063"/>
                  </a:moveTo>
                  <a:cubicBezTo>
                    <a:pt x="53625" y="5063"/>
                    <a:pt x="53522" y="5076"/>
                    <a:pt x="53408" y="5105"/>
                  </a:cubicBezTo>
                  <a:cubicBezTo>
                    <a:pt x="52935" y="5199"/>
                    <a:pt x="52557" y="5577"/>
                    <a:pt x="52557" y="6050"/>
                  </a:cubicBezTo>
                  <a:cubicBezTo>
                    <a:pt x="52557" y="6617"/>
                    <a:pt x="53030" y="7090"/>
                    <a:pt x="53691" y="7090"/>
                  </a:cubicBezTo>
                  <a:cubicBezTo>
                    <a:pt x="54353" y="7090"/>
                    <a:pt x="54637" y="6617"/>
                    <a:pt x="54637" y="6050"/>
                  </a:cubicBezTo>
                  <a:cubicBezTo>
                    <a:pt x="54476" y="5488"/>
                    <a:pt x="54247" y="5063"/>
                    <a:pt x="53719" y="5063"/>
                  </a:cubicBezTo>
                  <a:close/>
                  <a:moveTo>
                    <a:pt x="63333" y="5294"/>
                  </a:moveTo>
                  <a:cubicBezTo>
                    <a:pt x="62860" y="5388"/>
                    <a:pt x="62482" y="5767"/>
                    <a:pt x="62482" y="6239"/>
                  </a:cubicBezTo>
                  <a:cubicBezTo>
                    <a:pt x="62482" y="6995"/>
                    <a:pt x="62955" y="7184"/>
                    <a:pt x="63616" y="7184"/>
                  </a:cubicBezTo>
                  <a:cubicBezTo>
                    <a:pt x="64089" y="7184"/>
                    <a:pt x="64373" y="6806"/>
                    <a:pt x="64373" y="6239"/>
                  </a:cubicBezTo>
                  <a:cubicBezTo>
                    <a:pt x="64373" y="5577"/>
                    <a:pt x="63900" y="5294"/>
                    <a:pt x="63333" y="5294"/>
                  </a:cubicBezTo>
                  <a:close/>
                  <a:moveTo>
                    <a:pt x="48766" y="5847"/>
                  </a:moveTo>
                  <a:cubicBezTo>
                    <a:pt x="48210" y="5847"/>
                    <a:pt x="47821" y="6203"/>
                    <a:pt x="47736" y="6712"/>
                  </a:cubicBezTo>
                  <a:cubicBezTo>
                    <a:pt x="47736" y="7184"/>
                    <a:pt x="48114" y="7657"/>
                    <a:pt x="48681" y="7752"/>
                  </a:cubicBezTo>
                  <a:cubicBezTo>
                    <a:pt x="48767" y="7780"/>
                    <a:pt x="48848" y="7794"/>
                    <a:pt x="48925" y="7794"/>
                  </a:cubicBezTo>
                  <a:cubicBezTo>
                    <a:pt x="49356" y="7794"/>
                    <a:pt x="49641" y="7368"/>
                    <a:pt x="49721" y="6806"/>
                  </a:cubicBezTo>
                  <a:cubicBezTo>
                    <a:pt x="49721" y="6239"/>
                    <a:pt x="49438" y="6050"/>
                    <a:pt x="48965" y="5861"/>
                  </a:cubicBezTo>
                  <a:cubicBezTo>
                    <a:pt x="48897" y="5851"/>
                    <a:pt x="48831" y="5847"/>
                    <a:pt x="48766" y="5847"/>
                  </a:cubicBezTo>
                  <a:close/>
                  <a:moveTo>
                    <a:pt x="68154" y="6145"/>
                  </a:moveTo>
                  <a:cubicBezTo>
                    <a:pt x="67681" y="6145"/>
                    <a:pt x="67492" y="6523"/>
                    <a:pt x="67492" y="7090"/>
                  </a:cubicBezTo>
                  <a:cubicBezTo>
                    <a:pt x="67492" y="7657"/>
                    <a:pt x="67870" y="7941"/>
                    <a:pt x="68343" y="7941"/>
                  </a:cubicBezTo>
                  <a:cubicBezTo>
                    <a:pt x="68910" y="7941"/>
                    <a:pt x="69288" y="7563"/>
                    <a:pt x="69099" y="6806"/>
                  </a:cubicBezTo>
                  <a:cubicBezTo>
                    <a:pt x="69004" y="6239"/>
                    <a:pt x="68626" y="6145"/>
                    <a:pt x="68154" y="6145"/>
                  </a:cubicBezTo>
                  <a:close/>
                  <a:moveTo>
                    <a:pt x="32234" y="6145"/>
                  </a:moveTo>
                  <a:cubicBezTo>
                    <a:pt x="31667" y="6145"/>
                    <a:pt x="31194" y="6523"/>
                    <a:pt x="31194" y="7090"/>
                  </a:cubicBezTo>
                  <a:cubicBezTo>
                    <a:pt x="31194" y="7563"/>
                    <a:pt x="31572" y="7941"/>
                    <a:pt x="32045" y="8035"/>
                  </a:cubicBezTo>
                  <a:cubicBezTo>
                    <a:pt x="32135" y="8050"/>
                    <a:pt x="32222" y="8058"/>
                    <a:pt x="32306" y="8058"/>
                  </a:cubicBezTo>
                  <a:cubicBezTo>
                    <a:pt x="32752" y="8058"/>
                    <a:pt x="33100" y="7836"/>
                    <a:pt x="33179" y="7279"/>
                  </a:cubicBezTo>
                  <a:cubicBezTo>
                    <a:pt x="33179" y="6523"/>
                    <a:pt x="32990" y="6145"/>
                    <a:pt x="32234" y="6145"/>
                  </a:cubicBezTo>
                  <a:close/>
                  <a:moveTo>
                    <a:pt x="84885" y="6712"/>
                  </a:moveTo>
                  <a:cubicBezTo>
                    <a:pt x="84223" y="6712"/>
                    <a:pt x="83750" y="7090"/>
                    <a:pt x="83656" y="7657"/>
                  </a:cubicBezTo>
                  <a:cubicBezTo>
                    <a:pt x="83656" y="8224"/>
                    <a:pt x="84128" y="8602"/>
                    <a:pt x="84696" y="8697"/>
                  </a:cubicBezTo>
                  <a:cubicBezTo>
                    <a:pt x="85452" y="8508"/>
                    <a:pt x="85830" y="8224"/>
                    <a:pt x="85830" y="7563"/>
                  </a:cubicBezTo>
                  <a:cubicBezTo>
                    <a:pt x="85830" y="7090"/>
                    <a:pt x="85452" y="6712"/>
                    <a:pt x="84885" y="6712"/>
                  </a:cubicBezTo>
                  <a:close/>
                  <a:moveTo>
                    <a:pt x="43861" y="6806"/>
                  </a:moveTo>
                  <a:cubicBezTo>
                    <a:pt x="43388" y="6995"/>
                    <a:pt x="42915" y="7184"/>
                    <a:pt x="42915" y="7941"/>
                  </a:cubicBezTo>
                  <a:cubicBezTo>
                    <a:pt x="42915" y="8508"/>
                    <a:pt x="43388" y="8886"/>
                    <a:pt x="43955" y="8886"/>
                  </a:cubicBezTo>
                  <a:cubicBezTo>
                    <a:pt x="44428" y="8886"/>
                    <a:pt x="44806" y="8508"/>
                    <a:pt x="44806" y="8035"/>
                  </a:cubicBezTo>
                  <a:cubicBezTo>
                    <a:pt x="44806" y="7279"/>
                    <a:pt x="44428" y="7090"/>
                    <a:pt x="43861" y="6806"/>
                  </a:cubicBezTo>
                  <a:close/>
                  <a:moveTo>
                    <a:pt x="73258" y="7279"/>
                  </a:moveTo>
                  <a:cubicBezTo>
                    <a:pt x="72691" y="7279"/>
                    <a:pt x="72218" y="7657"/>
                    <a:pt x="72218" y="8224"/>
                  </a:cubicBezTo>
                  <a:cubicBezTo>
                    <a:pt x="72124" y="8980"/>
                    <a:pt x="72691" y="9169"/>
                    <a:pt x="73258" y="9358"/>
                  </a:cubicBezTo>
                  <a:cubicBezTo>
                    <a:pt x="73731" y="9075"/>
                    <a:pt x="74203" y="8886"/>
                    <a:pt x="74109" y="8130"/>
                  </a:cubicBezTo>
                  <a:cubicBezTo>
                    <a:pt x="74014" y="7657"/>
                    <a:pt x="73731" y="7279"/>
                    <a:pt x="73258" y="7279"/>
                  </a:cubicBezTo>
                  <a:close/>
                  <a:moveTo>
                    <a:pt x="27791" y="8413"/>
                  </a:moveTo>
                  <a:cubicBezTo>
                    <a:pt x="27319" y="8413"/>
                    <a:pt x="26941" y="8791"/>
                    <a:pt x="26941" y="9358"/>
                  </a:cubicBezTo>
                  <a:cubicBezTo>
                    <a:pt x="26941" y="9926"/>
                    <a:pt x="27319" y="10398"/>
                    <a:pt x="27980" y="10398"/>
                  </a:cubicBezTo>
                  <a:cubicBezTo>
                    <a:pt x="28453" y="10304"/>
                    <a:pt x="28926" y="10020"/>
                    <a:pt x="28831" y="9358"/>
                  </a:cubicBezTo>
                  <a:cubicBezTo>
                    <a:pt x="28737" y="8697"/>
                    <a:pt x="28359" y="8413"/>
                    <a:pt x="27791" y="8413"/>
                  </a:cubicBezTo>
                  <a:close/>
                  <a:moveTo>
                    <a:pt x="39229" y="8413"/>
                  </a:moveTo>
                  <a:cubicBezTo>
                    <a:pt x="38756" y="8413"/>
                    <a:pt x="38284" y="8602"/>
                    <a:pt x="38284" y="9169"/>
                  </a:cubicBezTo>
                  <a:cubicBezTo>
                    <a:pt x="38189" y="9831"/>
                    <a:pt x="38473" y="10304"/>
                    <a:pt x="39134" y="10398"/>
                  </a:cubicBezTo>
                  <a:cubicBezTo>
                    <a:pt x="39183" y="10406"/>
                    <a:pt x="39231" y="10410"/>
                    <a:pt x="39277" y="10410"/>
                  </a:cubicBezTo>
                  <a:cubicBezTo>
                    <a:pt x="39766" y="10410"/>
                    <a:pt x="40096" y="9971"/>
                    <a:pt x="40269" y="9453"/>
                  </a:cubicBezTo>
                  <a:cubicBezTo>
                    <a:pt x="40174" y="8886"/>
                    <a:pt x="39985" y="8508"/>
                    <a:pt x="39229" y="8413"/>
                  </a:cubicBezTo>
                  <a:close/>
                  <a:moveTo>
                    <a:pt x="77777" y="8963"/>
                  </a:moveTo>
                  <a:cubicBezTo>
                    <a:pt x="77305" y="8963"/>
                    <a:pt x="76933" y="9252"/>
                    <a:pt x="76850" y="9831"/>
                  </a:cubicBezTo>
                  <a:cubicBezTo>
                    <a:pt x="76661" y="10304"/>
                    <a:pt x="76945" y="10587"/>
                    <a:pt x="77512" y="10776"/>
                  </a:cubicBezTo>
                  <a:cubicBezTo>
                    <a:pt x="77583" y="10788"/>
                    <a:pt x="77652" y="10794"/>
                    <a:pt x="77719" y="10794"/>
                  </a:cubicBezTo>
                  <a:cubicBezTo>
                    <a:pt x="78190" y="10794"/>
                    <a:pt x="78551" y="10505"/>
                    <a:pt x="78551" y="9926"/>
                  </a:cubicBezTo>
                  <a:cubicBezTo>
                    <a:pt x="78741" y="9453"/>
                    <a:pt x="78551" y="9075"/>
                    <a:pt x="77984" y="8980"/>
                  </a:cubicBezTo>
                  <a:cubicBezTo>
                    <a:pt x="77913" y="8969"/>
                    <a:pt x="77844" y="8963"/>
                    <a:pt x="77777" y="8963"/>
                  </a:cubicBezTo>
                  <a:close/>
                  <a:moveTo>
                    <a:pt x="89151" y="9309"/>
                  </a:moveTo>
                  <a:cubicBezTo>
                    <a:pt x="89056" y="9309"/>
                    <a:pt x="88957" y="9324"/>
                    <a:pt x="88855" y="9358"/>
                  </a:cubicBezTo>
                  <a:cubicBezTo>
                    <a:pt x="88382" y="9358"/>
                    <a:pt x="88004" y="9642"/>
                    <a:pt x="88004" y="10115"/>
                  </a:cubicBezTo>
                  <a:cubicBezTo>
                    <a:pt x="88004" y="10776"/>
                    <a:pt x="88382" y="11060"/>
                    <a:pt x="88949" y="11060"/>
                  </a:cubicBezTo>
                  <a:cubicBezTo>
                    <a:pt x="89611" y="11060"/>
                    <a:pt x="89895" y="10776"/>
                    <a:pt x="90084" y="10020"/>
                  </a:cubicBezTo>
                  <a:cubicBezTo>
                    <a:pt x="89929" y="9633"/>
                    <a:pt x="89583" y="9309"/>
                    <a:pt x="89151" y="9309"/>
                  </a:cubicBezTo>
                  <a:close/>
                  <a:moveTo>
                    <a:pt x="56219" y="10008"/>
                  </a:moveTo>
                  <a:cubicBezTo>
                    <a:pt x="56167" y="10008"/>
                    <a:pt x="56112" y="10012"/>
                    <a:pt x="56054" y="10020"/>
                  </a:cubicBezTo>
                  <a:cubicBezTo>
                    <a:pt x="55582" y="10020"/>
                    <a:pt x="55204" y="10493"/>
                    <a:pt x="55204" y="10965"/>
                  </a:cubicBezTo>
                  <a:cubicBezTo>
                    <a:pt x="55109" y="11533"/>
                    <a:pt x="55582" y="12005"/>
                    <a:pt x="56149" y="12005"/>
                  </a:cubicBezTo>
                  <a:cubicBezTo>
                    <a:pt x="56811" y="12005"/>
                    <a:pt x="57094" y="11533"/>
                    <a:pt x="57189" y="10871"/>
                  </a:cubicBezTo>
                  <a:cubicBezTo>
                    <a:pt x="57016" y="10439"/>
                    <a:pt x="56765" y="10008"/>
                    <a:pt x="56219" y="10008"/>
                  </a:cubicBezTo>
                  <a:close/>
                  <a:moveTo>
                    <a:pt x="60875" y="10115"/>
                  </a:moveTo>
                  <a:cubicBezTo>
                    <a:pt x="60308" y="10304"/>
                    <a:pt x="59930" y="10587"/>
                    <a:pt x="60025" y="11344"/>
                  </a:cubicBezTo>
                  <a:cubicBezTo>
                    <a:pt x="60119" y="11816"/>
                    <a:pt x="60403" y="12194"/>
                    <a:pt x="60970" y="12194"/>
                  </a:cubicBezTo>
                  <a:cubicBezTo>
                    <a:pt x="61537" y="12194"/>
                    <a:pt x="62010" y="11722"/>
                    <a:pt x="61915" y="11060"/>
                  </a:cubicBezTo>
                  <a:cubicBezTo>
                    <a:pt x="61915" y="10493"/>
                    <a:pt x="61442" y="10115"/>
                    <a:pt x="60875" y="10115"/>
                  </a:cubicBezTo>
                  <a:close/>
                  <a:moveTo>
                    <a:pt x="34572" y="10573"/>
                  </a:moveTo>
                  <a:cubicBezTo>
                    <a:pt x="33993" y="10573"/>
                    <a:pt x="33841" y="10938"/>
                    <a:pt x="33841" y="11533"/>
                  </a:cubicBezTo>
                  <a:cubicBezTo>
                    <a:pt x="33841" y="12194"/>
                    <a:pt x="34314" y="12289"/>
                    <a:pt x="34786" y="12289"/>
                  </a:cubicBezTo>
                  <a:cubicBezTo>
                    <a:pt x="35259" y="12289"/>
                    <a:pt x="35542" y="12005"/>
                    <a:pt x="35732" y="11533"/>
                  </a:cubicBezTo>
                  <a:cubicBezTo>
                    <a:pt x="35732" y="10965"/>
                    <a:pt x="35353" y="10587"/>
                    <a:pt x="34786" y="10587"/>
                  </a:cubicBezTo>
                  <a:cubicBezTo>
                    <a:pt x="34709" y="10578"/>
                    <a:pt x="34638" y="10573"/>
                    <a:pt x="34572" y="10573"/>
                  </a:cubicBezTo>
                  <a:close/>
                  <a:moveTo>
                    <a:pt x="51328" y="10587"/>
                  </a:moveTo>
                  <a:cubicBezTo>
                    <a:pt x="50856" y="10587"/>
                    <a:pt x="50477" y="10871"/>
                    <a:pt x="50383" y="11344"/>
                  </a:cubicBezTo>
                  <a:cubicBezTo>
                    <a:pt x="50194" y="11911"/>
                    <a:pt x="50477" y="12383"/>
                    <a:pt x="51139" y="12478"/>
                  </a:cubicBezTo>
                  <a:cubicBezTo>
                    <a:pt x="51801" y="12383"/>
                    <a:pt x="52084" y="12005"/>
                    <a:pt x="52084" y="11438"/>
                  </a:cubicBezTo>
                  <a:cubicBezTo>
                    <a:pt x="52084" y="10965"/>
                    <a:pt x="51895" y="10587"/>
                    <a:pt x="51328" y="10587"/>
                  </a:cubicBezTo>
                  <a:close/>
                  <a:moveTo>
                    <a:pt x="65791" y="10587"/>
                  </a:moveTo>
                  <a:cubicBezTo>
                    <a:pt x="65318" y="10587"/>
                    <a:pt x="65034" y="10965"/>
                    <a:pt x="64845" y="11438"/>
                  </a:cubicBezTo>
                  <a:cubicBezTo>
                    <a:pt x="64751" y="12005"/>
                    <a:pt x="65129" y="12478"/>
                    <a:pt x="65696" y="12667"/>
                  </a:cubicBezTo>
                  <a:cubicBezTo>
                    <a:pt x="65753" y="12675"/>
                    <a:pt x="65808" y="12679"/>
                    <a:pt x="65859" y="12679"/>
                  </a:cubicBezTo>
                  <a:cubicBezTo>
                    <a:pt x="66405" y="12679"/>
                    <a:pt x="66649" y="12240"/>
                    <a:pt x="66736" y="11722"/>
                  </a:cubicBezTo>
                  <a:cubicBezTo>
                    <a:pt x="66736" y="11060"/>
                    <a:pt x="66547" y="10587"/>
                    <a:pt x="65791" y="10587"/>
                  </a:cubicBezTo>
                  <a:close/>
                  <a:moveTo>
                    <a:pt x="82332" y="11060"/>
                  </a:moveTo>
                  <a:cubicBezTo>
                    <a:pt x="81671" y="11060"/>
                    <a:pt x="81293" y="11438"/>
                    <a:pt x="81293" y="12194"/>
                  </a:cubicBezTo>
                  <a:cubicBezTo>
                    <a:pt x="81293" y="12761"/>
                    <a:pt x="81765" y="12950"/>
                    <a:pt x="82238" y="12950"/>
                  </a:cubicBezTo>
                  <a:cubicBezTo>
                    <a:pt x="82805" y="12950"/>
                    <a:pt x="83183" y="12478"/>
                    <a:pt x="83183" y="11911"/>
                  </a:cubicBezTo>
                  <a:cubicBezTo>
                    <a:pt x="83183" y="11438"/>
                    <a:pt x="82805" y="11060"/>
                    <a:pt x="82332" y="11060"/>
                  </a:cubicBezTo>
                  <a:close/>
                  <a:moveTo>
                    <a:pt x="23719" y="11294"/>
                  </a:moveTo>
                  <a:cubicBezTo>
                    <a:pt x="23285" y="11294"/>
                    <a:pt x="22937" y="11633"/>
                    <a:pt x="22782" y="12100"/>
                  </a:cubicBezTo>
                  <a:cubicBezTo>
                    <a:pt x="22687" y="12761"/>
                    <a:pt x="23065" y="13234"/>
                    <a:pt x="23727" y="13329"/>
                  </a:cubicBezTo>
                  <a:cubicBezTo>
                    <a:pt x="24388" y="13234"/>
                    <a:pt x="24861" y="12856"/>
                    <a:pt x="24861" y="12289"/>
                  </a:cubicBezTo>
                  <a:cubicBezTo>
                    <a:pt x="24861" y="11816"/>
                    <a:pt x="24483" y="11344"/>
                    <a:pt x="24010" y="11344"/>
                  </a:cubicBezTo>
                  <a:cubicBezTo>
                    <a:pt x="23910" y="11310"/>
                    <a:pt x="23812" y="11294"/>
                    <a:pt x="23719" y="11294"/>
                  </a:cubicBezTo>
                  <a:close/>
                  <a:moveTo>
                    <a:pt x="46318" y="11438"/>
                  </a:moveTo>
                  <a:cubicBezTo>
                    <a:pt x="45751" y="11533"/>
                    <a:pt x="45373" y="11911"/>
                    <a:pt x="45468" y="12383"/>
                  </a:cubicBezTo>
                  <a:cubicBezTo>
                    <a:pt x="45468" y="12950"/>
                    <a:pt x="45940" y="13329"/>
                    <a:pt x="46602" y="13329"/>
                  </a:cubicBezTo>
                  <a:cubicBezTo>
                    <a:pt x="47169" y="13329"/>
                    <a:pt x="47358" y="12856"/>
                    <a:pt x="47358" y="12383"/>
                  </a:cubicBezTo>
                  <a:cubicBezTo>
                    <a:pt x="47358" y="11816"/>
                    <a:pt x="46885" y="11438"/>
                    <a:pt x="46318" y="11438"/>
                  </a:cubicBezTo>
                  <a:close/>
                  <a:moveTo>
                    <a:pt x="70750" y="11798"/>
                  </a:moveTo>
                  <a:cubicBezTo>
                    <a:pt x="70680" y="11798"/>
                    <a:pt x="70602" y="11804"/>
                    <a:pt x="70517" y="11816"/>
                  </a:cubicBezTo>
                  <a:cubicBezTo>
                    <a:pt x="69950" y="11911"/>
                    <a:pt x="69572" y="12383"/>
                    <a:pt x="69761" y="12950"/>
                  </a:cubicBezTo>
                  <a:cubicBezTo>
                    <a:pt x="69845" y="13374"/>
                    <a:pt x="70157" y="13721"/>
                    <a:pt x="70561" y="13721"/>
                  </a:cubicBezTo>
                  <a:cubicBezTo>
                    <a:pt x="70608" y="13721"/>
                    <a:pt x="70657" y="13717"/>
                    <a:pt x="70706" y="13707"/>
                  </a:cubicBezTo>
                  <a:cubicBezTo>
                    <a:pt x="71273" y="13612"/>
                    <a:pt x="71651" y="13139"/>
                    <a:pt x="71462" y="12478"/>
                  </a:cubicBezTo>
                  <a:cubicBezTo>
                    <a:pt x="71380" y="12066"/>
                    <a:pt x="71226" y="11798"/>
                    <a:pt x="70750" y="11798"/>
                  </a:cubicBezTo>
                  <a:close/>
                  <a:moveTo>
                    <a:pt x="93108" y="12194"/>
                  </a:moveTo>
                  <a:cubicBezTo>
                    <a:pt x="92541" y="12194"/>
                    <a:pt x="92069" y="12478"/>
                    <a:pt x="92069" y="13139"/>
                  </a:cubicBezTo>
                  <a:cubicBezTo>
                    <a:pt x="92069" y="13612"/>
                    <a:pt x="92447" y="13896"/>
                    <a:pt x="92825" y="13896"/>
                  </a:cubicBezTo>
                  <a:cubicBezTo>
                    <a:pt x="92960" y="13934"/>
                    <a:pt x="93087" y="13953"/>
                    <a:pt x="93205" y="13953"/>
                  </a:cubicBezTo>
                  <a:cubicBezTo>
                    <a:pt x="93664" y="13953"/>
                    <a:pt x="93978" y="13666"/>
                    <a:pt x="94054" y="13139"/>
                  </a:cubicBezTo>
                  <a:cubicBezTo>
                    <a:pt x="94054" y="12478"/>
                    <a:pt x="93676" y="12194"/>
                    <a:pt x="93108" y="12194"/>
                  </a:cubicBezTo>
                  <a:close/>
                  <a:moveTo>
                    <a:pt x="30417" y="12842"/>
                  </a:moveTo>
                  <a:cubicBezTo>
                    <a:pt x="30363" y="12842"/>
                    <a:pt x="30307" y="12846"/>
                    <a:pt x="30249" y="12856"/>
                  </a:cubicBezTo>
                  <a:cubicBezTo>
                    <a:pt x="29776" y="12950"/>
                    <a:pt x="29398" y="13234"/>
                    <a:pt x="29398" y="13801"/>
                  </a:cubicBezTo>
                  <a:cubicBezTo>
                    <a:pt x="29398" y="14368"/>
                    <a:pt x="29871" y="14841"/>
                    <a:pt x="30533" y="14841"/>
                  </a:cubicBezTo>
                  <a:cubicBezTo>
                    <a:pt x="31100" y="14841"/>
                    <a:pt x="31478" y="14368"/>
                    <a:pt x="31478" y="13801"/>
                  </a:cubicBezTo>
                  <a:cubicBezTo>
                    <a:pt x="31223" y="13207"/>
                    <a:pt x="30892" y="12842"/>
                    <a:pt x="30417" y="12842"/>
                  </a:cubicBezTo>
                  <a:close/>
                  <a:moveTo>
                    <a:pt x="41592" y="12856"/>
                  </a:moveTo>
                  <a:cubicBezTo>
                    <a:pt x="41119" y="12950"/>
                    <a:pt x="40741" y="13329"/>
                    <a:pt x="40741" y="13801"/>
                  </a:cubicBezTo>
                  <a:cubicBezTo>
                    <a:pt x="40741" y="14368"/>
                    <a:pt x="41119" y="14746"/>
                    <a:pt x="41687" y="14841"/>
                  </a:cubicBezTo>
                  <a:cubicBezTo>
                    <a:pt x="42443" y="14746"/>
                    <a:pt x="42821" y="14368"/>
                    <a:pt x="42632" y="13801"/>
                  </a:cubicBezTo>
                  <a:cubicBezTo>
                    <a:pt x="42537" y="13234"/>
                    <a:pt x="42159" y="12856"/>
                    <a:pt x="41592" y="12856"/>
                  </a:cubicBezTo>
                  <a:close/>
                  <a:moveTo>
                    <a:pt x="75243" y="13329"/>
                  </a:moveTo>
                  <a:cubicBezTo>
                    <a:pt x="74770" y="13329"/>
                    <a:pt x="74487" y="13707"/>
                    <a:pt x="74298" y="14179"/>
                  </a:cubicBezTo>
                  <a:cubicBezTo>
                    <a:pt x="74203" y="14746"/>
                    <a:pt x="74676" y="15219"/>
                    <a:pt x="75243" y="15219"/>
                  </a:cubicBezTo>
                  <a:cubicBezTo>
                    <a:pt x="75905" y="15219"/>
                    <a:pt x="76188" y="14841"/>
                    <a:pt x="76377" y="14274"/>
                  </a:cubicBezTo>
                  <a:cubicBezTo>
                    <a:pt x="76188" y="13707"/>
                    <a:pt x="75905" y="13329"/>
                    <a:pt x="75243" y="13329"/>
                  </a:cubicBezTo>
                  <a:close/>
                  <a:moveTo>
                    <a:pt x="86492" y="13612"/>
                  </a:moveTo>
                  <a:cubicBezTo>
                    <a:pt x="85924" y="13612"/>
                    <a:pt x="85546" y="14085"/>
                    <a:pt x="85546" y="14652"/>
                  </a:cubicBezTo>
                  <a:cubicBezTo>
                    <a:pt x="85546" y="15125"/>
                    <a:pt x="85924" y="15503"/>
                    <a:pt x="86397" y="15503"/>
                  </a:cubicBezTo>
                  <a:cubicBezTo>
                    <a:pt x="86964" y="15503"/>
                    <a:pt x="87342" y="15219"/>
                    <a:pt x="87437" y="14274"/>
                  </a:cubicBezTo>
                  <a:cubicBezTo>
                    <a:pt x="87437" y="13896"/>
                    <a:pt x="87059" y="13612"/>
                    <a:pt x="86492" y="13612"/>
                  </a:cubicBezTo>
                  <a:close/>
                  <a:moveTo>
                    <a:pt x="19946" y="14368"/>
                  </a:moveTo>
                  <a:cubicBezTo>
                    <a:pt x="19379" y="14368"/>
                    <a:pt x="19001" y="14841"/>
                    <a:pt x="19001" y="15503"/>
                  </a:cubicBezTo>
                  <a:cubicBezTo>
                    <a:pt x="19001" y="15881"/>
                    <a:pt x="19473" y="16259"/>
                    <a:pt x="19946" y="16259"/>
                  </a:cubicBezTo>
                  <a:cubicBezTo>
                    <a:pt x="20607" y="16259"/>
                    <a:pt x="21080" y="16070"/>
                    <a:pt x="21080" y="15314"/>
                  </a:cubicBezTo>
                  <a:cubicBezTo>
                    <a:pt x="20891" y="14746"/>
                    <a:pt x="20607" y="14368"/>
                    <a:pt x="19946" y="14368"/>
                  </a:cubicBezTo>
                  <a:close/>
                  <a:moveTo>
                    <a:pt x="37149" y="14841"/>
                  </a:moveTo>
                  <a:cubicBezTo>
                    <a:pt x="36677" y="14841"/>
                    <a:pt x="36299" y="15219"/>
                    <a:pt x="36299" y="15692"/>
                  </a:cubicBezTo>
                  <a:cubicBezTo>
                    <a:pt x="36299" y="16259"/>
                    <a:pt x="36677" y="16637"/>
                    <a:pt x="36677" y="16637"/>
                  </a:cubicBezTo>
                  <a:cubicBezTo>
                    <a:pt x="37811" y="16637"/>
                    <a:pt x="38189" y="16259"/>
                    <a:pt x="38189" y="15786"/>
                  </a:cubicBezTo>
                  <a:cubicBezTo>
                    <a:pt x="38189" y="15219"/>
                    <a:pt x="37717" y="14841"/>
                    <a:pt x="37149" y="14841"/>
                  </a:cubicBezTo>
                  <a:close/>
                  <a:moveTo>
                    <a:pt x="57189" y="15030"/>
                  </a:moveTo>
                  <a:cubicBezTo>
                    <a:pt x="56716" y="15030"/>
                    <a:pt x="56338" y="15314"/>
                    <a:pt x="56338" y="15975"/>
                  </a:cubicBezTo>
                  <a:cubicBezTo>
                    <a:pt x="56338" y="16542"/>
                    <a:pt x="56622" y="16920"/>
                    <a:pt x="57283" y="17015"/>
                  </a:cubicBezTo>
                  <a:cubicBezTo>
                    <a:pt x="57945" y="17015"/>
                    <a:pt x="58229" y="16637"/>
                    <a:pt x="58229" y="15975"/>
                  </a:cubicBezTo>
                  <a:cubicBezTo>
                    <a:pt x="58229" y="15314"/>
                    <a:pt x="57945" y="15030"/>
                    <a:pt x="57189" y="15030"/>
                  </a:cubicBezTo>
                  <a:close/>
                  <a:moveTo>
                    <a:pt x="62104" y="15219"/>
                  </a:moveTo>
                  <a:cubicBezTo>
                    <a:pt x="61820" y="15314"/>
                    <a:pt x="61442" y="15597"/>
                    <a:pt x="61442" y="16070"/>
                  </a:cubicBezTo>
                  <a:cubicBezTo>
                    <a:pt x="61442" y="16637"/>
                    <a:pt x="61726" y="17110"/>
                    <a:pt x="62293" y="17110"/>
                  </a:cubicBezTo>
                  <a:cubicBezTo>
                    <a:pt x="62766" y="17110"/>
                    <a:pt x="63144" y="16920"/>
                    <a:pt x="63144" y="16259"/>
                  </a:cubicBezTo>
                  <a:cubicBezTo>
                    <a:pt x="63238" y="15597"/>
                    <a:pt x="62766" y="15314"/>
                    <a:pt x="62104" y="15219"/>
                  </a:cubicBezTo>
                  <a:close/>
                  <a:moveTo>
                    <a:pt x="96795" y="15503"/>
                  </a:moveTo>
                  <a:cubicBezTo>
                    <a:pt x="96228" y="15503"/>
                    <a:pt x="95850" y="15786"/>
                    <a:pt x="95850" y="16448"/>
                  </a:cubicBezTo>
                  <a:cubicBezTo>
                    <a:pt x="95850" y="16826"/>
                    <a:pt x="96228" y="17204"/>
                    <a:pt x="96700" y="17204"/>
                  </a:cubicBezTo>
                  <a:cubicBezTo>
                    <a:pt x="97267" y="17204"/>
                    <a:pt x="97740" y="17015"/>
                    <a:pt x="97835" y="16448"/>
                  </a:cubicBezTo>
                  <a:cubicBezTo>
                    <a:pt x="97835" y="15786"/>
                    <a:pt x="97457" y="15503"/>
                    <a:pt x="96795" y="15503"/>
                  </a:cubicBezTo>
                  <a:close/>
                  <a:moveTo>
                    <a:pt x="79686" y="15503"/>
                  </a:moveTo>
                  <a:cubicBezTo>
                    <a:pt x="79024" y="15597"/>
                    <a:pt x="78646" y="15881"/>
                    <a:pt x="78835" y="16637"/>
                  </a:cubicBezTo>
                  <a:cubicBezTo>
                    <a:pt x="78930" y="17110"/>
                    <a:pt x="79402" y="17393"/>
                    <a:pt x="79875" y="17393"/>
                  </a:cubicBezTo>
                  <a:cubicBezTo>
                    <a:pt x="80442" y="17110"/>
                    <a:pt x="80820" y="16731"/>
                    <a:pt x="80726" y="16164"/>
                  </a:cubicBezTo>
                  <a:cubicBezTo>
                    <a:pt x="80631" y="15692"/>
                    <a:pt x="80253" y="15503"/>
                    <a:pt x="79686" y="15503"/>
                  </a:cubicBezTo>
                  <a:close/>
                  <a:moveTo>
                    <a:pt x="52273" y="15503"/>
                  </a:moveTo>
                  <a:cubicBezTo>
                    <a:pt x="51612" y="15597"/>
                    <a:pt x="51423" y="16070"/>
                    <a:pt x="51517" y="16637"/>
                  </a:cubicBezTo>
                  <a:cubicBezTo>
                    <a:pt x="51602" y="17060"/>
                    <a:pt x="51914" y="17408"/>
                    <a:pt x="52318" y="17408"/>
                  </a:cubicBezTo>
                  <a:cubicBezTo>
                    <a:pt x="52365" y="17408"/>
                    <a:pt x="52413" y="17403"/>
                    <a:pt x="52462" y="17393"/>
                  </a:cubicBezTo>
                  <a:cubicBezTo>
                    <a:pt x="53030" y="17204"/>
                    <a:pt x="53313" y="16731"/>
                    <a:pt x="53219" y="16164"/>
                  </a:cubicBezTo>
                  <a:cubicBezTo>
                    <a:pt x="53030" y="15597"/>
                    <a:pt x="52746" y="15503"/>
                    <a:pt x="52273" y="15503"/>
                  </a:cubicBezTo>
                  <a:close/>
                  <a:moveTo>
                    <a:pt x="26279" y="15597"/>
                  </a:moveTo>
                  <a:cubicBezTo>
                    <a:pt x="25617" y="15692"/>
                    <a:pt x="25334" y="16164"/>
                    <a:pt x="25428" y="16731"/>
                  </a:cubicBezTo>
                  <a:cubicBezTo>
                    <a:pt x="25428" y="17204"/>
                    <a:pt x="25806" y="17582"/>
                    <a:pt x="26279" y="17582"/>
                  </a:cubicBezTo>
                  <a:cubicBezTo>
                    <a:pt x="26846" y="17582"/>
                    <a:pt x="27224" y="17204"/>
                    <a:pt x="27224" y="16637"/>
                  </a:cubicBezTo>
                  <a:cubicBezTo>
                    <a:pt x="27224" y="15975"/>
                    <a:pt x="26941" y="15597"/>
                    <a:pt x="26279" y="15597"/>
                  </a:cubicBezTo>
                  <a:close/>
                  <a:moveTo>
                    <a:pt x="67019" y="16070"/>
                  </a:moveTo>
                  <a:cubicBezTo>
                    <a:pt x="66547" y="16070"/>
                    <a:pt x="66169" y="16542"/>
                    <a:pt x="66169" y="17015"/>
                  </a:cubicBezTo>
                  <a:cubicBezTo>
                    <a:pt x="66169" y="17582"/>
                    <a:pt x="66547" y="18055"/>
                    <a:pt x="67114" y="18055"/>
                  </a:cubicBezTo>
                  <a:cubicBezTo>
                    <a:pt x="67681" y="18055"/>
                    <a:pt x="68059" y="17582"/>
                    <a:pt x="68059" y="17015"/>
                  </a:cubicBezTo>
                  <a:cubicBezTo>
                    <a:pt x="68059" y="16259"/>
                    <a:pt x="67587" y="16070"/>
                    <a:pt x="67019" y="16070"/>
                  </a:cubicBezTo>
                  <a:close/>
                  <a:moveTo>
                    <a:pt x="90556" y="16542"/>
                  </a:moveTo>
                  <a:cubicBezTo>
                    <a:pt x="90084" y="16542"/>
                    <a:pt x="89705" y="16731"/>
                    <a:pt x="89705" y="17393"/>
                  </a:cubicBezTo>
                  <a:cubicBezTo>
                    <a:pt x="89705" y="17866"/>
                    <a:pt x="89895" y="18149"/>
                    <a:pt x="90367" y="18338"/>
                  </a:cubicBezTo>
                  <a:cubicBezTo>
                    <a:pt x="90840" y="18338"/>
                    <a:pt x="91218" y="18149"/>
                    <a:pt x="91312" y="17582"/>
                  </a:cubicBezTo>
                  <a:cubicBezTo>
                    <a:pt x="91501" y="17015"/>
                    <a:pt x="91123" y="16542"/>
                    <a:pt x="90556" y="16542"/>
                  </a:cubicBezTo>
                  <a:close/>
                  <a:moveTo>
                    <a:pt x="47642" y="16448"/>
                  </a:moveTo>
                  <a:cubicBezTo>
                    <a:pt x="46885" y="16448"/>
                    <a:pt x="46602" y="16637"/>
                    <a:pt x="46602" y="17393"/>
                  </a:cubicBezTo>
                  <a:cubicBezTo>
                    <a:pt x="46602" y="17866"/>
                    <a:pt x="46885" y="18149"/>
                    <a:pt x="47358" y="18338"/>
                  </a:cubicBezTo>
                  <a:cubicBezTo>
                    <a:pt x="47417" y="18348"/>
                    <a:pt x="47475" y="18353"/>
                    <a:pt x="47533" y="18353"/>
                  </a:cubicBezTo>
                  <a:cubicBezTo>
                    <a:pt x="48037" y="18353"/>
                    <a:pt x="48502" y="17996"/>
                    <a:pt x="48587" y="17488"/>
                  </a:cubicBezTo>
                  <a:cubicBezTo>
                    <a:pt x="48681" y="16920"/>
                    <a:pt x="48209" y="16542"/>
                    <a:pt x="47642" y="16448"/>
                  </a:cubicBezTo>
                  <a:close/>
                  <a:moveTo>
                    <a:pt x="32940" y="17095"/>
                  </a:moveTo>
                  <a:cubicBezTo>
                    <a:pt x="32536" y="17095"/>
                    <a:pt x="32224" y="17442"/>
                    <a:pt x="32140" y="17866"/>
                  </a:cubicBezTo>
                  <a:cubicBezTo>
                    <a:pt x="32045" y="18433"/>
                    <a:pt x="32423" y="18906"/>
                    <a:pt x="32990" y="19000"/>
                  </a:cubicBezTo>
                  <a:cubicBezTo>
                    <a:pt x="33463" y="19000"/>
                    <a:pt x="33841" y="18906"/>
                    <a:pt x="33936" y="18338"/>
                  </a:cubicBezTo>
                  <a:cubicBezTo>
                    <a:pt x="34030" y="17677"/>
                    <a:pt x="33652" y="17204"/>
                    <a:pt x="33085" y="17110"/>
                  </a:cubicBezTo>
                  <a:cubicBezTo>
                    <a:pt x="33035" y="17100"/>
                    <a:pt x="32987" y="17095"/>
                    <a:pt x="32940" y="17095"/>
                  </a:cubicBezTo>
                  <a:close/>
                  <a:moveTo>
                    <a:pt x="71840" y="17488"/>
                  </a:moveTo>
                  <a:cubicBezTo>
                    <a:pt x="71368" y="17488"/>
                    <a:pt x="70989" y="17677"/>
                    <a:pt x="70895" y="18338"/>
                  </a:cubicBezTo>
                  <a:cubicBezTo>
                    <a:pt x="70800" y="18906"/>
                    <a:pt x="71084" y="19284"/>
                    <a:pt x="71840" y="19378"/>
                  </a:cubicBezTo>
                  <a:cubicBezTo>
                    <a:pt x="71889" y="19386"/>
                    <a:pt x="71938" y="19390"/>
                    <a:pt x="71985" y="19390"/>
                  </a:cubicBezTo>
                  <a:cubicBezTo>
                    <a:pt x="72486" y="19390"/>
                    <a:pt x="72880" y="18951"/>
                    <a:pt x="72880" y="18433"/>
                  </a:cubicBezTo>
                  <a:cubicBezTo>
                    <a:pt x="72880" y="17866"/>
                    <a:pt x="72407" y="17488"/>
                    <a:pt x="71840" y="17488"/>
                  </a:cubicBezTo>
                  <a:close/>
                  <a:moveTo>
                    <a:pt x="83939" y="17960"/>
                  </a:moveTo>
                  <a:cubicBezTo>
                    <a:pt x="83278" y="17960"/>
                    <a:pt x="82994" y="18433"/>
                    <a:pt x="82994" y="19000"/>
                  </a:cubicBezTo>
                  <a:cubicBezTo>
                    <a:pt x="82994" y="19473"/>
                    <a:pt x="83278" y="19851"/>
                    <a:pt x="83939" y="19851"/>
                  </a:cubicBezTo>
                  <a:cubicBezTo>
                    <a:pt x="84601" y="19851"/>
                    <a:pt x="84885" y="19378"/>
                    <a:pt x="84885" y="18811"/>
                  </a:cubicBezTo>
                  <a:cubicBezTo>
                    <a:pt x="84696" y="18338"/>
                    <a:pt x="84412" y="17960"/>
                    <a:pt x="83939" y="17960"/>
                  </a:cubicBezTo>
                  <a:close/>
                  <a:moveTo>
                    <a:pt x="16543" y="17866"/>
                  </a:moveTo>
                  <a:cubicBezTo>
                    <a:pt x="15787" y="17960"/>
                    <a:pt x="15503" y="18149"/>
                    <a:pt x="15503" y="18906"/>
                  </a:cubicBezTo>
                  <a:cubicBezTo>
                    <a:pt x="15503" y="19424"/>
                    <a:pt x="15819" y="19863"/>
                    <a:pt x="16378" y="19863"/>
                  </a:cubicBezTo>
                  <a:cubicBezTo>
                    <a:pt x="16431" y="19863"/>
                    <a:pt x="16486" y="19859"/>
                    <a:pt x="16543" y="19851"/>
                  </a:cubicBezTo>
                  <a:cubicBezTo>
                    <a:pt x="17015" y="19851"/>
                    <a:pt x="17394" y="19473"/>
                    <a:pt x="17394" y="19000"/>
                  </a:cubicBezTo>
                  <a:cubicBezTo>
                    <a:pt x="17394" y="18433"/>
                    <a:pt x="17110" y="17960"/>
                    <a:pt x="16543" y="17866"/>
                  </a:cubicBezTo>
                  <a:close/>
                  <a:moveTo>
                    <a:pt x="42905" y="17942"/>
                  </a:moveTo>
                  <a:cubicBezTo>
                    <a:pt x="42847" y="17942"/>
                    <a:pt x="42787" y="17948"/>
                    <a:pt x="42726" y="17960"/>
                  </a:cubicBezTo>
                  <a:cubicBezTo>
                    <a:pt x="42159" y="17960"/>
                    <a:pt x="41781" y="18433"/>
                    <a:pt x="41781" y="19000"/>
                  </a:cubicBezTo>
                  <a:cubicBezTo>
                    <a:pt x="41954" y="19431"/>
                    <a:pt x="42284" y="19863"/>
                    <a:pt x="42843" y="19863"/>
                  </a:cubicBezTo>
                  <a:cubicBezTo>
                    <a:pt x="42897" y="19863"/>
                    <a:pt x="42952" y="19859"/>
                    <a:pt x="43010" y="19851"/>
                  </a:cubicBezTo>
                  <a:cubicBezTo>
                    <a:pt x="43577" y="19756"/>
                    <a:pt x="43955" y="19284"/>
                    <a:pt x="43766" y="18622"/>
                  </a:cubicBezTo>
                  <a:cubicBezTo>
                    <a:pt x="43602" y="18210"/>
                    <a:pt x="43294" y="17942"/>
                    <a:pt x="42905" y="17942"/>
                  </a:cubicBezTo>
                  <a:close/>
                  <a:moveTo>
                    <a:pt x="22592" y="18811"/>
                  </a:moveTo>
                  <a:cubicBezTo>
                    <a:pt x="22120" y="18811"/>
                    <a:pt x="21742" y="19000"/>
                    <a:pt x="21647" y="19567"/>
                  </a:cubicBezTo>
                  <a:cubicBezTo>
                    <a:pt x="21553" y="20229"/>
                    <a:pt x="21836" y="20607"/>
                    <a:pt x="22498" y="20607"/>
                  </a:cubicBezTo>
                  <a:cubicBezTo>
                    <a:pt x="23065" y="20607"/>
                    <a:pt x="23443" y="20418"/>
                    <a:pt x="23538" y="19567"/>
                  </a:cubicBezTo>
                  <a:cubicBezTo>
                    <a:pt x="23443" y="19284"/>
                    <a:pt x="23254" y="18811"/>
                    <a:pt x="22592" y="18811"/>
                  </a:cubicBezTo>
                  <a:close/>
                  <a:moveTo>
                    <a:pt x="100009" y="18906"/>
                  </a:moveTo>
                  <a:cubicBezTo>
                    <a:pt x="99631" y="19095"/>
                    <a:pt x="99158" y="19473"/>
                    <a:pt x="99253" y="20040"/>
                  </a:cubicBezTo>
                  <a:cubicBezTo>
                    <a:pt x="99335" y="20619"/>
                    <a:pt x="99707" y="20908"/>
                    <a:pt x="100242" y="20908"/>
                  </a:cubicBezTo>
                  <a:cubicBezTo>
                    <a:pt x="100319" y="20908"/>
                    <a:pt x="100399" y="20902"/>
                    <a:pt x="100481" y="20891"/>
                  </a:cubicBezTo>
                  <a:cubicBezTo>
                    <a:pt x="100954" y="20796"/>
                    <a:pt x="101238" y="20418"/>
                    <a:pt x="101143" y="19851"/>
                  </a:cubicBezTo>
                  <a:cubicBezTo>
                    <a:pt x="101049" y="19095"/>
                    <a:pt x="100670" y="18906"/>
                    <a:pt x="100009" y="18906"/>
                  </a:cubicBezTo>
                  <a:close/>
                  <a:moveTo>
                    <a:pt x="76472" y="19378"/>
                  </a:moveTo>
                  <a:cubicBezTo>
                    <a:pt x="75716" y="19378"/>
                    <a:pt x="75432" y="19756"/>
                    <a:pt x="75432" y="20418"/>
                  </a:cubicBezTo>
                  <a:cubicBezTo>
                    <a:pt x="75432" y="20985"/>
                    <a:pt x="75716" y="21269"/>
                    <a:pt x="76188" y="21363"/>
                  </a:cubicBezTo>
                  <a:cubicBezTo>
                    <a:pt x="76271" y="21375"/>
                    <a:pt x="76351" y="21381"/>
                    <a:pt x="76427" y="21381"/>
                  </a:cubicBezTo>
                  <a:cubicBezTo>
                    <a:pt x="76962" y="21381"/>
                    <a:pt x="77334" y="21091"/>
                    <a:pt x="77417" y="20512"/>
                  </a:cubicBezTo>
                  <a:cubicBezTo>
                    <a:pt x="77512" y="19851"/>
                    <a:pt x="77134" y="19473"/>
                    <a:pt x="76472" y="19378"/>
                  </a:cubicBezTo>
                  <a:close/>
                  <a:moveTo>
                    <a:pt x="94148" y="19851"/>
                  </a:moveTo>
                  <a:cubicBezTo>
                    <a:pt x="93581" y="19851"/>
                    <a:pt x="93203" y="20229"/>
                    <a:pt x="93108" y="20796"/>
                  </a:cubicBezTo>
                  <a:cubicBezTo>
                    <a:pt x="93363" y="21305"/>
                    <a:pt x="93769" y="21661"/>
                    <a:pt x="94259" y="21661"/>
                  </a:cubicBezTo>
                  <a:cubicBezTo>
                    <a:pt x="94316" y="21661"/>
                    <a:pt x="94373" y="21656"/>
                    <a:pt x="94432" y="21647"/>
                  </a:cubicBezTo>
                  <a:cubicBezTo>
                    <a:pt x="94904" y="21458"/>
                    <a:pt x="95188" y="21174"/>
                    <a:pt x="95093" y="20701"/>
                  </a:cubicBezTo>
                  <a:cubicBezTo>
                    <a:pt x="95093" y="20040"/>
                    <a:pt x="94715" y="19851"/>
                    <a:pt x="94148" y="19851"/>
                  </a:cubicBezTo>
                  <a:close/>
                  <a:moveTo>
                    <a:pt x="38284" y="19945"/>
                  </a:moveTo>
                  <a:cubicBezTo>
                    <a:pt x="37717" y="19945"/>
                    <a:pt x="37433" y="20323"/>
                    <a:pt x="37338" y="20796"/>
                  </a:cubicBezTo>
                  <a:cubicBezTo>
                    <a:pt x="37338" y="21363"/>
                    <a:pt x="37811" y="21741"/>
                    <a:pt x="38378" y="21741"/>
                  </a:cubicBezTo>
                  <a:cubicBezTo>
                    <a:pt x="38851" y="21741"/>
                    <a:pt x="39229" y="21363"/>
                    <a:pt x="39323" y="20891"/>
                  </a:cubicBezTo>
                  <a:cubicBezTo>
                    <a:pt x="39229" y="20323"/>
                    <a:pt x="38851" y="19945"/>
                    <a:pt x="38284" y="19945"/>
                  </a:cubicBezTo>
                  <a:close/>
                  <a:moveTo>
                    <a:pt x="28831" y="20040"/>
                  </a:moveTo>
                  <a:cubicBezTo>
                    <a:pt x="28264" y="20040"/>
                    <a:pt x="27886" y="20512"/>
                    <a:pt x="27886" y="21174"/>
                  </a:cubicBezTo>
                  <a:cubicBezTo>
                    <a:pt x="28119" y="21641"/>
                    <a:pt x="28353" y="21979"/>
                    <a:pt x="28797" y="21979"/>
                  </a:cubicBezTo>
                  <a:cubicBezTo>
                    <a:pt x="28892" y="21979"/>
                    <a:pt x="28998" y="21964"/>
                    <a:pt x="29115" y="21930"/>
                  </a:cubicBezTo>
                  <a:cubicBezTo>
                    <a:pt x="29682" y="21836"/>
                    <a:pt x="30060" y="21363"/>
                    <a:pt x="29871" y="20796"/>
                  </a:cubicBezTo>
                  <a:cubicBezTo>
                    <a:pt x="29776" y="20323"/>
                    <a:pt x="29398" y="20040"/>
                    <a:pt x="28831" y="20040"/>
                  </a:cubicBezTo>
                  <a:close/>
                  <a:moveTo>
                    <a:pt x="54826" y="20229"/>
                  </a:moveTo>
                  <a:cubicBezTo>
                    <a:pt x="54353" y="20229"/>
                    <a:pt x="53880" y="20512"/>
                    <a:pt x="53880" y="20985"/>
                  </a:cubicBezTo>
                  <a:cubicBezTo>
                    <a:pt x="53786" y="21647"/>
                    <a:pt x="54069" y="22119"/>
                    <a:pt x="54826" y="22214"/>
                  </a:cubicBezTo>
                  <a:cubicBezTo>
                    <a:pt x="54891" y="22222"/>
                    <a:pt x="54952" y="22226"/>
                    <a:pt x="55009" y="22226"/>
                  </a:cubicBezTo>
                  <a:cubicBezTo>
                    <a:pt x="55614" y="22226"/>
                    <a:pt x="55779" y="21787"/>
                    <a:pt x="55865" y="21269"/>
                  </a:cubicBezTo>
                  <a:cubicBezTo>
                    <a:pt x="55865" y="20512"/>
                    <a:pt x="55393" y="20229"/>
                    <a:pt x="54826" y="20229"/>
                  </a:cubicBezTo>
                  <a:close/>
                  <a:moveTo>
                    <a:pt x="59835" y="20229"/>
                  </a:moveTo>
                  <a:cubicBezTo>
                    <a:pt x="59363" y="20229"/>
                    <a:pt x="58985" y="20512"/>
                    <a:pt x="58890" y="20985"/>
                  </a:cubicBezTo>
                  <a:cubicBezTo>
                    <a:pt x="58701" y="21647"/>
                    <a:pt x="59079" y="22119"/>
                    <a:pt x="59646" y="22214"/>
                  </a:cubicBezTo>
                  <a:cubicBezTo>
                    <a:pt x="59704" y="22222"/>
                    <a:pt x="59758" y="22226"/>
                    <a:pt x="59810" y="22226"/>
                  </a:cubicBezTo>
                  <a:cubicBezTo>
                    <a:pt x="60357" y="22226"/>
                    <a:pt x="60616" y="21787"/>
                    <a:pt x="60875" y="21269"/>
                  </a:cubicBezTo>
                  <a:cubicBezTo>
                    <a:pt x="60781" y="20512"/>
                    <a:pt x="60403" y="20229"/>
                    <a:pt x="59835" y="20229"/>
                  </a:cubicBezTo>
                  <a:close/>
                  <a:moveTo>
                    <a:pt x="64789" y="20778"/>
                  </a:moveTo>
                  <a:cubicBezTo>
                    <a:pt x="64719" y="20778"/>
                    <a:pt x="64643" y="20784"/>
                    <a:pt x="64562" y="20796"/>
                  </a:cubicBezTo>
                  <a:cubicBezTo>
                    <a:pt x="64089" y="20891"/>
                    <a:pt x="63711" y="21174"/>
                    <a:pt x="63711" y="21741"/>
                  </a:cubicBezTo>
                  <a:cubicBezTo>
                    <a:pt x="63711" y="22308"/>
                    <a:pt x="63900" y="22781"/>
                    <a:pt x="64656" y="22781"/>
                  </a:cubicBezTo>
                  <a:cubicBezTo>
                    <a:pt x="65318" y="22781"/>
                    <a:pt x="65602" y="22308"/>
                    <a:pt x="65696" y="21741"/>
                  </a:cubicBezTo>
                  <a:cubicBezTo>
                    <a:pt x="65530" y="21078"/>
                    <a:pt x="65292" y="20778"/>
                    <a:pt x="64789" y="20778"/>
                  </a:cubicBezTo>
                  <a:close/>
                  <a:moveTo>
                    <a:pt x="87815" y="20985"/>
                  </a:moveTo>
                  <a:cubicBezTo>
                    <a:pt x="87059" y="20985"/>
                    <a:pt x="86870" y="21363"/>
                    <a:pt x="86964" y="22119"/>
                  </a:cubicBezTo>
                  <a:cubicBezTo>
                    <a:pt x="87059" y="22592"/>
                    <a:pt x="87437" y="22781"/>
                    <a:pt x="87909" y="22781"/>
                  </a:cubicBezTo>
                  <a:cubicBezTo>
                    <a:pt x="88666" y="22781"/>
                    <a:pt x="88855" y="22308"/>
                    <a:pt x="88760" y="21741"/>
                  </a:cubicBezTo>
                  <a:cubicBezTo>
                    <a:pt x="88666" y="21269"/>
                    <a:pt x="88288" y="20985"/>
                    <a:pt x="87815" y="20985"/>
                  </a:cubicBezTo>
                  <a:close/>
                  <a:moveTo>
                    <a:pt x="50099" y="20985"/>
                  </a:moveTo>
                  <a:cubicBezTo>
                    <a:pt x="49438" y="20985"/>
                    <a:pt x="49154" y="21363"/>
                    <a:pt x="49060" y="21930"/>
                  </a:cubicBezTo>
                  <a:cubicBezTo>
                    <a:pt x="49142" y="22509"/>
                    <a:pt x="49514" y="22799"/>
                    <a:pt x="49986" y="22799"/>
                  </a:cubicBezTo>
                  <a:cubicBezTo>
                    <a:pt x="50054" y="22799"/>
                    <a:pt x="50123" y="22793"/>
                    <a:pt x="50194" y="22781"/>
                  </a:cubicBezTo>
                  <a:cubicBezTo>
                    <a:pt x="50667" y="22687"/>
                    <a:pt x="50950" y="22308"/>
                    <a:pt x="50950" y="21836"/>
                  </a:cubicBezTo>
                  <a:cubicBezTo>
                    <a:pt x="50950" y="21363"/>
                    <a:pt x="50572" y="20985"/>
                    <a:pt x="50099" y="20985"/>
                  </a:cubicBezTo>
                  <a:close/>
                  <a:moveTo>
                    <a:pt x="13140" y="21458"/>
                  </a:moveTo>
                  <a:cubicBezTo>
                    <a:pt x="12573" y="21741"/>
                    <a:pt x="12195" y="22119"/>
                    <a:pt x="12289" y="22687"/>
                  </a:cubicBezTo>
                  <a:cubicBezTo>
                    <a:pt x="12289" y="23159"/>
                    <a:pt x="12762" y="23537"/>
                    <a:pt x="13140" y="23537"/>
                  </a:cubicBezTo>
                  <a:cubicBezTo>
                    <a:pt x="13707" y="23537"/>
                    <a:pt x="14085" y="23065"/>
                    <a:pt x="13896" y="22308"/>
                  </a:cubicBezTo>
                  <a:cubicBezTo>
                    <a:pt x="13896" y="21836"/>
                    <a:pt x="13613" y="21458"/>
                    <a:pt x="13140" y="21458"/>
                  </a:cubicBezTo>
                  <a:close/>
                  <a:moveTo>
                    <a:pt x="69477" y="22119"/>
                  </a:moveTo>
                  <a:cubicBezTo>
                    <a:pt x="69004" y="22119"/>
                    <a:pt x="68626" y="22403"/>
                    <a:pt x="68626" y="22876"/>
                  </a:cubicBezTo>
                  <a:cubicBezTo>
                    <a:pt x="68626" y="23348"/>
                    <a:pt x="68910" y="23726"/>
                    <a:pt x="69383" y="23821"/>
                  </a:cubicBezTo>
                  <a:cubicBezTo>
                    <a:pt x="69855" y="23821"/>
                    <a:pt x="70233" y="23632"/>
                    <a:pt x="70328" y="23159"/>
                  </a:cubicBezTo>
                  <a:cubicBezTo>
                    <a:pt x="70422" y="22403"/>
                    <a:pt x="70044" y="22119"/>
                    <a:pt x="69477" y="22119"/>
                  </a:cubicBezTo>
                  <a:close/>
                  <a:moveTo>
                    <a:pt x="80803" y="21916"/>
                  </a:moveTo>
                  <a:cubicBezTo>
                    <a:pt x="80747" y="21916"/>
                    <a:pt x="80690" y="21921"/>
                    <a:pt x="80631" y="21930"/>
                  </a:cubicBezTo>
                  <a:cubicBezTo>
                    <a:pt x="80158" y="22025"/>
                    <a:pt x="79780" y="22308"/>
                    <a:pt x="79780" y="22876"/>
                  </a:cubicBezTo>
                  <a:cubicBezTo>
                    <a:pt x="79780" y="23632"/>
                    <a:pt x="80158" y="23821"/>
                    <a:pt x="80820" y="23915"/>
                  </a:cubicBezTo>
                  <a:cubicBezTo>
                    <a:pt x="81387" y="23726"/>
                    <a:pt x="81860" y="23348"/>
                    <a:pt x="81765" y="22781"/>
                  </a:cubicBezTo>
                  <a:cubicBezTo>
                    <a:pt x="81681" y="22272"/>
                    <a:pt x="81292" y="21916"/>
                    <a:pt x="80803" y="21916"/>
                  </a:cubicBezTo>
                  <a:close/>
                  <a:moveTo>
                    <a:pt x="45184" y="22214"/>
                  </a:moveTo>
                  <a:cubicBezTo>
                    <a:pt x="44711" y="22403"/>
                    <a:pt x="44239" y="22781"/>
                    <a:pt x="44333" y="23348"/>
                  </a:cubicBezTo>
                  <a:cubicBezTo>
                    <a:pt x="44418" y="23857"/>
                    <a:pt x="44807" y="24213"/>
                    <a:pt x="45295" y="24213"/>
                  </a:cubicBezTo>
                  <a:cubicBezTo>
                    <a:pt x="45352" y="24213"/>
                    <a:pt x="45409" y="24209"/>
                    <a:pt x="45468" y="24199"/>
                  </a:cubicBezTo>
                  <a:cubicBezTo>
                    <a:pt x="45940" y="24104"/>
                    <a:pt x="46318" y="23726"/>
                    <a:pt x="46224" y="23159"/>
                  </a:cubicBezTo>
                  <a:cubicBezTo>
                    <a:pt x="46129" y="22592"/>
                    <a:pt x="45751" y="22214"/>
                    <a:pt x="45184" y="22214"/>
                  </a:cubicBezTo>
                  <a:close/>
                  <a:moveTo>
                    <a:pt x="19284" y="22308"/>
                  </a:moveTo>
                  <a:cubicBezTo>
                    <a:pt x="18717" y="22308"/>
                    <a:pt x="18339" y="22687"/>
                    <a:pt x="18339" y="23348"/>
                  </a:cubicBezTo>
                  <a:cubicBezTo>
                    <a:pt x="18339" y="23821"/>
                    <a:pt x="18717" y="24199"/>
                    <a:pt x="19190" y="24293"/>
                  </a:cubicBezTo>
                  <a:cubicBezTo>
                    <a:pt x="19662" y="24293"/>
                    <a:pt x="19946" y="23915"/>
                    <a:pt x="20135" y="23537"/>
                  </a:cubicBezTo>
                  <a:cubicBezTo>
                    <a:pt x="20229" y="22876"/>
                    <a:pt x="19851" y="22308"/>
                    <a:pt x="19284" y="22308"/>
                  </a:cubicBezTo>
                  <a:close/>
                  <a:moveTo>
                    <a:pt x="34030" y="22403"/>
                  </a:moveTo>
                  <a:cubicBezTo>
                    <a:pt x="33368" y="22403"/>
                    <a:pt x="33179" y="22876"/>
                    <a:pt x="33179" y="23632"/>
                  </a:cubicBezTo>
                  <a:cubicBezTo>
                    <a:pt x="33179" y="24199"/>
                    <a:pt x="33557" y="24293"/>
                    <a:pt x="33936" y="24293"/>
                  </a:cubicBezTo>
                  <a:cubicBezTo>
                    <a:pt x="34881" y="24293"/>
                    <a:pt x="34975" y="23821"/>
                    <a:pt x="34975" y="23254"/>
                  </a:cubicBezTo>
                  <a:cubicBezTo>
                    <a:pt x="34881" y="22781"/>
                    <a:pt x="34503" y="22403"/>
                    <a:pt x="34030" y="22403"/>
                  </a:cubicBezTo>
                  <a:close/>
                  <a:moveTo>
                    <a:pt x="103506" y="23065"/>
                  </a:moveTo>
                  <a:cubicBezTo>
                    <a:pt x="102844" y="23159"/>
                    <a:pt x="102372" y="23348"/>
                    <a:pt x="102561" y="24104"/>
                  </a:cubicBezTo>
                  <a:cubicBezTo>
                    <a:pt x="102655" y="24577"/>
                    <a:pt x="102939" y="24955"/>
                    <a:pt x="103506" y="24955"/>
                  </a:cubicBezTo>
                  <a:cubicBezTo>
                    <a:pt x="104262" y="24955"/>
                    <a:pt x="104546" y="24577"/>
                    <a:pt x="104546" y="24010"/>
                  </a:cubicBezTo>
                  <a:cubicBezTo>
                    <a:pt x="104546" y="23254"/>
                    <a:pt x="104073" y="23065"/>
                    <a:pt x="103506" y="23065"/>
                  </a:cubicBezTo>
                  <a:close/>
                  <a:moveTo>
                    <a:pt x="25334" y="23254"/>
                  </a:moveTo>
                  <a:cubicBezTo>
                    <a:pt x="24861" y="23254"/>
                    <a:pt x="24483" y="23537"/>
                    <a:pt x="24388" y="23915"/>
                  </a:cubicBezTo>
                  <a:cubicBezTo>
                    <a:pt x="24199" y="24577"/>
                    <a:pt x="24578" y="25050"/>
                    <a:pt x="25145" y="25050"/>
                  </a:cubicBezTo>
                  <a:cubicBezTo>
                    <a:pt x="25617" y="25050"/>
                    <a:pt x="25995" y="24766"/>
                    <a:pt x="26090" y="24293"/>
                  </a:cubicBezTo>
                  <a:cubicBezTo>
                    <a:pt x="26279" y="23726"/>
                    <a:pt x="25995" y="23254"/>
                    <a:pt x="25334" y="23254"/>
                  </a:cubicBezTo>
                  <a:close/>
                  <a:moveTo>
                    <a:pt x="97579" y="23334"/>
                  </a:moveTo>
                  <a:cubicBezTo>
                    <a:pt x="97511" y="23334"/>
                    <a:pt x="97439" y="23339"/>
                    <a:pt x="97362" y="23348"/>
                  </a:cubicBezTo>
                  <a:cubicBezTo>
                    <a:pt x="96795" y="23537"/>
                    <a:pt x="96417" y="23915"/>
                    <a:pt x="96511" y="24577"/>
                  </a:cubicBezTo>
                  <a:cubicBezTo>
                    <a:pt x="96700" y="25050"/>
                    <a:pt x="96889" y="25428"/>
                    <a:pt x="97457" y="25428"/>
                  </a:cubicBezTo>
                  <a:cubicBezTo>
                    <a:pt x="98213" y="25428"/>
                    <a:pt x="98402" y="25050"/>
                    <a:pt x="98591" y="24293"/>
                  </a:cubicBezTo>
                  <a:cubicBezTo>
                    <a:pt x="98421" y="23699"/>
                    <a:pt x="98175" y="23334"/>
                    <a:pt x="97579" y="23334"/>
                  </a:cubicBezTo>
                  <a:close/>
                  <a:moveTo>
                    <a:pt x="73937" y="23806"/>
                  </a:moveTo>
                  <a:cubicBezTo>
                    <a:pt x="73449" y="23806"/>
                    <a:pt x="73069" y="24163"/>
                    <a:pt x="73069" y="24672"/>
                  </a:cubicBezTo>
                  <a:cubicBezTo>
                    <a:pt x="72880" y="25144"/>
                    <a:pt x="73258" y="25522"/>
                    <a:pt x="73731" y="25617"/>
                  </a:cubicBezTo>
                  <a:cubicBezTo>
                    <a:pt x="73802" y="25629"/>
                    <a:pt x="73870" y="25635"/>
                    <a:pt x="73934" y="25635"/>
                  </a:cubicBezTo>
                  <a:cubicBezTo>
                    <a:pt x="74388" y="25635"/>
                    <a:pt x="74688" y="25345"/>
                    <a:pt x="74770" y="24766"/>
                  </a:cubicBezTo>
                  <a:cubicBezTo>
                    <a:pt x="74770" y="24293"/>
                    <a:pt x="74676" y="23915"/>
                    <a:pt x="74109" y="23821"/>
                  </a:cubicBezTo>
                  <a:cubicBezTo>
                    <a:pt x="74050" y="23811"/>
                    <a:pt x="73993" y="23806"/>
                    <a:pt x="73937" y="23806"/>
                  </a:cubicBezTo>
                  <a:close/>
                  <a:moveTo>
                    <a:pt x="40647" y="24293"/>
                  </a:moveTo>
                  <a:cubicBezTo>
                    <a:pt x="40080" y="24293"/>
                    <a:pt x="39796" y="24672"/>
                    <a:pt x="39796" y="25144"/>
                  </a:cubicBezTo>
                  <a:cubicBezTo>
                    <a:pt x="39796" y="25711"/>
                    <a:pt x="40174" y="26089"/>
                    <a:pt x="41119" y="26089"/>
                  </a:cubicBezTo>
                  <a:cubicBezTo>
                    <a:pt x="41498" y="26089"/>
                    <a:pt x="41687" y="25711"/>
                    <a:pt x="41687" y="25239"/>
                  </a:cubicBezTo>
                  <a:cubicBezTo>
                    <a:pt x="41687" y="24672"/>
                    <a:pt x="41403" y="24293"/>
                    <a:pt x="40647" y="24293"/>
                  </a:cubicBezTo>
                  <a:close/>
                  <a:moveTo>
                    <a:pt x="91312" y="24293"/>
                  </a:moveTo>
                  <a:cubicBezTo>
                    <a:pt x="90745" y="24293"/>
                    <a:pt x="90556" y="24672"/>
                    <a:pt x="90556" y="25144"/>
                  </a:cubicBezTo>
                  <a:cubicBezTo>
                    <a:pt x="90556" y="25711"/>
                    <a:pt x="90840" y="26089"/>
                    <a:pt x="91596" y="26089"/>
                  </a:cubicBezTo>
                  <a:cubicBezTo>
                    <a:pt x="92069" y="25995"/>
                    <a:pt x="92447" y="25711"/>
                    <a:pt x="92447" y="25239"/>
                  </a:cubicBezTo>
                  <a:cubicBezTo>
                    <a:pt x="92447" y="24672"/>
                    <a:pt x="92069" y="24293"/>
                    <a:pt x="91312" y="24293"/>
                  </a:cubicBezTo>
                  <a:close/>
                  <a:moveTo>
                    <a:pt x="84885" y="24766"/>
                  </a:moveTo>
                  <a:cubicBezTo>
                    <a:pt x="84223" y="24766"/>
                    <a:pt x="83750" y="25144"/>
                    <a:pt x="83750" y="25711"/>
                  </a:cubicBezTo>
                  <a:cubicBezTo>
                    <a:pt x="83750" y="26278"/>
                    <a:pt x="84128" y="26562"/>
                    <a:pt x="84601" y="26657"/>
                  </a:cubicBezTo>
                  <a:cubicBezTo>
                    <a:pt x="84687" y="26671"/>
                    <a:pt x="84771" y="26679"/>
                    <a:pt x="84851" y="26679"/>
                  </a:cubicBezTo>
                  <a:cubicBezTo>
                    <a:pt x="85303" y="26679"/>
                    <a:pt x="85655" y="26433"/>
                    <a:pt x="85735" y="25711"/>
                  </a:cubicBezTo>
                  <a:cubicBezTo>
                    <a:pt x="85641" y="25428"/>
                    <a:pt x="85452" y="24766"/>
                    <a:pt x="84885" y="24766"/>
                  </a:cubicBezTo>
                  <a:close/>
                  <a:moveTo>
                    <a:pt x="56149" y="25239"/>
                  </a:moveTo>
                  <a:cubicBezTo>
                    <a:pt x="55582" y="25239"/>
                    <a:pt x="55204" y="25617"/>
                    <a:pt x="55204" y="26278"/>
                  </a:cubicBezTo>
                  <a:cubicBezTo>
                    <a:pt x="55204" y="26751"/>
                    <a:pt x="55393" y="27129"/>
                    <a:pt x="56054" y="27129"/>
                  </a:cubicBezTo>
                  <a:cubicBezTo>
                    <a:pt x="56622" y="27129"/>
                    <a:pt x="57094" y="27035"/>
                    <a:pt x="57094" y="26089"/>
                  </a:cubicBezTo>
                  <a:cubicBezTo>
                    <a:pt x="57000" y="25617"/>
                    <a:pt x="56716" y="25239"/>
                    <a:pt x="56149" y="25239"/>
                  </a:cubicBezTo>
                  <a:close/>
                  <a:moveTo>
                    <a:pt x="61348" y="25428"/>
                  </a:moveTo>
                  <a:cubicBezTo>
                    <a:pt x="60875" y="25428"/>
                    <a:pt x="60403" y="25711"/>
                    <a:pt x="60308" y="26184"/>
                  </a:cubicBezTo>
                  <a:cubicBezTo>
                    <a:pt x="60119" y="26846"/>
                    <a:pt x="60497" y="27318"/>
                    <a:pt x="61064" y="27413"/>
                  </a:cubicBezTo>
                  <a:cubicBezTo>
                    <a:pt x="61113" y="27421"/>
                    <a:pt x="61161" y="27425"/>
                    <a:pt x="61207" y="27425"/>
                  </a:cubicBezTo>
                  <a:cubicBezTo>
                    <a:pt x="61696" y="27425"/>
                    <a:pt x="62034" y="26986"/>
                    <a:pt x="62293" y="26468"/>
                  </a:cubicBezTo>
                  <a:cubicBezTo>
                    <a:pt x="62388" y="25711"/>
                    <a:pt x="62010" y="25428"/>
                    <a:pt x="61348" y="25428"/>
                  </a:cubicBezTo>
                  <a:close/>
                  <a:moveTo>
                    <a:pt x="30299" y="25510"/>
                  </a:moveTo>
                  <a:cubicBezTo>
                    <a:pt x="30253" y="25510"/>
                    <a:pt x="30204" y="25514"/>
                    <a:pt x="30155" y="25522"/>
                  </a:cubicBezTo>
                  <a:cubicBezTo>
                    <a:pt x="29587" y="25522"/>
                    <a:pt x="29209" y="25995"/>
                    <a:pt x="29209" y="26468"/>
                  </a:cubicBezTo>
                  <a:cubicBezTo>
                    <a:pt x="29304" y="27129"/>
                    <a:pt x="29682" y="27507"/>
                    <a:pt x="30155" y="27507"/>
                  </a:cubicBezTo>
                  <a:cubicBezTo>
                    <a:pt x="30722" y="27507"/>
                    <a:pt x="31100" y="27035"/>
                    <a:pt x="31100" y="26278"/>
                  </a:cubicBezTo>
                  <a:cubicBezTo>
                    <a:pt x="31100" y="25934"/>
                    <a:pt x="30785" y="25510"/>
                    <a:pt x="30299" y="25510"/>
                  </a:cubicBezTo>
                  <a:close/>
                  <a:moveTo>
                    <a:pt x="10235" y="25605"/>
                  </a:moveTo>
                  <a:cubicBezTo>
                    <a:pt x="9689" y="25605"/>
                    <a:pt x="9445" y="26044"/>
                    <a:pt x="9359" y="26562"/>
                  </a:cubicBezTo>
                  <a:cubicBezTo>
                    <a:pt x="9359" y="27129"/>
                    <a:pt x="9548" y="27602"/>
                    <a:pt x="10304" y="27602"/>
                  </a:cubicBezTo>
                  <a:cubicBezTo>
                    <a:pt x="10777" y="27602"/>
                    <a:pt x="11060" y="27318"/>
                    <a:pt x="11249" y="26751"/>
                  </a:cubicBezTo>
                  <a:cubicBezTo>
                    <a:pt x="11344" y="26184"/>
                    <a:pt x="10966" y="25711"/>
                    <a:pt x="10399" y="25617"/>
                  </a:cubicBezTo>
                  <a:cubicBezTo>
                    <a:pt x="10342" y="25609"/>
                    <a:pt x="10287" y="25605"/>
                    <a:pt x="10235" y="25605"/>
                  </a:cubicBezTo>
                  <a:close/>
                  <a:moveTo>
                    <a:pt x="51089" y="25977"/>
                  </a:moveTo>
                  <a:cubicBezTo>
                    <a:pt x="50556" y="25977"/>
                    <a:pt x="50194" y="26267"/>
                    <a:pt x="50194" y="26846"/>
                  </a:cubicBezTo>
                  <a:cubicBezTo>
                    <a:pt x="50194" y="27318"/>
                    <a:pt x="50477" y="27602"/>
                    <a:pt x="51045" y="27602"/>
                  </a:cubicBezTo>
                  <a:cubicBezTo>
                    <a:pt x="51612" y="27602"/>
                    <a:pt x="52084" y="27413"/>
                    <a:pt x="52084" y="26846"/>
                  </a:cubicBezTo>
                  <a:cubicBezTo>
                    <a:pt x="52084" y="26278"/>
                    <a:pt x="51801" y="25995"/>
                    <a:pt x="51328" y="25995"/>
                  </a:cubicBezTo>
                  <a:cubicBezTo>
                    <a:pt x="51245" y="25983"/>
                    <a:pt x="51166" y="25977"/>
                    <a:pt x="51089" y="25977"/>
                  </a:cubicBezTo>
                  <a:close/>
                  <a:moveTo>
                    <a:pt x="16070" y="26089"/>
                  </a:moveTo>
                  <a:cubicBezTo>
                    <a:pt x="15503" y="26089"/>
                    <a:pt x="15030" y="26468"/>
                    <a:pt x="15125" y="27129"/>
                  </a:cubicBezTo>
                  <a:cubicBezTo>
                    <a:pt x="15125" y="27791"/>
                    <a:pt x="15503" y="27980"/>
                    <a:pt x="15976" y="28074"/>
                  </a:cubicBezTo>
                  <a:cubicBezTo>
                    <a:pt x="16074" y="28103"/>
                    <a:pt x="16165" y="28116"/>
                    <a:pt x="16248" y="28116"/>
                  </a:cubicBezTo>
                  <a:cubicBezTo>
                    <a:pt x="16720" y="28116"/>
                    <a:pt x="16949" y="27678"/>
                    <a:pt x="17110" y="27035"/>
                  </a:cubicBezTo>
                  <a:cubicBezTo>
                    <a:pt x="16921" y="26657"/>
                    <a:pt x="16826" y="26089"/>
                    <a:pt x="16070" y="26089"/>
                  </a:cubicBezTo>
                  <a:close/>
                  <a:moveTo>
                    <a:pt x="78192" y="26264"/>
                  </a:moveTo>
                  <a:cubicBezTo>
                    <a:pt x="77704" y="26264"/>
                    <a:pt x="77323" y="26630"/>
                    <a:pt x="77323" y="27224"/>
                  </a:cubicBezTo>
                  <a:cubicBezTo>
                    <a:pt x="77323" y="27885"/>
                    <a:pt x="77795" y="28169"/>
                    <a:pt x="78362" y="28169"/>
                  </a:cubicBezTo>
                  <a:cubicBezTo>
                    <a:pt x="78835" y="28169"/>
                    <a:pt x="79213" y="27885"/>
                    <a:pt x="79213" y="27129"/>
                  </a:cubicBezTo>
                  <a:cubicBezTo>
                    <a:pt x="79213" y="26657"/>
                    <a:pt x="78835" y="26278"/>
                    <a:pt x="78362" y="26278"/>
                  </a:cubicBezTo>
                  <a:cubicBezTo>
                    <a:pt x="78305" y="26269"/>
                    <a:pt x="78248" y="26264"/>
                    <a:pt x="78192" y="26264"/>
                  </a:cubicBezTo>
                  <a:close/>
                  <a:moveTo>
                    <a:pt x="65980" y="26184"/>
                  </a:moveTo>
                  <a:cubicBezTo>
                    <a:pt x="65507" y="26184"/>
                    <a:pt x="65034" y="26562"/>
                    <a:pt x="64845" y="27035"/>
                  </a:cubicBezTo>
                  <a:cubicBezTo>
                    <a:pt x="64751" y="27602"/>
                    <a:pt x="65129" y="28074"/>
                    <a:pt x="65696" y="28263"/>
                  </a:cubicBezTo>
                  <a:cubicBezTo>
                    <a:pt x="65745" y="28272"/>
                    <a:pt x="65793" y="28276"/>
                    <a:pt x="65839" y="28276"/>
                  </a:cubicBezTo>
                  <a:cubicBezTo>
                    <a:pt x="66327" y="28276"/>
                    <a:pt x="66658" y="27836"/>
                    <a:pt x="66830" y="27318"/>
                  </a:cubicBezTo>
                  <a:cubicBezTo>
                    <a:pt x="67019" y="26562"/>
                    <a:pt x="66641" y="26184"/>
                    <a:pt x="65980" y="26184"/>
                  </a:cubicBezTo>
                  <a:close/>
                  <a:moveTo>
                    <a:pt x="21836" y="26751"/>
                  </a:moveTo>
                  <a:cubicBezTo>
                    <a:pt x="21269" y="26751"/>
                    <a:pt x="20891" y="27129"/>
                    <a:pt x="20891" y="27885"/>
                  </a:cubicBezTo>
                  <a:cubicBezTo>
                    <a:pt x="21124" y="28352"/>
                    <a:pt x="21294" y="28691"/>
                    <a:pt x="21610" y="28691"/>
                  </a:cubicBezTo>
                  <a:cubicBezTo>
                    <a:pt x="21678" y="28691"/>
                    <a:pt x="21753" y="28675"/>
                    <a:pt x="21836" y="28642"/>
                  </a:cubicBezTo>
                  <a:cubicBezTo>
                    <a:pt x="22498" y="28642"/>
                    <a:pt x="22782" y="28263"/>
                    <a:pt x="22782" y="27602"/>
                  </a:cubicBezTo>
                  <a:cubicBezTo>
                    <a:pt x="22782" y="27035"/>
                    <a:pt x="22309" y="26751"/>
                    <a:pt x="21836" y="26751"/>
                  </a:cubicBezTo>
                  <a:close/>
                  <a:moveTo>
                    <a:pt x="36677" y="26940"/>
                  </a:moveTo>
                  <a:cubicBezTo>
                    <a:pt x="36015" y="26940"/>
                    <a:pt x="35542" y="27129"/>
                    <a:pt x="35542" y="27885"/>
                  </a:cubicBezTo>
                  <a:cubicBezTo>
                    <a:pt x="35542" y="28453"/>
                    <a:pt x="36015" y="28831"/>
                    <a:pt x="36677" y="28831"/>
                  </a:cubicBezTo>
                  <a:cubicBezTo>
                    <a:pt x="37149" y="28831"/>
                    <a:pt x="37433" y="28453"/>
                    <a:pt x="37622" y="27980"/>
                  </a:cubicBezTo>
                  <a:cubicBezTo>
                    <a:pt x="37717" y="27224"/>
                    <a:pt x="37244" y="27035"/>
                    <a:pt x="36677" y="26940"/>
                  </a:cubicBezTo>
                  <a:close/>
                  <a:moveTo>
                    <a:pt x="106247" y="26940"/>
                  </a:moveTo>
                  <a:cubicBezTo>
                    <a:pt x="105491" y="26940"/>
                    <a:pt x="105208" y="27318"/>
                    <a:pt x="105302" y="27980"/>
                  </a:cubicBezTo>
                  <a:cubicBezTo>
                    <a:pt x="105397" y="28453"/>
                    <a:pt x="105680" y="28831"/>
                    <a:pt x="106247" y="28831"/>
                  </a:cubicBezTo>
                  <a:cubicBezTo>
                    <a:pt x="106909" y="28831"/>
                    <a:pt x="107287" y="28453"/>
                    <a:pt x="107287" y="27885"/>
                  </a:cubicBezTo>
                  <a:cubicBezTo>
                    <a:pt x="107287" y="27129"/>
                    <a:pt x="106815" y="26940"/>
                    <a:pt x="106247" y="26940"/>
                  </a:cubicBezTo>
                  <a:close/>
                  <a:moveTo>
                    <a:pt x="100670" y="27318"/>
                  </a:moveTo>
                  <a:cubicBezTo>
                    <a:pt x="99820" y="27413"/>
                    <a:pt x="99536" y="27791"/>
                    <a:pt x="99631" y="28453"/>
                  </a:cubicBezTo>
                  <a:cubicBezTo>
                    <a:pt x="99631" y="28925"/>
                    <a:pt x="100009" y="29303"/>
                    <a:pt x="100576" y="29303"/>
                  </a:cubicBezTo>
                  <a:cubicBezTo>
                    <a:pt x="101049" y="29303"/>
                    <a:pt x="101427" y="28925"/>
                    <a:pt x="101521" y="28453"/>
                  </a:cubicBezTo>
                  <a:cubicBezTo>
                    <a:pt x="101616" y="27791"/>
                    <a:pt x="101143" y="27507"/>
                    <a:pt x="100670" y="27318"/>
                  </a:cubicBezTo>
                  <a:close/>
                  <a:moveTo>
                    <a:pt x="46318" y="27318"/>
                  </a:moveTo>
                  <a:cubicBezTo>
                    <a:pt x="45751" y="27413"/>
                    <a:pt x="45279" y="27791"/>
                    <a:pt x="45468" y="28453"/>
                  </a:cubicBezTo>
                  <a:cubicBezTo>
                    <a:pt x="45637" y="28961"/>
                    <a:pt x="46035" y="29318"/>
                    <a:pt x="46524" y="29318"/>
                  </a:cubicBezTo>
                  <a:cubicBezTo>
                    <a:pt x="46580" y="29318"/>
                    <a:pt x="46638" y="29313"/>
                    <a:pt x="46696" y="29303"/>
                  </a:cubicBezTo>
                  <a:cubicBezTo>
                    <a:pt x="47169" y="29209"/>
                    <a:pt x="47547" y="28831"/>
                    <a:pt x="47358" y="28263"/>
                  </a:cubicBezTo>
                  <a:cubicBezTo>
                    <a:pt x="47264" y="27602"/>
                    <a:pt x="46885" y="27318"/>
                    <a:pt x="46318" y="27318"/>
                  </a:cubicBezTo>
                  <a:close/>
                  <a:moveTo>
                    <a:pt x="70515" y="27742"/>
                  </a:moveTo>
                  <a:cubicBezTo>
                    <a:pt x="70083" y="27742"/>
                    <a:pt x="69761" y="28095"/>
                    <a:pt x="69761" y="28642"/>
                  </a:cubicBezTo>
                  <a:cubicBezTo>
                    <a:pt x="69572" y="29398"/>
                    <a:pt x="70044" y="29587"/>
                    <a:pt x="70706" y="29776"/>
                  </a:cubicBezTo>
                  <a:cubicBezTo>
                    <a:pt x="71273" y="29776"/>
                    <a:pt x="71651" y="29398"/>
                    <a:pt x="71651" y="28642"/>
                  </a:cubicBezTo>
                  <a:cubicBezTo>
                    <a:pt x="71651" y="28263"/>
                    <a:pt x="71368" y="27885"/>
                    <a:pt x="70800" y="27791"/>
                  </a:cubicBezTo>
                  <a:cubicBezTo>
                    <a:pt x="70702" y="27758"/>
                    <a:pt x="70606" y="27742"/>
                    <a:pt x="70515" y="27742"/>
                  </a:cubicBezTo>
                  <a:close/>
                  <a:moveTo>
                    <a:pt x="94696" y="27965"/>
                  </a:moveTo>
                  <a:cubicBezTo>
                    <a:pt x="94641" y="27965"/>
                    <a:pt x="94585" y="27970"/>
                    <a:pt x="94526" y="27980"/>
                  </a:cubicBezTo>
                  <a:cubicBezTo>
                    <a:pt x="94054" y="28074"/>
                    <a:pt x="93676" y="28358"/>
                    <a:pt x="93676" y="28925"/>
                  </a:cubicBezTo>
                  <a:cubicBezTo>
                    <a:pt x="93676" y="29492"/>
                    <a:pt x="94054" y="29965"/>
                    <a:pt x="94621" y="29965"/>
                  </a:cubicBezTo>
                  <a:cubicBezTo>
                    <a:pt x="95377" y="29965"/>
                    <a:pt x="95566" y="29492"/>
                    <a:pt x="95566" y="28831"/>
                  </a:cubicBezTo>
                  <a:cubicBezTo>
                    <a:pt x="95481" y="28322"/>
                    <a:pt x="95168" y="27965"/>
                    <a:pt x="94696" y="27965"/>
                  </a:cubicBezTo>
                  <a:close/>
                  <a:moveTo>
                    <a:pt x="88004" y="28263"/>
                  </a:moveTo>
                  <a:cubicBezTo>
                    <a:pt x="87531" y="28358"/>
                    <a:pt x="87342" y="28831"/>
                    <a:pt x="87437" y="29398"/>
                  </a:cubicBezTo>
                  <a:cubicBezTo>
                    <a:pt x="87531" y="29870"/>
                    <a:pt x="87909" y="30154"/>
                    <a:pt x="88382" y="30154"/>
                  </a:cubicBezTo>
                  <a:cubicBezTo>
                    <a:pt x="89138" y="29965"/>
                    <a:pt x="89233" y="29492"/>
                    <a:pt x="89138" y="28925"/>
                  </a:cubicBezTo>
                  <a:cubicBezTo>
                    <a:pt x="88949" y="28453"/>
                    <a:pt x="88666" y="28263"/>
                    <a:pt x="88004" y="28263"/>
                  </a:cubicBezTo>
                  <a:close/>
                  <a:moveTo>
                    <a:pt x="82143" y="29303"/>
                  </a:moveTo>
                  <a:cubicBezTo>
                    <a:pt x="81671" y="29303"/>
                    <a:pt x="81293" y="29492"/>
                    <a:pt x="81198" y="29965"/>
                  </a:cubicBezTo>
                  <a:cubicBezTo>
                    <a:pt x="81104" y="30627"/>
                    <a:pt x="81387" y="30910"/>
                    <a:pt x="82143" y="31099"/>
                  </a:cubicBezTo>
                  <a:cubicBezTo>
                    <a:pt x="82616" y="31005"/>
                    <a:pt x="82994" y="30910"/>
                    <a:pt x="82994" y="30343"/>
                  </a:cubicBezTo>
                  <a:cubicBezTo>
                    <a:pt x="82994" y="29776"/>
                    <a:pt x="82711" y="29303"/>
                    <a:pt x="82143" y="29303"/>
                  </a:cubicBezTo>
                  <a:close/>
                  <a:moveTo>
                    <a:pt x="26563" y="29020"/>
                  </a:moveTo>
                  <a:cubicBezTo>
                    <a:pt x="26090" y="29020"/>
                    <a:pt x="25617" y="29398"/>
                    <a:pt x="25617" y="29870"/>
                  </a:cubicBezTo>
                  <a:cubicBezTo>
                    <a:pt x="25523" y="30438"/>
                    <a:pt x="25901" y="30910"/>
                    <a:pt x="26563" y="31099"/>
                  </a:cubicBezTo>
                  <a:cubicBezTo>
                    <a:pt x="26630" y="31109"/>
                    <a:pt x="26694" y="31114"/>
                    <a:pt x="26754" y="31114"/>
                  </a:cubicBezTo>
                  <a:cubicBezTo>
                    <a:pt x="27282" y="31114"/>
                    <a:pt x="27537" y="30748"/>
                    <a:pt x="27791" y="30154"/>
                  </a:cubicBezTo>
                  <a:cubicBezTo>
                    <a:pt x="27697" y="29398"/>
                    <a:pt x="27319" y="29020"/>
                    <a:pt x="26563" y="29020"/>
                  </a:cubicBezTo>
                  <a:close/>
                  <a:moveTo>
                    <a:pt x="41905" y="29478"/>
                  </a:moveTo>
                  <a:cubicBezTo>
                    <a:pt x="41838" y="29478"/>
                    <a:pt x="41766" y="29482"/>
                    <a:pt x="41687" y="29492"/>
                  </a:cubicBezTo>
                  <a:cubicBezTo>
                    <a:pt x="41214" y="29492"/>
                    <a:pt x="40930" y="29965"/>
                    <a:pt x="41025" y="30627"/>
                  </a:cubicBezTo>
                  <a:cubicBezTo>
                    <a:pt x="41119" y="31005"/>
                    <a:pt x="41498" y="31383"/>
                    <a:pt x="41970" y="31383"/>
                  </a:cubicBezTo>
                  <a:cubicBezTo>
                    <a:pt x="42632" y="31288"/>
                    <a:pt x="42915" y="30816"/>
                    <a:pt x="42821" y="30249"/>
                  </a:cubicBezTo>
                  <a:cubicBezTo>
                    <a:pt x="42652" y="29825"/>
                    <a:pt x="42482" y="29478"/>
                    <a:pt x="41905" y="29478"/>
                  </a:cubicBezTo>
                  <a:close/>
                  <a:moveTo>
                    <a:pt x="7657" y="29870"/>
                  </a:moveTo>
                  <a:cubicBezTo>
                    <a:pt x="7185" y="29870"/>
                    <a:pt x="6901" y="30154"/>
                    <a:pt x="6712" y="30627"/>
                  </a:cubicBezTo>
                  <a:cubicBezTo>
                    <a:pt x="6618" y="31194"/>
                    <a:pt x="6996" y="31761"/>
                    <a:pt x="7468" y="31855"/>
                  </a:cubicBezTo>
                  <a:cubicBezTo>
                    <a:pt x="7554" y="31884"/>
                    <a:pt x="7635" y="31897"/>
                    <a:pt x="7712" y="31897"/>
                  </a:cubicBezTo>
                  <a:cubicBezTo>
                    <a:pt x="8145" y="31897"/>
                    <a:pt x="8442" y="31472"/>
                    <a:pt x="8603" y="30910"/>
                  </a:cubicBezTo>
                  <a:cubicBezTo>
                    <a:pt x="8603" y="30343"/>
                    <a:pt x="8414" y="29870"/>
                    <a:pt x="7657" y="29870"/>
                  </a:cubicBezTo>
                  <a:close/>
                  <a:moveTo>
                    <a:pt x="32851" y="29950"/>
                  </a:moveTo>
                  <a:cubicBezTo>
                    <a:pt x="32804" y="29950"/>
                    <a:pt x="32756" y="29955"/>
                    <a:pt x="32707" y="29965"/>
                  </a:cubicBezTo>
                  <a:cubicBezTo>
                    <a:pt x="32045" y="29965"/>
                    <a:pt x="31761" y="30438"/>
                    <a:pt x="31761" y="31194"/>
                  </a:cubicBezTo>
                  <a:cubicBezTo>
                    <a:pt x="31994" y="31581"/>
                    <a:pt x="32290" y="31905"/>
                    <a:pt x="32702" y="31905"/>
                  </a:cubicBezTo>
                  <a:cubicBezTo>
                    <a:pt x="32792" y="31905"/>
                    <a:pt x="32888" y="31890"/>
                    <a:pt x="32990" y="31855"/>
                  </a:cubicBezTo>
                  <a:cubicBezTo>
                    <a:pt x="33463" y="31761"/>
                    <a:pt x="33936" y="31288"/>
                    <a:pt x="33652" y="30721"/>
                  </a:cubicBezTo>
                  <a:cubicBezTo>
                    <a:pt x="33567" y="30298"/>
                    <a:pt x="33255" y="29950"/>
                    <a:pt x="32851" y="29950"/>
                  </a:cubicBezTo>
                  <a:close/>
                  <a:moveTo>
                    <a:pt x="75054" y="30249"/>
                  </a:moveTo>
                  <a:cubicBezTo>
                    <a:pt x="74487" y="30249"/>
                    <a:pt x="74109" y="30627"/>
                    <a:pt x="74109" y="31194"/>
                  </a:cubicBezTo>
                  <a:cubicBezTo>
                    <a:pt x="74109" y="31666"/>
                    <a:pt x="74298" y="32044"/>
                    <a:pt x="74960" y="32044"/>
                  </a:cubicBezTo>
                  <a:cubicBezTo>
                    <a:pt x="75621" y="32044"/>
                    <a:pt x="75905" y="31666"/>
                    <a:pt x="75905" y="31099"/>
                  </a:cubicBezTo>
                  <a:cubicBezTo>
                    <a:pt x="75905" y="30627"/>
                    <a:pt x="75527" y="30249"/>
                    <a:pt x="75054" y="30249"/>
                  </a:cubicBezTo>
                  <a:close/>
                  <a:moveTo>
                    <a:pt x="58512" y="30249"/>
                  </a:moveTo>
                  <a:cubicBezTo>
                    <a:pt x="58039" y="30249"/>
                    <a:pt x="57567" y="30438"/>
                    <a:pt x="57567" y="30910"/>
                  </a:cubicBezTo>
                  <a:cubicBezTo>
                    <a:pt x="57378" y="31572"/>
                    <a:pt x="57661" y="32044"/>
                    <a:pt x="58323" y="32139"/>
                  </a:cubicBezTo>
                  <a:cubicBezTo>
                    <a:pt x="59079" y="32139"/>
                    <a:pt x="59457" y="31855"/>
                    <a:pt x="59457" y="31383"/>
                  </a:cubicBezTo>
                  <a:cubicBezTo>
                    <a:pt x="59552" y="30816"/>
                    <a:pt x="59174" y="30343"/>
                    <a:pt x="58512" y="30249"/>
                  </a:cubicBezTo>
                  <a:close/>
                  <a:moveTo>
                    <a:pt x="13251" y="30329"/>
                  </a:moveTo>
                  <a:cubicBezTo>
                    <a:pt x="12763" y="30329"/>
                    <a:pt x="12374" y="30685"/>
                    <a:pt x="12289" y="31194"/>
                  </a:cubicBezTo>
                  <a:cubicBezTo>
                    <a:pt x="12289" y="31666"/>
                    <a:pt x="12667" y="32044"/>
                    <a:pt x="13140" y="32139"/>
                  </a:cubicBezTo>
                  <a:cubicBezTo>
                    <a:pt x="13198" y="32149"/>
                    <a:pt x="13256" y="32153"/>
                    <a:pt x="13312" y="32153"/>
                  </a:cubicBezTo>
                  <a:cubicBezTo>
                    <a:pt x="13801" y="32153"/>
                    <a:pt x="14189" y="31797"/>
                    <a:pt x="14274" y="31288"/>
                  </a:cubicBezTo>
                  <a:cubicBezTo>
                    <a:pt x="14180" y="30816"/>
                    <a:pt x="13991" y="30438"/>
                    <a:pt x="13424" y="30343"/>
                  </a:cubicBezTo>
                  <a:cubicBezTo>
                    <a:pt x="13365" y="30333"/>
                    <a:pt x="13307" y="30329"/>
                    <a:pt x="13251" y="30329"/>
                  </a:cubicBezTo>
                  <a:close/>
                  <a:moveTo>
                    <a:pt x="53691" y="30438"/>
                  </a:moveTo>
                  <a:cubicBezTo>
                    <a:pt x="53030" y="30438"/>
                    <a:pt x="52652" y="30816"/>
                    <a:pt x="52652" y="31477"/>
                  </a:cubicBezTo>
                  <a:cubicBezTo>
                    <a:pt x="52652" y="32139"/>
                    <a:pt x="53219" y="32423"/>
                    <a:pt x="53786" y="32423"/>
                  </a:cubicBezTo>
                  <a:cubicBezTo>
                    <a:pt x="54353" y="32423"/>
                    <a:pt x="54731" y="31950"/>
                    <a:pt x="54731" y="31383"/>
                  </a:cubicBezTo>
                  <a:cubicBezTo>
                    <a:pt x="54637" y="30816"/>
                    <a:pt x="54258" y="30438"/>
                    <a:pt x="53691" y="30438"/>
                  </a:cubicBezTo>
                  <a:close/>
                  <a:moveTo>
                    <a:pt x="63515" y="30804"/>
                  </a:moveTo>
                  <a:cubicBezTo>
                    <a:pt x="63458" y="30804"/>
                    <a:pt x="63398" y="30808"/>
                    <a:pt x="63333" y="30816"/>
                  </a:cubicBezTo>
                  <a:cubicBezTo>
                    <a:pt x="62860" y="30816"/>
                    <a:pt x="62482" y="31194"/>
                    <a:pt x="62482" y="31666"/>
                  </a:cubicBezTo>
                  <a:cubicBezTo>
                    <a:pt x="62482" y="32328"/>
                    <a:pt x="62860" y="32612"/>
                    <a:pt x="63427" y="32612"/>
                  </a:cubicBezTo>
                  <a:cubicBezTo>
                    <a:pt x="63900" y="32612"/>
                    <a:pt x="64278" y="32234"/>
                    <a:pt x="64278" y="31855"/>
                  </a:cubicBezTo>
                  <a:cubicBezTo>
                    <a:pt x="64278" y="31251"/>
                    <a:pt x="64120" y="30804"/>
                    <a:pt x="63515" y="30804"/>
                  </a:cubicBezTo>
                  <a:close/>
                  <a:moveTo>
                    <a:pt x="19001" y="30721"/>
                  </a:moveTo>
                  <a:cubicBezTo>
                    <a:pt x="18433" y="30721"/>
                    <a:pt x="17961" y="31005"/>
                    <a:pt x="17961" y="31666"/>
                  </a:cubicBezTo>
                  <a:cubicBezTo>
                    <a:pt x="17961" y="32139"/>
                    <a:pt x="18339" y="32517"/>
                    <a:pt x="18811" y="32612"/>
                  </a:cubicBezTo>
                  <a:cubicBezTo>
                    <a:pt x="18870" y="32621"/>
                    <a:pt x="18928" y="32626"/>
                    <a:pt x="18984" y="32626"/>
                  </a:cubicBezTo>
                  <a:cubicBezTo>
                    <a:pt x="19472" y="32626"/>
                    <a:pt x="19861" y="32270"/>
                    <a:pt x="19946" y="31761"/>
                  </a:cubicBezTo>
                  <a:cubicBezTo>
                    <a:pt x="19946" y="31194"/>
                    <a:pt x="19662" y="30721"/>
                    <a:pt x="19001" y="30721"/>
                  </a:cubicBezTo>
                  <a:close/>
                  <a:moveTo>
                    <a:pt x="108431" y="31057"/>
                  </a:moveTo>
                  <a:cubicBezTo>
                    <a:pt x="107962" y="31057"/>
                    <a:pt x="107746" y="31483"/>
                    <a:pt x="107665" y="32044"/>
                  </a:cubicBezTo>
                  <a:cubicBezTo>
                    <a:pt x="107665" y="32612"/>
                    <a:pt x="108043" y="32990"/>
                    <a:pt x="108705" y="33084"/>
                  </a:cubicBezTo>
                  <a:cubicBezTo>
                    <a:pt x="109272" y="33084"/>
                    <a:pt x="109650" y="32706"/>
                    <a:pt x="109556" y="32044"/>
                  </a:cubicBezTo>
                  <a:cubicBezTo>
                    <a:pt x="109556" y="31572"/>
                    <a:pt x="109178" y="31194"/>
                    <a:pt x="108705" y="31099"/>
                  </a:cubicBezTo>
                  <a:cubicBezTo>
                    <a:pt x="108605" y="31071"/>
                    <a:pt x="108514" y="31057"/>
                    <a:pt x="108431" y="31057"/>
                  </a:cubicBezTo>
                  <a:close/>
                  <a:moveTo>
                    <a:pt x="103128" y="31572"/>
                  </a:moveTo>
                  <a:cubicBezTo>
                    <a:pt x="102466" y="31572"/>
                    <a:pt x="102088" y="31855"/>
                    <a:pt x="102183" y="32517"/>
                  </a:cubicBezTo>
                  <a:cubicBezTo>
                    <a:pt x="102183" y="32990"/>
                    <a:pt x="102561" y="33273"/>
                    <a:pt x="103128" y="33273"/>
                  </a:cubicBezTo>
                  <a:cubicBezTo>
                    <a:pt x="103884" y="33273"/>
                    <a:pt x="104073" y="32990"/>
                    <a:pt x="104073" y="32234"/>
                  </a:cubicBezTo>
                  <a:cubicBezTo>
                    <a:pt x="103979" y="31855"/>
                    <a:pt x="103790" y="31572"/>
                    <a:pt x="103128" y="31572"/>
                  </a:cubicBezTo>
                  <a:close/>
                  <a:moveTo>
                    <a:pt x="49107" y="31746"/>
                  </a:moveTo>
                  <a:cubicBezTo>
                    <a:pt x="49062" y="31746"/>
                    <a:pt x="49014" y="31751"/>
                    <a:pt x="48965" y="31761"/>
                  </a:cubicBezTo>
                  <a:cubicBezTo>
                    <a:pt x="48303" y="31855"/>
                    <a:pt x="47925" y="32234"/>
                    <a:pt x="47925" y="32801"/>
                  </a:cubicBezTo>
                  <a:cubicBezTo>
                    <a:pt x="48080" y="33264"/>
                    <a:pt x="48360" y="33727"/>
                    <a:pt x="48766" y="33727"/>
                  </a:cubicBezTo>
                  <a:cubicBezTo>
                    <a:pt x="48858" y="33727"/>
                    <a:pt x="48956" y="33703"/>
                    <a:pt x="49060" y="33651"/>
                  </a:cubicBezTo>
                  <a:cubicBezTo>
                    <a:pt x="49627" y="33557"/>
                    <a:pt x="50005" y="33084"/>
                    <a:pt x="49910" y="32517"/>
                  </a:cubicBezTo>
                  <a:cubicBezTo>
                    <a:pt x="49741" y="32094"/>
                    <a:pt x="49496" y="31746"/>
                    <a:pt x="49107" y="31746"/>
                  </a:cubicBezTo>
                  <a:close/>
                  <a:moveTo>
                    <a:pt x="97447" y="31935"/>
                  </a:moveTo>
                  <a:cubicBezTo>
                    <a:pt x="96891" y="31935"/>
                    <a:pt x="96511" y="32292"/>
                    <a:pt x="96511" y="32801"/>
                  </a:cubicBezTo>
                  <a:cubicBezTo>
                    <a:pt x="96511" y="33273"/>
                    <a:pt x="96795" y="33651"/>
                    <a:pt x="97646" y="33746"/>
                  </a:cubicBezTo>
                  <a:cubicBezTo>
                    <a:pt x="97929" y="33746"/>
                    <a:pt x="98402" y="33557"/>
                    <a:pt x="98402" y="32801"/>
                  </a:cubicBezTo>
                  <a:cubicBezTo>
                    <a:pt x="98402" y="32328"/>
                    <a:pt x="98213" y="31950"/>
                    <a:pt x="97646" y="31950"/>
                  </a:cubicBezTo>
                  <a:cubicBezTo>
                    <a:pt x="97577" y="31940"/>
                    <a:pt x="97511" y="31935"/>
                    <a:pt x="97447" y="31935"/>
                  </a:cubicBezTo>
                  <a:close/>
                  <a:moveTo>
                    <a:pt x="91310" y="32090"/>
                  </a:moveTo>
                  <a:cubicBezTo>
                    <a:pt x="90878" y="32090"/>
                    <a:pt x="90556" y="32443"/>
                    <a:pt x="90556" y="32990"/>
                  </a:cubicBezTo>
                  <a:cubicBezTo>
                    <a:pt x="90556" y="33557"/>
                    <a:pt x="90840" y="33840"/>
                    <a:pt x="91596" y="34030"/>
                  </a:cubicBezTo>
                  <a:cubicBezTo>
                    <a:pt x="92069" y="33935"/>
                    <a:pt x="92541" y="33651"/>
                    <a:pt x="92447" y="32990"/>
                  </a:cubicBezTo>
                  <a:cubicBezTo>
                    <a:pt x="92447" y="32517"/>
                    <a:pt x="92069" y="32139"/>
                    <a:pt x="91596" y="32139"/>
                  </a:cubicBezTo>
                  <a:cubicBezTo>
                    <a:pt x="91497" y="32106"/>
                    <a:pt x="91401" y="32090"/>
                    <a:pt x="91310" y="32090"/>
                  </a:cubicBezTo>
                  <a:close/>
                  <a:moveTo>
                    <a:pt x="68059" y="32139"/>
                  </a:moveTo>
                  <a:cubicBezTo>
                    <a:pt x="67587" y="32234"/>
                    <a:pt x="67114" y="32612"/>
                    <a:pt x="67114" y="33179"/>
                  </a:cubicBezTo>
                  <a:cubicBezTo>
                    <a:pt x="67114" y="33746"/>
                    <a:pt x="67587" y="34124"/>
                    <a:pt x="68154" y="34124"/>
                  </a:cubicBezTo>
                  <a:cubicBezTo>
                    <a:pt x="68626" y="34124"/>
                    <a:pt x="69004" y="33746"/>
                    <a:pt x="69004" y="33179"/>
                  </a:cubicBezTo>
                  <a:cubicBezTo>
                    <a:pt x="69004" y="32612"/>
                    <a:pt x="68626" y="32234"/>
                    <a:pt x="68059" y="32139"/>
                  </a:cubicBezTo>
                  <a:close/>
                  <a:moveTo>
                    <a:pt x="37717" y="32234"/>
                  </a:moveTo>
                  <a:cubicBezTo>
                    <a:pt x="37244" y="32234"/>
                    <a:pt x="36866" y="32706"/>
                    <a:pt x="36866" y="33179"/>
                  </a:cubicBezTo>
                  <a:cubicBezTo>
                    <a:pt x="36866" y="33746"/>
                    <a:pt x="37244" y="34124"/>
                    <a:pt x="38095" y="34219"/>
                  </a:cubicBezTo>
                  <a:cubicBezTo>
                    <a:pt x="38378" y="34030"/>
                    <a:pt x="38851" y="33746"/>
                    <a:pt x="38756" y="33179"/>
                  </a:cubicBezTo>
                  <a:cubicBezTo>
                    <a:pt x="38662" y="32612"/>
                    <a:pt x="38284" y="32234"/>
                    <a:pt x="37717" y="32234"/>
                  </a:cubicBezTo>
                  <a:close/>
                  <a:moveTo>
                    <a:pt x="85595" y="32696"/>
                  </a:moveTo>
                  <a:cubicBezTo>
                    <a:pt x="85550" y="32696"/>
                    <a:pt x="85502" y="32699"/>
                    <a:pt x="85452" y="32706"/>
                  </a:cubicBezTo>
                  <a:cubicBezTo>
                    <a:pt x="84979" y="32801"/>
                    <a:pt x="84601" y="33179"/>
                    <a:pt x="84601" y="33651"/>
                  </a:cubicBezTo>
                  <a:cubicBezTo>
                    <a:pt x="84601" y="34170"/>
                    <a:pt x="84917" y="34609"/>
                    <a:pt x="85476" y="34609"/>
                  </a:cubicBezTo>
                  <a:cubicBezTo>
                    <a:pt x="85529" y="34609"/>
                    <a:pt x="85584" y="34605"/>
                    <a:pt x="85641" y="34597"/>
                  </a:cubicBezTo>
                  <a:cubicBezTo>
                    <a:pt x="86114" y="34597"/>
                    <a:pt x="86397" y="34124"/>
                    <a:pt x="86492" y="33368"/>
                  </a:cubicBezTo>
                  <a:cubicBezTo>
                    <a:pt x="86317" y="33193"/>
                    <a:pt x="86142" y="32696"/>
                    <a:pt x="85595" y="32696"/>
                  </a:cubicBezTo>
                  <a:close/>
                  <a:moveTo>
                    <a:pt x="23727" y="32990"/>
                  </a:moveTo>
                  <a:cubicBezTo>
                    <a:pt x="23160" y="32990"/>
                    <a:pt x="22687" y="33179"/>
                    <a:pt x="22782" y="33840"/>
                  </a:cubicBezTo>
                  <a:cubicBezTo>
                    <a:pt x="22782" y="34313"/>
                    <a:pt x="23065" y="34691"/>
                    <a:pt x="23632" y="34786"/>
                  </a:cubicBezTo>
                  <a:cubicBezTo>
                    <a:pt x="24294" y="34786"/>
                    <a:pt x="24578" y="34502"/>
                    <a:pt x="24578" y="33840"/>
                  </a:cubicBezTo>
                  <a:cubicBezTo>
                    <a:pt x="24483" y="33273"/>
                    <a:pt x="24199" y="33084"/>
                    <a:pt x="23727" y="32990"/>
                  </a:cubicBezTo>
                  <a:close/>
                  <a:moveTo>
                    <a:pt x="78930" y="33179"/>
                  </a:moveTo>
                  <a:cubicBezTo>
                    <a:pt x="78457" y="33179"/>
                    <a:pt x="78079" y="33557"/>
                    <a:pt x="78079" y="34030"/>
                  </a:cubicBezTo>
                  <a:cubicBezTo>
                    <a:pt x="78079" y="34691"/>
                    <a:pt x="78457" y="35069"/>
                    <a:pt x="79024" y="35069"/>
                  </a:cubicBezTo>
                  <a:cubicBezTo>
                    <a:pt x="79497" y="35069"/>
                    <a:pt x="79875" y="34691"/>
                    <a:pt x="79875" y="34030"/>
                  </a:cubicBezTo>
                  <a:cubicBezTo>
                    <a:pt x="79780" y="33651"/>
                    <a:pt x="79686" y="33179"/>
                    <a:pt x="78930" y="33179"/>
                  </a:cubicBezTo>
                  <a:close/>
                  <a:moveTo>
                    <a:pt x="29398" y="33557"/>
                  </a:moveTo>
                  <a:cubicBezTo>
                    <a:pt x="28831" y="33651"/>
                    <a:pt x="28359" y="33935"/>
                    <a:pt x="28453" y="34597"/>
                  </a:cubicBezTo>
                  <a:cubicBezTo>
                    <a:pt x="28642" y="35069"/>
                    <a:pt x="28926" y="35447"/>
                    <a:pt x="29398" y="35447"/>
                  </a:cubicBezTo>
                  <a:cubicBezTo>
                    <a:pt x="30060" y="35447"/>
                    <a:pt x="30344" y="34975"/>
                    <a:pt x="30344" y="34408"/>
                  </a:cubicBezTo>
                  <a:cubicBezTo>
                    <a:pt x="30344" y="33746"/>
                    <a:pt x="29871" y="33651"/>
                    <a:pt x="29398" y="33557"/>
                  </a:cubicBezTo>
                  <a:close/>
                  <a:moveTo>
                    <a:pt x="44428" y="33746"/>
                  </a:moveTo>
                  <a:cubicBezTo>
                    <a:pt x="43861" y="33746"/>
                    <a:pt x="43483" y="34219"/>
                    <a:pt x="43483" y="34880"/>
                  </a:cubicBezTo>
                  <a:cubicBezTo>
                    <a:pt x="43483" y="35353"/>
                    <a:pt x="43861" y="35731"/>
                    <a:pt x="44333" y="35731"/>
                  </a:cubicBezTo>
                  <a:cubicBezTo>
                    <a:pt x="44432" y="35764"/>
                    <a:pt x="44528" y="35780"/>
                    <a:pt x="44619" y="35780"/>
                  </a:cubicBezTo>
                  <a:cubicBezTo>
                    <a:pt x="45051" y="35780"/>
                    <a:pt x="45373" y="35427"/>
                    <a:pt x="45373" y="34880"/>
                  </a:cubicBezTo>
                  <a:cubicBezTo>
                    <a:pt x="45468" y="34219"/>
                    <a:pt x="44995" y="33935"/>
                    <a:pt x="44428" y="33746"/>
                  </a:cubicBezTo>
                  <a:close/>
                  <a:moveTo>
                    <a:pt x="5389" y="34408"/>
                  </a:moveTo>
                  <a:cubicBezTo>
                    <a:pt x="4822" y="34597"/>
                    <a:pt x="4349" y="34975"/>
                    <a:pt x="4633" y="35542"/>
                  </a:cubicBezTo>
                  <a:cubicBezTo>
                    <a:pt x="4717" y="36051"/>
                    <a:pt x="5106" y="36407"/>
                    <a:pt x="5595" y="36407"/>
                  </a:cubicBezTo>
                  <a:cubicBezTo>
                    <a:pt x="5651" y="36407"/>
                    <a:pt x="5708" y="36402"/>
                    <a:pt x="5767" y="36393"/>
                  </a:cubicBezTo>
                  <a:cubicBezTo>
                    <a:pt x="6240" y="36298"/>
                    <a:pt x="6523" y="35920"/>
                    <a:pt x="6523" y="35353"/>
                  </a:cubicBezTo>
                  <a:cubicBezTo>
                    <a:pt x="6523" y="34691"/>
                    <a:pt x="6051" y="34408"/>
                    <a:pt x="5389" y="34408"/>
                  </a:cubicBezTo>
                  <a:close/>
                  <a:moveTo>
                    <a:pt x="72596" y="34597"/>
                  </a:moveTo>
                  <a:cubicBezTo>
                    <a:pt x="72124" y="34597"/>
                    <a:pt x="71557" y="34880"/>
                    <a:pt x="71462" y="35353"/>
                  </a:cubicBezTo>
                  <a:cubicBezTo>
                    <a:pt x="71368" y="35920"/>
                    <a:pt x="71746" y="36393"/>
                    <a:pt x="72313" y="36487"/>
                  </a:cubicBezTo>
                  <a:cubicBezTo>
                    <a:pt x="72362" y="36495"/>
                    <a:pt x="72410" y="36499"/>
                    <a:pt x="72457" y="36499"/>
                  </a:cubicBezTo>
                  <a:cubicBezTo>
                    <a:pt x="72944" y="36499"/>
                    <a:pt x="73275" y="36068"/>
                    <a:pt x="73447" y="35636"/>
                  </a:cubicBezTo>
                  <a:cubicBezTo>
                    <a:pt x="73542" y="34975"/>
                    <a:pt x="73164" y="34597"/>
                    <a:pt x="72596" y="34597"/>
                  </a:cubicBezTo>
                  <a:close/>
                  <a:moveTo>
                    <a:pt x="10871" y="34597"/>
                  </a:moveTo>
                  <a:cubicBezTo>
                    <a:pt x="10399" y="34880"/>
                    <a:pt x="10021" y="35069"/>
                    <a:pt x="10021" y="35731"/>
                  </a:cubicBezTo>
                  <a:cubicBezTo>
                    <a:pt x="10180" y="36288"/>
                    <a:pt x="10339" y="36510"/>
                    <a:pt x="10723" y="36510"/>
                  </a:cubicBezTo>
                  <a:cubicBezTo>
                    <a:pt x="10796" y="36510"/>
                    <a:pt x="10876" y="36502"/>
                    <a:pt x="10966" y="36487"/>
                  </a:cubicBezTo>
                  <a:cubicBezTo>
                    <a:pt x="11722" y="36487"/>
                    <a:pt x="11911" y="36015"/>
                    <a:pt x="11911" y="35447"/>
                  </a:cubicBezTo>
                  <a:cubicBezTo>
                    <a:pt x="11911" y="34975"/>
                    <a:pt x="11439" y="34691"/>
                    <a:pt x="10871" y="34597"/>
                  </a:cubicBezTo>
                  <a:close/>
                  <a:moveTo>
                    <a:pt x="16448" y="34880"/>
                  </a:moveTo>
                  <a:cubicBezTo>
                    <a:pt x="15787" y="35069"/>
                    <a:pt x="15598" y="35353"/>
                    <a:pt x="15598" y="35731"/>
                  </a:cubicBezTo>
                  <a:cubicBezTo>
                    <a:pt x="15598" y="36393"/>
                    <a:pt x="15976" y="36865"/>
                    <a:pt x="16543" y="36865"/>
                  </a:cubicBezTo>
                  <a:cubicBezTo>
                    <a:pt x="17015" y="36865"/>
                    <a:pt x="17394" y="36393"/>
                    <a:pt x="17394" y="35920"/>
                  </a:cubicBezTo>
                  <a:cubicBezTo>
                    <a:pt x="17394" y="35353"/>
                    <a:pt x="17015" y="34880"/>
                    <a:pt x="16448" y="34880"/>
                  </a:cubicBezTo>
                  <a:close/>
                  <a:moveTo>
                    <a:pt x="56149" y="35353"/>
                  </a:moveTo>
                  <a:cubicBezTo>
                    <a:pt x="55582" y="35353"/>
                    <a:pt x="55204" y="35636"/>
                    <a:pt x="55204" y="36298"/>
                  </a:cubicBezTo>
                  <a:cubicBezTo>
                    <a:pt x="55204" y="36771"/>
                    <a:pt x="55393" y="37054"/>
                    <a:pt x="56054" y="37054"/>
                  </a:cubicBezTo>
                  <a:cubicBezTo>
                    <a:pt x="56622" y="37054"/>
                    <a:pt x="57094" y="36865"/>
                    <a:pt x="57000" y="36109"/>
                  </a:cubicBezTo>
                  <a:cubicBezTo>
                    <a:pt x="57000" y="35636"/>
                    <a:pt x="56716" y="35353"/>
                    <a:pt x="56149" y="35353"/>
                  </a:cubicBezTo>
                  <a:close/>
                  <a:moveTo>
                    <a:pt x="60970" y="35447"/>
                  </a:moveTo>
                  <a:cubicBezTo>
                    <a:pt x="60403" y="35447"/>
                    <a:pt x="60119" y="35731"/>
                    <a:pt x="60025" y="36298"/>
                  </a:cubicBezTo>
                  <a:cubicBezTo>
                    <a:pt x="59930" y="36865"/>
                    <a:pt x="60308" y="37338"/>
                    <a:pt x="60875" y="37432"/>
                  </a:cubicBezTo>
                  <a:cubicBezTo>
                    <a:pt x="60924" y="37441"/>
                    <a:pt x="60972" y="37445"/>
                    <a:pt x="61018" y="37445"/>
                  </a:cubicBezTo>
                  <a:cubicBezTo>
                    <a:pt x="61506" y="37445"/>
                    <a:pt x="61837" y="37005"/>
                    <a:pt x="62010" y="36487"/>
                  </a:cubicBezTo>
                  <a:cubicBezTo>
                    <a:pt x="61915" y="35920"/>
                    <a:pt x="61726" y="35447"/>
                    <a:pt x="60970" y="35447"/>
                  </a:cubicBezTo>
                  <a:close/>
                  <a:moveTo>
                    <a:pt x="34408" y="35636"/>
                  </a:moveTo>
                  <a:cubicBezTo>
                    <a:pt x="33463" y="35731"/>
                    <a:pt x="33179" y="36298"/>
                    <a:pt x="33368" y="36865"/>
                  </a:cubicBezTo>
                  <a:cubicBezTo>
                    <a:pt x="33440" y="37366"/>
                    <a:pt x="33728" y="37596"/>
                    <a:pt x="34111" y="37596"/>
                  </a:cubicBezTo>
                  <a:cubicBezTo>
                    <a:pt x="34233" y="37596"/>
                    <a:pt x="34365" y="37573"/>
                    <a:pt x="34503" y="37527"/>
                  </a:cubicBezTo>
                  <a:cubicBezTo>
                    <a:pt x="34975" y="37432"/>
                    <a:pt x="35259" y="37054"/>
                    <a:pt x="35259" y="36582"/>
                  </a:cubicBezTo>
                  <a:cubicBezTo>
                    <a:pt x="35259" y="36015"/>
                    <a:pt x="34786" y="35636"/>
                    <a:pt x="34408" y="35636"/>
                  </a:cubicBezTo>
                  <a:close/>
                  <a:moveTo>
                    <a:pt x="110801" y="35622"/>
                  </a:moveTo>
                  <a:cubicBezTo>
                    <a:pt x="110312" y="35622"/>
                    <a:pt x="109914" y="35979"/>
                    <a:pt x="109745" y="36487"/>
                  </a:cubicBezTo>
                  <a:cubicBezTo>
                    <a:pt x="109650" y="37054"/>
                    <a:pt x="110028" y="37432"/>
                    <a:pt x="110596" y="37716"/>
                  </a:cubicBezTo>
                  <a:cubicBezTo>
                    <a:pt x="111163" y="37716"/>
                    <a:pt x="111635" y="37338"/>
                    <a:pt x="111635" y="36582"/>
                  </a:cubicBezTo>
                  <a:cubicBezTo>
                    <a:pt x="111824" y="36015"/>
                    <a:pt x="111352" y="35636"/>
                    <a:pt x="110974" y="35636"/>
                  </a:cubicBezTo>
                  <a:cubicBezTo>
                    <a:pt x="110915" y="35627"/>
                    <a:pt x="110858" y="35622"/>
                    <a:pt x="110801" y="35622"/>
                  </a:cubicBezTo>
                  <a:close/>
                  <a:moveTo>
                    <a:pt x="105463" y="35992"/>
                  </a:moveTo>
                  <a:cubicBezTo>
                    <a:pt x="105381" y="35992"/>
                    <a:pt x="105295" y="36000"/>
                    <a:pt x="105208" y="36015"/>
                  </a:cubicBezTo>
                  <a:cubicBezTo>
                    <a:pt x="104735" y="36109"/>
                    <a:pt x="104357" y="36487"/>
                    <a:pt x="104451" y="36960"/>
                  </a:cubicBezTo>
                  <a:cubicBezTo>
                    <a:pt x="104531" y="37599"/>
                    <a:pt x="104881" y="37833"/>
                    <a:pt x="105387" y="37833"/>
                  </a:cubicBezTo>
                  <a:cubicBezTo>
                    <a:pt x="105480" y="37833"/>
                    <a:pt x="105578" y="37825"/>
                    <a:pt x="105680" y="37811"/>
                  </a:cubicBezTo>
                  <a:cubicBezTo>
                    <a:pt x="106153" y="37716"/>
                    <a:pt x="106436" y="37338"/>
                    <a:pt x="106342" y="36865"/>
                  </a:cubicBezTo>
                  <a:cubicBezTo>
                    <a:pt x="106262" y="36226"/>
                    <a:pt x="105912" y="35992"/>
                    <a:pt x="105463" y="35992"/>
                  </a:cubicBezTo>
                  <a:close/>
                  <a:moveTo>
                    <a:pt x="94148" y="36109"/>
                  </a:moveTo>
                  <a:cubicBezTo>
                    <a:pt x="93676" y="36109"/>
                    <a:pt x="93392" y="36487"/>
                    <a:pt x="93203" y="36960"/>
                  </a:cubicBezTo>
                  <a:cubicBezTo>
                    <a:pt x="93108" y="37527"/>
                    <a:pt x="93486" y="38000"/>
                    <a:pt x="94148" y="38189"/>
                  </a:cubicBezTo>
                  <a:cubicBezTo>
                    <a:pt x="94904" y="38189"/>
                    <a:pt x="95282" y="37905"/>
                    <a:pt x="95282" y="37243"/>
                  </a:cubicBezTo>
                  <a:cubicBezTo>
                    <a:pt x="95093" y="36487"/>
                    <a:pt x="94810" y="36298"/>
                    <a:pt x="94148" y="36109"/>
                  </a:cubicBezTo>
                  <a:close/>
                  <a:moveTo>
                    <a:pt x="99725" y="36298"/>
                  </a:moveTo>
                  <a:cubicBezTo>
                    <a:pt x="99158" y="36393"/>
                    <a:pt x="98874" y="36865"/>
                    <a:pt x="99063" y="37432"/>
                  </a:cubicBezTo>
                  <a:cubicBezTo>
                    <a:pt x="99158" y="37905"/>
                    <a:pt x="99536" y="38189"/>
                    <a:pt x="100009" y="38189"/>
                  </a:cubicBezTo>
                  <a:cubicBezTo>
                    <a:pt x="100670" y="38000"/>
                    <a:pt x="100765" y="37527"/>
                    <a:pt x="100670" y="36960"/>
                  </a:cubicBezTo>
                  <a:cubicBezTo>
                    <a:pt x="100576" y="36487"/>
                    <a:pt x="100198" y="36298"/>
                    <a:pt x="99725" y="36298"/>
                  </a:cubicBezTo>
                  <a:close/>
                  <a:moveTo>
                    <a:pt x="51603" y="36250"/>
                  </a:moveTo>
                  <a:cubicBezTo>
                    <a:pt x="51517" y="36250"/>
                    <a:pt x="51425" y="36266"/>
                    <a:pt x="51328" y="36298"/>
                  </a:cubicBezTo>
                  <a:cubicBezTo>
                    <a:pt x="50667" y="36393"/>
                    <a:pt x="50288" y="36865"/>
                    <a:pt x="50477" y="37432"/>
                  </a:cubicBezTo>
                  <a:cubicBezTo>
                    <a:pt x="50572" y="37905"/>
                    <a:pt x="50950" y="38283"/>
                    <a:pt x="51423" y="38283"/>
                  </a:cubicBezTo>
                  <a:cubicBezTo>
                    <a:pt x="52084" y="38283"/>
                    <a:pt x="52368" y="37811"/>
                    <a:pt x="52368" y="37243"/>
                  </a:cubicBezTo>
                  <a:cubicBezTo>
                    <a:pt x="52290" y="36617"/>
                    <a:pt x="52017" y="36250"/>
                    <a:pt x="51603" y="36250"/>
                  </a:cubicBezTo>
                  <a:close/>
                  <a:moveTo>
                    <a:pt x="65541" y="36729"/>
                  </a:moveTo>
                  <a:cubicBezTo>
                    <a:pt x="65091" y="36729"/>
                    <a:pt x="64751" y="37154"/>
                    <a:pt x="64751" y="37716"/>
                  </a:cubicBezTo>
                  <a:cubicBezTo>
                    <a:pt x="64751" y="38094"/>
                    <a:pt x="65034" y="38567"/>
                    <a:pt x="65507" y="38567"/>
                  </a:cubicBezTo>
                  <a:cubicBezTo>
                    <a:pt x="65622" y="38600"/>
                    <a:pt x="65726" y="38615"/>
                    <a:pt x="65819" y="38615"/>
                  </a:cubicBezTo>
                  <a:cubicBezTo>
                    <a:pt x="66262" y="38615"/>
                    <a:pt x="66469" y="38262"/>
                    <a:pt x="66547" y="37716"/>
                  </a:cubicBezTo>
                  <a:cubicBezTo>
                    <a:pt x="66547" y="37243"/>
                    <a:pt x="66263" y="36771"/>
                    <a:pt x="65791" y="36771"/>
                  </a:cubicBezTo>
                  <a:cubicBezTo>
                    <a:pt x="65705" y="36742"/>
                    <a:pt x="65621" y="36729"/>
                    <a:pt x="65541" y="36729"/>
                  </a:cubicBezTo>
                  <a:close/>
                  <a:moveTo>
                    <a:pt x="82332" y="36771"/>
                  </a:moveTo>
                  <a:cubicBezTo>
                    <a:pt x="81765" y="36771"/>
                    <a:pt x="81293" y="37243"/>
                    <a:pt x="81387" y="37811"/>
                  </a:cubicBezTo>
                  <a:cubicBezTo>
                    <a:pt x="81576" y="38283"/>
                    <a:pt x="81860" y="38661"/>
                    <a:pt x="82332" y="38661"/>
                  </a:cubicBezTo>
                  <a:cubicBezTo>
                    <a:pt x="82994" y="38661"/>
                    <a:pt x="83278" y="38283"/>
                    <a:pt x="83467" y="37716"/>
                  </a:cubicBezTo>
                  <a:cubicBezTo>
                    <a:pt x="83278" y="37243"/>
                    <a:pt x="82994" y="36771"/>
                    <a:pt x="82332" y="36771"/>
                  </a:cubicBezTo>
                  <a:close/>
                  <a:moveTo>
                    <a:pt x="88568" y="36570"/>
                  </a:moveTo>
                  <a:cubicBezTo>
                    <a:pt x="88509" y="36570"/>
                    <a:pt x="88447" y="36574"/>
                    <a:pt x="88382" y="36582"/>
                  </a:cubicBezTo>
                  <a:cubicBezTo>
                    <a:pt x="87815" y="36771"/>
                    <a:pt x="87437" y="37054"/>
                    <a:pt x="87531" y="37811"/>
                  </a:cubicBezTo>
                  <a:cubicBezTo>
                    <a:pt x="87720" y="38283"/>
                    <a:pt x="88004" y="38661"/>
                    <a:pt x="88477" y="38661"/>
                  </a:cubicBezTo>
                  <a:cubicBezTo>
                    <a:pt x="89138" y="38661"/>
                    <a:pt x="89422" y="38283"/>
                    <a:pt x="89611" y="37527"/>
                  </a:cubicBezTo>
                  <a:cubicBezTo>
                    <a:pt x="89438" y="37009"/>
                    <a:pt x="89187" y="36570"/>
                    <a:pt x="88568" y="36570"/>
                  </a:cubicBezTo>
                  <a:close/>
                  <a:moveTo>
                    <a:pt x="40552" y="36676"/>
                  </a:moveTo>
                  <a:cubicBezTo>
                    <a:pt x="39985" y="36676"/>
                    <a:pt x="39513" y="37054"/>
                    <a:pt x="39513" y="37621"/>
                  </a:cubicBezTo>
                  <a:cubicBezTo>
                    <a:pt x="39513" y="38283"/>
                    <a:pt x="39985" y="38567"/>
                    <a:pt x="40552" y="38756"/>
                  </a:cubicBezTo>
                  <a:cubicBezTo>
                    <a:pt x="41119" y="38472"/>
                    <a:pt x="41498" y="38094"/>
                    <a:pt x="41498" y="37527"/>
                  </a:cubicBezTo>
                  <a:cubicBezTo>
                    <a:pt x="41498" y="37054"/>
                    <a:pt x="41119" y="36676"/>
                    <a:pt x="40552" y="36676"/>
                  </a:cubicBezTo>
                  <a:close/>
                  <a:moveTo>
                    <a:pt x="21097" y="37040"/>
                  </a:moveTo>
                  <a:cubicBezTo>
                    <a:pt x="20608" y="37040"/>
                    <a:pt x="20220" y="37396"/>
                    <a:pt x="20135" y="37905"/>
                  </a:cubicBezTo>
                  <a:cubicBezTo>
                    <a:pt x="19946" y="38472"/>
                    <a:pt x="20324" y="38850"/>
                    <a:pt x="20891" y="39134"/>
                  </a:cubicBezTo>
                  <a:cubicBezTo>
                    <a:pt x="21553" y="39134"/>
                    <a:pt x="21836" y="38756"/>
                    <a:pt x="22025" y="38094"/>
                  </a:cubicBezTo>
                  <a:cubicBezTo>
                    <a:pt x="22025" y="37716"/>
                    <a:pt x="21742" y="37243"/>
                    <a:pt x="21269" y="37054"/>
                  </a:cubicBezTo>
                  <a:cubicBezTo>
                    <a:pt x="21211" y="37045"/>
                    <a:pt x="21153" y="37040"/>
                    <a:pt x="21097" y="37040"/>
                  </a:cubicBezTo>
                  <a:close/>
                  <a:moveTo>
                    <a:pt x="26638" y="37512"/>
                  </a:moveTo>
                  <a:cubicBezTo>
                    <a:pt x="26583" y="37512"/>
                    <a:pt x="26527" y="37517"/>
                    <a:pt x="26468" y="37527"/>
                  </a:cubicBezTo>
                  <a:cubicBezTo>
                    <a:pt x="25995" y="37716"/>
                    <a:pt x="25617" y="38000"/>
                    <a:pt x="25617" y="38472"/>
                  </a:cubicBezTo>
                  <a:cubicBezTo>
                    <a:pt x="25617" y="39111"/>
                    <a:pt x="26090" y="39345"/>
                    <a:pt x="26579" y="39345"/>
                  </a:cubicBezTo>
                  <a:cubicBezTo>
                    <a:pt x="26668" y="39345"/>
                    <a:pt x="26758" y="39338"/>
                    <a:pt x="26846" y="39323"/>
                  </a:cubicBezTo>
                  <a:cubicBezTo>
                    <a:pt x="27319" y="39228"/>
                    <a:pt x="27697" y="38945"/>
                    <a:pt x="27697" y="38378"/>
                  </a:cubicBezTo>
                  <a:cubicBezTo>
                    <a:pt x="27443" y="37869"/>
                    <a:pt x="27112" y="37512"/>
                    <a:pt x="26638" y="37512"/>
                  </a:cubicBezTo>
                  <a:close/>
                  <a:moveTo>
                    <a:pt x="76180" y="37667"/>
                  </a:moveTo>
                  <a:cubicBezTo>
                    <a:pt x="75746" y="37667"/>
                    <a:pt x="75399" y="38005"/>
                    <a:pt x="75243" y="38472"/>
                  </a:cubicBezTo>
                  <a:cubicBezTo>
                    <a:pt x="75149" y="39134"/>
                    <a:pt x="75621" y="39417"/>
                    <a:pt x="76188" y="39701"/>
                  </a:cubicBezTo>
                  <a:cubicBezTo>
                    <a:pt x="76850" y="39606"/>
                    <a:pt x="77323" y="39228"/>
                    <a:pt x="77323" y="38661"/>
                  </a:cubicBezTo>
                  <a:cubicBezTo>
                    <a:pt x="77323" y="38189"/>
                    <a:pt x="76945" y="37811"/>
                    <a:pt x="76472" y="37716"/>
                  </a:cubicBezTo>
                  <a:cubicBezTo>
                    <a:pt x="76371" y="37682"/>
                    <a:pt x="76274" y="37667"/>
                    <a:pt x="76180" y="37667"/>
                  </a:cubicBezTo>
                  <a:close/>
                  <a:moveTo>
                    <a:pt x="47075" y="38094"/>
                  </a:moveTo>
                  <a:cubicBezTo>
                    <a:pt x="46413" y="38094"/>
                    <a:pt x="45940" y="38472"/>
                    <a:pt x="45940" y="39039"/>
                  </a:cubicBezTo>
                  <a:cubicBezTo>
                    <a:pt x="45940" y="39796"/>
                    <a:pt x="46413" y="39985"/>
                    <a:pt x="47075" y="40174"/>
                  </a:cubicBezTo>
                  <a:cubicBezTo>
                    <a:pt x="47642" y="40079"/>
                    <a:pt x="48020" y="39606"/>
                    <a:pt x="47831" y="38945"/>
                  </a:cubicBezTo>
                  <a:cubicBezTo>
                    <a:pt x="47831" y="38472"/>
                    <a:pt x="47547" y="38094"/>
                    <a:pt x="47075" y="38094"/>
                  </a:cubicBezTo>
                  <a:close/>
                  <a:moveTo>
                    <a:pt x="69950" y="38945"/>
                  </a:moveTo>
                  <a:cubicBezTo>
                    <a:pt x="69383" y="38945"/>
                    <a:pt x="69004" y="39417"/>
                    <a:pt x="69004" y="40079"/>
                  </a:cubicBezTo>
                  <a:cubicBezTo>
                    <a:pt x="69099" y="40457"/>
                    <a:pt x="69383" y="40835"/>
                    <a:pt x="69950" y="40835"/>
                  </a:cubicBezTo>
                  <a:cubicBezTo>
                    <a:pt x="70517" y="40741"/>
                    <a:pt x="70895" y="40363"/>
                    <a:pt x="70895" y="39796"/>
                  </a:cubicBezTo>
                  <a:cubicBezTo>
                    <a:pt x="70895" y="39323"/>
                    <a:pt x="70422" y="38945"/>
                    <a:pt x="69950" y="38945"/>
                  </a:cubicBezTo>
                  <a:close/>
                  <a:moveTo>
                    <a:pt x="3782" y="39134"/>
                  </a:moveTo>
                  <a:cubicBezTo>
                    <a:pt x="3215" y="39134"/>
                    <a:pt x="2837" y="39417"/>
                    <a:pt x="2837" y="40174"/>
                  </a:cubicBezTo>
                  <a:cubicBezTo>
                    <a:pt x="2837" y="40646"/>
                    <a:pt x="3026" y="41024"/>
                    <a:pt x="3687" y="41024"/>
                  </a:cubicBezTo>
                  <a:cubicBezTo>
                    <a:pt x="4255" y="41024"/>
                    <a:pt x="4727" y="40741"/>
                    <a:pt x="4727" y="40174"/>
                  </a:cubicBezTo>
                  <a:cubicBezTo>
                    <a:pt x="4727" y="39417"/>
                    <a:pt x="4349" y="39134"/>
                    <a:pt x="3782" y="39134"/>
                  </a:cubicBezTo>
                  <a:close/>
                  <a:moveTo>
                    <a:pt x="8981" y="39228"/>
                  </a:moveTo>
                  <a:cubicBezTo>
                    <a:pt x="8508" y="39323"/>
                    <a:pt x="8130" y="39701"/>
                    <a:pt x="8319" y="40174"/>
                  </a:cubicBezTo>
                  <a:cubicBezTo>
                    <a:pt x="8319" y="40753"/>
                    <a:pt x="8681" y="41042"/>
                    <a:pt x="9151" y="41042"/>
                  </a:cubicBezTo>
                  <a:cubicBezTo>
                    <a:pt x="9219" y="41042"/>
                    <a:pt x="9288" y="41036"/>
                    <a:pt x="9359" y="41024"/>
                  </a:cubicBezTo>
                  <a:cubicBezTo>
                    <a:pt x="9832" y="40835"/>
                    <a:pt x="10021" y="40646"/>
                    <a:pt x="10021" y="40079"/>
                  </a:cubicBezTo>
                  <a:cubicBezTo>
                    <a:pt x="9926" y="39417"/>
                    <a:pt x="9548" y="39228"/>
                    <a:pt x="8981" y="39228"/>
                  </a:cubicBezTo>
                  <a:close/>
                  <a:moveTo>
                    <a:pt x="14364" y="39311"/>
                  </a:moveTo>
                  <a:cubicBezTo>
                    <a:pt x="14306" y="39311"/>
                    <a:pt x="14245" y="39315"/>
                    <a:pt x="14180" y="39323"/>
                  </a:cubicBezTo>
                  <a:cubicBezTo>
                    <a:pt x="13707" y="39417"/>
                    <a:pt x="13329" y="39796"/>
                    <a:pt x="13329" y="40268"/>
                  </a:cubicBezTo>
                  <a:cubicBezTo>
                    <a:pt x="13329" y="40835"/>
                    <a:pt x="13802" y="41308"/>
                    <a:pt x="14463" y="41308"/>
                  </a:cubicBezTo>
                  <a:cubicBezTo>
                    <a:pt x="15125" y="41308"/>
                    <a:pt x="15409" y="40835"/>
                    <a:pt x="15409" y="40268"/>
                  </a:cubicBezTo>
                  <a:cubicBezTo>
                    <a:pt x="15150" y="39750"/>
                    <a:pt x="14969" y="39311"/>
                    <a:pt x="14364" y="39311"/>
                  </a:cubicBezTo>
                  <a:close/>
                  <a:moveTo>
                    <a:pt x="31289" y="39701"/>
                  </a:moveTo>
                  <a:cubicBezTo>
                    <a:pt x="30627" y="39701"/>
                    <a:pt x="30249" y="39985"/>
                    <a:pt x="30344" y="40646"/>
                  </a:cubicBezTo>
                  <a:cubicBezTo>
                    <a:pt x="30344" y="41119"/>
                    <a:pt x="30722" y="41402"/>
                    <a:pt x="31572" y="41402"/>
                  </a:cubicBezTo>
                  <a:cubicBezTo>
                    <a:pt x="31596" y="41414"/>
                    <a:pt x="31622" y="41420"/>
                    <a:pt x="31650" y="41420"/>
                  </a:cubicBezTo>
                  <a:cubicBezTo>
                    <a:pt x="31849" y="41420"/>
                    <a:pt x="32140" y="41120"/>
                    <a:pt x="32140" y="40457"/>
                  </a:cubicBezTo>
                  <a:cubicBezTo>
                    <a:pt x="32140" y="40079"/>
                    <a:pt x="31761" y="39701"/>
                    <a:pt x="31289" y="39701"/>
                  </a:cubicBezTo>
                  <a:close/>
                  <a:moveTo>
                    <a:pt x="36960" y="40268"/>
                  </a:moveTo>
                  <a:cubicBezTo>
                    <a:pt x="36299" y="40363"/>
                    <a:pt x="36015" y="40646"/>
                    <a:pt x="36015" y="41308"/>
                  </a:cubicBezTo>
                  <a:cubicBezTo>
                    <a:pt x="36204" y="41970"/>
                    <a:pt x="36488" y="42064"/>
                    <a:pt x="36960" y="42064"/>
                  </a:cubicBezTo>
                  <a:cubicBezTo>
                    <a:pt x="37717" y="42064"/>
                    <a:pt x="37906" y="41592"/>
                    <a:pt x="37906" y="41024"/>
                  </a:cubicBezTo>
                  <a:cubicBezTo>
                    <a:pt x="37906" y="40552"/>
                    <a:pt x="37433" y="40268"/>
                    <a:pt x="36960" y="40268"/>
                  </a:cubicBezTo>
                  <a:close/>
                  <a:moveTo>
                    <a:pt x="57189" y="40363"/>
                  </a:moveTo>
                  <a:cubicBezTo>
                    <a:pt x="56622" y="40363"/>
                    <a:pt x="56527" y="40835"/>
                    <a:pt x="56527" y="40835"/>
                  </a:cubicBezTo>
                  <a:cubicBezTo>
                    <a:pt x="56527" y="41781"/>
                    <a:pt x="56811" y="42159"/>
                    <a:pt x="57283" y="42159"/>
                  </a:cubicBezTo>
                  <a:cubicBezTo>
                    <a:pt x="57945" y="42159"/>
                    <a:pt x="58229" y="41686"/>
                    <a:pt x="58134" y="41119"/>
                  </a:cubicBezTo>
                  <a:cubicBezTo>
                    <a:pt x="58039" y="40552"/>
                    <a:pt x="57661" y="40363"/>
                    <a:pt x="57189" y="40363"/>
                  </a:cubicBezTo>
                  <a:close/>
                  <a:moveTo>
                    <a:pt x="112006" y="40541"/>
                  </a:moveTo>
                  <a:cubicBezTo>
                    <a:pt x="111595" y="40541"/>
                    <a:pt x="111352" y="41066"/>
                    <a:pt x="111352" y="41592"/>
                  </a:cubicBezTo>
                  <a:cubicBezTo>
                    <a:pt x="111437" y="42100"/>
                    <a:pt x="111825" y="42457"/>
                    <a:pt x="112314" y="42457"/>
                  </a:cubicBezTo>
                  <a:cubicBezTo>
                    <a:pt x="112370" y="42457"/>
                    <a:pt x="112428" y="42452"/>
                    <a:pt x="112486" y="42442"/>
                  </a:cubicBezTo>
                  <a:cubicBezTo>
                    <a:pt x="112959" y="42253"/>
                    <a:pt x="113337" y="41970"/>
                    <a:pt x="113242" y="41497"/>
                  </a:cubicBezTo>
                  <a:cubicBezTo>
                    <a:pt x="113053" y="40835"/>
                    <a:pt x="112770" y="40552"/>
                    <a:pt x="112108" y="40552"/>
                  </a:cubicBezTo>
                  <a:cubicBezTo>
                    <a:pt x="112073" y="40545"/>
                    <a:pt x="112039" y="40541"/>
                    <a:pt x="112006" y="40541"/>
                  </a:cubicBezTo>
                  <a:close/>
                  <a:moveTo>
                    <a:pt x="96417" y="40646"/>
                  </a:moveTo>
                  <a:cubicBezTo>
                    <a:pt x="95850" y="40646"/>
                    <a:pt x="95472" y="41119"/>
                    <a:pt x="95472" y="41686"/>
                  </a:cubicBezTo>
                  <a:cubicBezTo>
                    <a:pt x="95552" y="42166"/>
                    <a:pt x="95835" y="42579"/>
                    <a:pt x="96265" y="42579"/>
                  </a:cubicBezTo>
                  <a:cubicBezTo>
                    <a:pt x="96342" y="42579"/>
                    <a:pt x="96425" y="42566"/>
                    <a:pt x="96511" y="42537"/>
                  </a:cubicBezTo>
                  <a:cubicBezTo>
                    <a:pt x="97173" y="42442"/>
                    <a:pt x="97457" y="41970"/>
                    <a:pt x="97362" y="41308"/>
                  </a:cubicBezTo>
                  <a:cubicBezTo>
                    <a:pt x="97267" y="40835"/>
                    <a:pt x="96889" y="40646"/>
                    <a:pt x="96417" y="40646"/>
                  </a:cubicBezTo>
                  <a:close/>
                  <a:moveTo>
                    <a:pt x="62388" y="40835"/>
                  </a:moveTo>
                  <a:cubicBezTo>
                    <a:pt x="61726" y="40835"/>
                    <a:pt x="61348" y="41213"/>
                    <a:pt x="61348" y="41781"/>
                  </a:cubicBezTo>
                  <a:cubicBezTo>
                    <a:pt x="61348" y="42253"/>
                    <a:pt x="61726" y="42631"/>
                    <a:pt x="62104" y="42631"/>
                  </a:cubicBezTo>
                  <a:cubicBezTo>
                    <a:pt x="62860" y="42631"/>
                    <a:pt x="63238" y="42442"/>
                    <a:pt x="63238" y="41686"/>
                  </a:cubicBezTo>
                  <a:cubicBezTo>
                    <a:pt x="63238" y="41213"/>
                    <a:pt x="62955" y="40835"/>
                    <a:pt x="62388" y="40835"/>
                  </a:cubicBezTo>
                  <a:close/>
                  <a:moveTo>
                    <a:pt x="101909" y="40821"/>
                  </a:moveTo>
                  <a:cubicBezTo>
                    <a:pt x="101845" y="40821"/>
                    <a:pt x="101778" y="40826"/>
                    <a:pt x="101710" y="40835"/>
                  </a:cubicBezTo>
                  <a:cubicBezTo>
                    <a:pt x="101238" y="40835"/>
                    <a:pt x="100954" y="41213"/>
                    <a:pt x="100954" y="41686"/>
                  </a:cubicBezTo>
                  <a:cubicBezTo>
                    <a:pt x="101049" y="42253"/>
                    <a:pt x="101427" y="42631"/>
                    <a:pt x="101994" y="42631"/>
                  </a:cubicBezTo>
                  <a:cubicBezTo>
                    <a:pt x="102466" y="42537"/>
                    <a:pt x="102844" y="42159"/>
                    <a:pt x="102844" y="41686"/>
                  </a:cubicBezTo>
                  <a:cubicBezTo>
                    <a:pt x="102844" y="41177"/>
                    <a:pt x="102464" y="40821"/>
                    <a:pt x="101909" y="40821"/>
                  </a:cubicBezTo>
                  <a:close/>
                  <a:moveTo>
                    <a:pt x="107079" y="40629"/>
                  </a:moveTo>
                  <a:cubicBezTo>
                    <a:pt x="106608" y="40629"/>
                    <a:pt x="106236" y="40918"/>
                    <a:pt x="106153" y="41497"/>
                  </a:cubicBezTo>
                  <a:cubicBezTo>
                    <a:pt x="105964" y="42064"/>
                    <a:pt x="106342" y="42537"/>
                    <a:pt x="106909" y="42631"/>
                  </a:cubicBezTo>
                  <a:cubicBezTo>
                    <a:pt x="107665" y="42537"/>
                    <a:pt x="108043" y="42159"/>
                    <a:pt x="108043" y="41592"/>
                  </a:cubicBezTo>
                  <a:cubicBezTo>
                    <a:pt x="108043" y="41119"/>
                    <a:pt x="107760" y="40741"/>
                    <a:pt x="107287" y="40646"/>
                  </a:cubicBezTo>
                  <a:cubicBezTo>
                    <a:pt x="107216" y="40634"/>
                    <a:pt x="107147" y="40629"/>
                    <a:pt x="107079" y="40629"/>
                  </a:cubicBezTo>
                  <a:close/>
                  <a:moveTo>
                    <a:pt x="91139" y="40955"/>
                  </a:moveTo>
                  <a:cubicBezTo>
                    <a:pt x="91015" y="40955"/>
                    <a:pt x="90883" y="40978"/>
                    <a:pt x="90745" y="41024"/>
                  </a:cubicBezTo>
                  <a:cubicBezTo>
                    <a:pt x="90273" y="41119"/>
                    <a:pt x="90084" y="41497"/>
                    <a:pt x="90084" y="41970"/>
                  </a:cubicBezTo>
                  <a:cubicBezTo>
                    <a:pt x="90166" y="42465"/>
                    <a:pt x="90537" y="42744"/>
                    <a:pt x="91007" y="42744"/>
                  </a:cubicBezTo>
                  <a:cubicBezTo>
                    <a:pt x="91075" y="42744"/>
                    <a:pt x="91146" y="42738"/>
                    <a:pt x="91218" y="42726"/>
                  </a:cubicBezTo>
                  <a:cubicBezTo>
                    <a:pt x="91690" y="42631"/>
                    <a:pt x="91974" y="42253"/>
                    <a:pt x="91974" y="41686"/>
                  </a:cubicBezTo>
                  <a:cubicBezTo>
                    <a:pt x="91831" y="41185"/>
                    <a:pt x="91525" y="40955"/>
                    <a:pt x="91139" y="40955"/>
                  </a:cubicBezTo>
                  <a:close/>
                  <a:moveTo>
                    <a:pt x="85255" y="40975"/>
                  </a:moveTo>
                  <a:cubicBezTo>
                    <a:pt x="84824" y="40975"/>
                    <a:pt x="84490" y="41314"/>
                    <a:pt x="84412" y="41781"/>
                  </a:cubicBezTo>
                  <a:cubicBezTo>
                    <a:pt x="84223" y="42442"/>
                    <a:pt x="84696" y="42726"/>
                    <a:pt x="85357" y="42915"/>
                  </a:cubicBezTo>
                  <a:cubicBezTo>
                    <a:pt x="85830" y="42726"/>
                    <a:pt x="86303" y="42631"/>
                    <a:pt x="86303" y="41970"/>
                  </a:cubicBezTo>
                  <a:cubicBezTo>
                    <a:pt x="86303" y="41497"/>
                    <a:pt x="86019" y="41119"/>
                    <a:pt x="85546" y="41024"/>
                  </a:cubicBezTo>
                  <a:cubicBezTo>
                    <a:pt x="85446" y="40991"/>
                    <a:pt x="85348" y="40975"/>
                    <a:pt x="85255" y="40975"/>
                  </a:cubicBezTo>
                  <a:close/>
                  <a:moveTo>
                    <a:pt x="42915" y="40930"/>
                  </a:moveTo>
                  <a:cubicBezTo>
                    <a:pt x="42632" y="41213"/>
                    <a:pt x="42065" y="41308"/>
                    <a:pt x="42065" y="42064"/>
                  </a:cubicBezTo>
                  <a:cubicBezTo>
                    <a:pt x="42065" y="42631"/>
                    <a:pt x="42537" y="43009"/>
                    <a:pt x="43104" y="43009"/>
                  </a:cubicBezTo>
                  <a:cubicBezTo>
                    <a:pt x="43577" y="43009"/>
                    <a:pt x="43955" y="42631"/>
                    <a:pt x="43955" y="42159"/>
                  </a:cubicBezTo>
                  <a:cubicBezTo>
                    <a:pt x="43955" y="41592"/>
                    <a:pt x="43766" y="41119"/>
                    <a:pt x="42915" y="40930"/>
                  </a:cubicBezTo>
                  <a:close/>
                  <a:moveTo>
                    <a:pt x="79402" y="41308"/>
                  </a:moveTo>
                  <a:cubicBezTo>
                    <a:pt x="78930" y="41308"/>
                    <a:pt x="78551" y="41686"/>
                    <a:pt x="78551" y="42159"/>
                  </a:cubicBezTo>
                  <a:cubicBezTo>
                    <a:pt x="78551" y="42798"/>
                    <a:pt x="78822" y="43032"/>
                    <a:pt x="79476" y="43032"/>
                  </a:cubicBezTo>
                  <a:cubicBezTo>
                    <a:pt x="79596" y="43032"/>
                    <a:pt x="79729" y="43024"/>
                    <a:pt x="79875" y="43009"/>
                  </a:cubicBezTo>
                  <a:cubicBezTo>
                    <a:pt x="79933" y="43039"/>
                    <a:pt x="79987" y="43052"/>
                    <a:pt x="80037" y="43052"/>
                  </a:cubicBezTo>
                  <a:cubicBezTo>
                    <a:pt x="80307" y="43052"/>
                    <a:pt x="80442" y="42653"/>
                    <a:pt x="80442" y="42253"/>
                  </a:cubicBezTo>
                  <a:cubicBezTo>
                    <a:pt x="80442" y="41686"/>
                    <a:pt x="79969" y="41308"/>
                    <a:pt x="79402" y="41308"/>
                  </a:cubicBezTo>
                  <a:close/>
                  <a:moveTo>
                    <a:pt x="52462" y="41119"/>
                  </a:moveTo>
                  <a:cubicBezTo>
                    <a:pt x="51990" y="41119"/>
                    <a:pt x="51612" y="41402"/>
                    <a:pt x="51517" y="41970"/>
                  </a:cubicBezTo>
                  <a:cubicBezTo>
                    <a:pt x="51423" y="42537"/>
                    <a:pt x="51706" y="43009"/>
                    <a:pt x="52368" y="43104"/>
                  </a:cubicBezTo>
                  <a:cubicBezTo>
                    <a:pt x="52425" y="43112"/>
                    <a:pt x="52480" y="43116"/>
                    <a:pt x="52531" y="43116"/>
                  </a:cubicBezTo>
                  <a:cubicBezTo>
                    <a:pt x="53077" y="43116"/>
                    <a:pt x="53321" y="42677"/>
                    <a:pt x="53408" y="42159"/>
                  </a:cubicBezTo>
                  <a:cubicBezTo>
                    <a:pt x="53408" y="41592"/>
                    <a:pt x="53030" y="41119"/>
                    <a:pt x="52462" y="41119"/>
                  </a:cubicBezTo>
                  <a:close/>
                  <a:moveTo>
                    <a:pt x="18906" y="41592"/>
                  </a:moveTo>
                  <a:cubicBezTo>
                    <a:pt x="18433" y="41592"/>
                    <a:pt x="17961" y="41970"/>
                    <a:pt x="17961" y="42442"/>
                  </a:cubicBezTo>
                  <a:cubicBezTo>
                    <a:pt x="17866" y="43009"/>
                    <a:pt x="18150" y="43482"/>
                    <a:pt x="18811" y="43577"/>
                  </a:cubicBezTo>
                  <a:cubicBezTo>
                    <a:pt x="18861" y="43585"/>
                    <a:pt x="18908" y="43589"/>
                    <a:pt x="18954" y="43589"/>
                  </a:cubicBezTo>
                  <a:cubicBezTo>
                    <a:pt x="19443" y="43589"/>
                    <a:pt x="19773" y="43149"/>
                    <a:pt x="19946" y="42631"/>
                  </a:cubicBezTo>
                  <a:cubicBezTo>
                    <a:pt x="19851" y="42064"/>
                    <a:pt x="19662" y="41592"/>
                    <a:pt x="18906" y="41592"/>
                  </a:cubicBezTo>
                  <a:close/>
                  <a:moveTo>
                    <a:pt x="24861" y="42064"/>
                  </a:moveTo>
                  <a:cubicBezTo>
                    <a:pt x="23632" y="42064"/>
                    <a:pt x="23254" y="42253"/>
                    <a:pt x="23443" y="42820"/>
                  </a:cubicBezTo>
                  <a:cubicBezTo>
                    <a:pt x="23443" y="43482"/>
                    <a:pt x="23916" y="43766"/>
                    <a:pt x="24483" y="43766"/>
                  </a:cubicBezTo>
                  <a:cubicBezTo>
                    <a:pt x="25050" y="43766"/>
                    <a:pt x="25334" y="43293"/>
                    <a:pt x="25334" y="43009"/>
                  </a:cubicBezTo>
                  <a:cubicBezTo>
                    <a:pt x="25334" y="42348"/>
                    <a:pt x="24861" y="42064"/>
                    <a:pt x="24861" y="42064"/>
                  </a:cubicBezTo>
                  <a:close/>
                  <a:moveTo>
                    <a:pt x="73636" y="42064"/>
                  </a:moveTo>
                  <a:cubicBezTo>
                    <a:pt x="73069" y="42064"/>
                    <a:pt x="72691" y="42442"/>
                    <a:pt x="72596" y="43104"/>
                  </a:cubicBezTo>
                  <a:cubicBezTo>
                    <a:pt x="72596" y="43671"/>
                    <a:pt x="72880" y="43955"/>
                    <a:pt x="73353" y="44049"/>
                  </a:cubicBezTo>
                  <a:cubicBezTo>
                    <a:pt x="73410" y="44059"/>
                    <a:pt x="73467" y="44063"/>
                    <a:pt x="73524" y="44063"/>
                  </a:cubicBezTo>
                  <a:cubicBezTo>
                    <a:pt x="74029" y="44063"/>
                    <a:pt x="74496" y="43689"/>
                    <a:pt x="74581" y="43009"/>
                  </a:cubicBezTo>
                  <a:cubicBezTo>
                    <a:pt x="74487" y="42631"/>
                    <a:pt x="74298" y="42064"/>
                    <a:pt x="73636" y="42064"/>
                  </a:cubicBezTo>
                  <a:close/>
                  <a:moveTo>
                    <a:pt x="66736" y="42820"/>
                  </a:moveTo>
                  <a:cubicBezTo>
                    <a:pt x="66263" y="42820"/>
                    <a:pt x="65980" y="43104"/>
                    <a:pt x="65791" y="43577"/>
                  </a:cubicBezTo>
                  <a:cubicBezTo>
                    <a:pt x="65696" y="44144"/>
                    <a:pt x="65980" y="44616"/>
                    <a:pt x="66641" y="44805"/>
                  </a:cubicBezTo>
                  <a:cubicBezTo>
                    <a:pt x="67208" y="44805"/>
                    <a:pt x="67492" y="44522"/>
                    <a:pt x="67587" y="44049"/>
                  </a:cubicBezTo>
                  <a:cubicBezTo>
                    <a:pt x="67681" y="43482"/>
                    <a:pt x="67492" y="43009"/>
                    <a:pt x="66736" y="42820"/>
                  </a:cubicBezTo>
                  <a:close/>
                  <a:moveTo>
                    <a:pt x="48048" y="43460"/>
                  </a:moveTo>
                  <a:cubicBezTo>
                    <a:pt x="47599" y="43460"/>
                    <a:pt x="47249" y="43694"/>
                    <a:pt x="47169" y="44333"/>
                  </a:cubicBezTo>
                  <a:cubicBezTo>
                    <a:pt x="47075" y="44900"/>
                    <a:pt x="47358" y="45373"/>
                    <a:pt x="48020" y="45373"/>
                  </a:cubicBezTo>
                  <a:cubicBezTo>
                    <a:pt x="48681" y="45373"/>
                    <a:pt x="49060" y="44994"/>
                    <a:pt x="49060" y="44427"/>
                  </a:cubicBezTo>
                  <a:cubicBezTo>
                    <a:pt x="49060" y="43955"/>
                    <a:pt x="48681" y="43577"/>
                    <a:pt x="48303" y="43482"/>
                  </a:cubicBezTo>
                  <a:cubicBezTo>
                    <a:pt x="48216" y="43467"/>
                    <a:pt x="48130" y="43460"/>
                    <a:pt x="48048" y="43460"/>
                  </a:cubicBezTo>
                  <a:close/>
                  <a:moveTo>
                    <a:pt x="2364" y="43860"/>
                  </a:moveTo>
                  <a:cubicBezTo>
                    <a:pt x="1797" y="43860"/>
                    <a:pt x="1513" y="44333"/>
                    <a:pt x="1419" y="44616"/>
                  </a:cubicBezTo>
                  <a:cubicBezTo>
                    <a:pt x="1324" y="45278"/>
                    <a:pt x="1608" y="45751"/>
                    <a:pt x="2270" y="45845"/>
                  </a:cubicBezTo>
                  <a:cubicBezTo>
                    <a:pt x="2837" y="45845"/>
                    <a:pt x="3215" y="45467"/>
                    <a:pt x="3309" y="44900"/>
                  </a:cubicBezTo>
                  <a:cubicBezTo>
                    <a:pt x="3404" y="44144"/>
                    <a:pt x="3120" y="43860"/>
                    <a:pt x="2364" y="43860"/>
                  </a:cubicBezTo>
                  <a:close/>
                  <a:moveTo>
                    <a:pt x="7563" y="43860"/>
                  </a:moveTo>
                  <a:cubicBezTo>
                    <a:pt x="7090" y="44049"/>
                    <a:pt x="6712" y="44427"/>
                    <a:pt x="6712" y="44900"/>
                  </a:cubicBezTo>
                  <a:cubicBezTo>
                    <a:pt x="6712" y="45418"/>
                    <a:pt x="7028" y="45857"/>
                    <a:pt x="7659" y="45857"/>
                  </a:cubicBezTo>
                  <a:cubicBezTo>
                    <a:pt x="7719" y="45857"/>
                    <a:pt x="7781" y="45853"/>
                    <a:pt x="7847" y="45845"/>
                  </a:cubicBezTo>
                  <a:cubicBezTo>
                    <a:pt x="8319" y="45845"/>
                    <a:pt x="8603" y="45373"/>
                    <a:pt x="8603" y="44900"/>
                  </a:cubicBezTo>
                  <a:cubicBezTo>
                    <a:pt x="8603" y="44333"/>
                    <a:pt x="8225" y="43955"/>
                    <a:pt x="7563" y="43860"/>
                  </a:cubicBezTo>
                  <a:close/>
                  <a:moveTo>
                    <a:pt x="28831" y="44049"/>
                  </a:moveTo>
                  <a:cubicBezTo>
                    <a:pt x="28264" y="44049"/>
                    <a:pt x="27791" y="44427"/>
                    <a:pt x="27886" y="45089"/>
                  </a:cubicBezTo>
                  <a:cubicBezTo>
                    <a:pt x="27886" y="45562"/>
                    <a:pt x="28359" y="45940"/>
                    <a:pt x="29020" y="45940"/>
                  </a:cubicBezTo>
                  <a:cubicBezTo>
                    <a:pt x="29398" y="45845"/>
                    <a:pt x="29871" y="45562"/>
                    <a:pt x="29776" y="44900"/>
                  </a:cubicBezTo>
                  <a:cubicBezTo>
                    <a:pt x="29776" y="44333"/>
                    <a:pt x="29304" y="44049"/>
                    <a:pt x="28831" y="44049"/>
                  </a:cubicBezTo>
                  <a:close/>
                  <a:moveTo>
                    <a:pt x="12781" y="44126"/>
                  </a:moveTo>
                  <a:cubicBezTo>
                    <a:pt x="12713" y="44126"/>
                    <a:pt x="12644" y="44132"/>
                    <a:pt x="12573" y="44144"/>
                  </a:cubicBezTo>
                  <a:cubicBezTo>
                    <a:pt x="12100" y="44333"/>
                    <a:pt x="11722" y="44522"/>
                    <a:pt x="11817" y="45183"/>
                  </a:cubicBezTo>
                  <a:cubicBezTo>
                    <a:pt x="12064" y="45679"/>
                    <a:pt x="12312" y="45958"/>
                    <a:pt x="12811" y="45958"/>
                  </a:cubicBezTo>
                  <a:cubicBezTo>
                    <a:pt x="12883" y="45958"/>
                    <a:pt x="12961" y="45952"/>
                    <a:pt x="13045" y="45940"/>
                  </a:cubicBezTo>
                  <a:cubicBezTo>
                    <a:pt x="13518" y="45845"/>
                    <a:pt x="13802" y="45467"/>
                    <a:pt x="13707" y="44994"/>
                  </a:cubicBezTo>
                  <a:cubicBezTo>
                    <a:pt x="13624" y="44415"/>
                    <a:pt x="13252" y="44126"/>
                    <a:pt x="12781" y="44126"/>
                  </a:cubicBezTo>
                  <a:close/>
                  <a:moveTo>
                    <a:pt x="34314" y="44333"/>
                  </a:moveTo>
                  <a:cubicBezTo>
                    <a:pt x="33841" y="44333"/>
                    <a:pt x="33463" y="44616"/>
                    <a:pt x="33368" y="45089"/>
                  </a:cubicBezTo>
                  <a:cubicBezTo>
                    <a:pt x="33179" y="45751"/>
                    <a:pt x="33557" y="46223"/>
                    <a:pt x="34125" y="46318"/>
                  </a:cubicBezTo>
                  <a:cubicBezTo>
                    <a:pt x="34181" y="46326"/>
                    <a:pt x="34234" y="46330"/>
                    <a:pt x="34284" y="46330"/>
                  </a:cubicBezTo>
                  <a:cubicBezTo>
                    <a:pt x="34834" y="46330"/>
                    <a:pt x="35094" y="45868"/>
                    <a:pt x="35353" y="45089"/>
                  </a:cubicBezTo>
                  <a:cubicBezTo>
                    <a:pt x="35070" y="44805"/>
                    <a:pt x="34975" y="44333"/>
                    <a:pt x="34314" y="44333"/>
                  </a:cubicBezTo>
                  <a:close/>
                  <a:moveTo>
                    <a:pt x="39985" y="44805"/>
                  </a:moveTo>
                  <a:cubicBezTo>
                    <a:pt x="39323" y="44805"/>
                    <a:pt x="39040" y="45089"/>
                    <a:pt x="39040" y="45562"/>
                  </a:cubicBezTo>
                  <a:cubicBezTo>
                    <a:pt x="39040" y="46223"/>
                    <a:pt x="39323" y="46696"/>
                    <a:pt x="40080" y="46696"/>
                  </a:cubicBezTo>
                  <a:cubicBezTo>
                    <a:pt x="40552" y="46696"/>
                    <a:pt x="40836" y="46318"/>
                    <a:pt x="41025" y="45845"/>
                  </a:cubicBezTo>
                  <a:cubicBezTo>
                    <a:pt x="40930" y="45183"/>
                    <a:pt x="40552" y="44805"/>
                    <a:pt x="39985" y="44805"/>
                  </a:cubicBezTo>
                  <a:close/>
                  <a:moveTo>
                    <a:pt x="113470" y="45267"/>
                  </a:moveTo>
                  <a:cubicBezTo>
                    <a:pt x="113148" y="45267"/>
                    <a:pt x="112896" y="45436"/>
                    <a:pt x="112770" y="45940"/>
                  </a:cubicBezTo>
                  <a:cubicBezTo>
                    <a:pt x="112581" y="46412"/>
                    <a:pt x="112770" y="46885"/>
                    <a:pt x="113242" y="46979"/>
                  </a:cubicBezTo>
                  <a:cubicBezTo>
                    <a:pt x="113431" y="47074"/>
                    <a:pt x="113610" y="47126"/>
                    <a:pt x="113771" y="47126"/>
                  </a:cubicBezTo>
                  <a:cubicBezTo>
                    <a:pt x="114093" y="47126"/>
                    <a:pt x="114345" y="46916"/>
                    <a:pt x="114471" y="46412"/>
                  </a:cubicBezTo>
                  <a:cubicBezTo>
                    <a:pt x="114471" y="45940"/>
                    <a:pt x="114471" y="45467"/>
                    <a:pt x="113998" y="45373"/>
                  </a:cubicBezTo>
                  <a:cubicBezTo>
                    <a:pt x="113809" y="45309"/>
                    <a:pt x="113631" y="45267"/>
                    <a:pt x="113470" y="45267"/>
                  </a:cubicBezTo>
                  <a:close/>
                  <a:moveTo>
                    <a:pt x="108327" y="45373"/>
                  </a:moveTo>
                  <a:cubicBezTo>
                    <a:pt x="107854" y="45373"/>
                    <a:pt x="107571" y="45562"/>
                    <a:pt x="107382" y="46223"/>
                  </a:cubicBezTo>
                  <a:cubicBezTo>
                    <a:pt x="107287" y="46885"/>
                    <a:pt x="107760" y="47263"/>
                    <a:pt x="108327" y="47263"/>
                  </a:cubicBezTo>
                  <a:cubicBezTo>
                    <a:pt x="108800" y="47263"/>
                    <a:pt x="109178" y="46979"/>
                    <a:pt x="109272" y="46412"/>
                  </a:cubicBezTo>
                  <a:cubicBezTo>
                    <a:pt x="109272" y="45751"/>
                    <a:pt x="109083" y="45373"/>
                    <a:pt x="108327" y="45373"/>
                  </a:cubicBezTo>
                  <a:close/>
                  <a:moveTo>
                    <a:pt x="98329" y="45335"/>
                  </a:moveTo>
                  <a:cubicBezTo>
                    <a:pt x="98265" y="45335"/>
                    <a:pt x="98195" y="45347"/>
                    <a:pt x="98118" y="45373"/>
                  </a:cubicBezTo>
                  <a:cubicBezTo>
                    <a:pt x="97457" y="45373"/>
                    <a:pt x="97173" y="45656"/>
                    <a:pt x="97173" y="46412"/>
                  </a:cubicBezTo>
                  <a:cubicBezTo>
                    <a:pt x="97173" y="46885"/>
                    <a:pt x="97457" y="47263"/>
                    <a:pt x="97929" y="47263"/>
                  </a:cubicBezTo>
                  <a:cubicBezTo>
                    <a:pt x="97996" y="47273"/>
                    <a:pt x="98061" y="47277"/>
                    <a:pt x="98124" y="47277"/>
                  </a:cubicBezTo>
                  <a:cubicBezTo>
                    <a:pt x="98682" y="47277"/>
                    <a:pt x="99073" y="46903"/>
                    <a:pt x="99158" y="46223"/>
                  </a:cubicBezTo>
                  <a:cubicBezTo>
                    <a:pt x="98913" y="45815"/>
                    <a:pt x="98738" y="45335"/>
                    <a:pt x="98329" y="45335"/>
                  </a:cubicBezTo>
                  <a:close/>
                  <a:moveTo>
                    <a:pt x="103412" y="45373"/>
                  </a:moveTo>
                  <a:cubicBezTo>
                    <a:pt x="102844" y="45373"/>
                    <a:pt x="102466" y="45656"/>
                    <a:pt x="102372" y="46318"/>
                  </a:cubicBezTo>
                  <a:cubicBezTo>
                    <a:pt x="102372" y="46790"/>
                    <a:pt x="102561" y="47168"/>
                    <a:pt x="103128" y="47263"/>
                  </a:cubicBezTo>
                  <a:cubicBezTo>
                    <a:pt x="103205" y="47273"/>
                    <a:pt x="103277" y="47277"/>
                    <a:pt x="103342" y="47277"/>
                  </a:cubicBezTo>
                  <a:cubicBezTo>
                    <a:pt x="103921" y="47277"/>
                    <a:pt x="104073" y="46912"/>
                    <a:pt x="104073" y="46318"/>
                  </a:cubicBezTo>
                  <a:cubicBezTo>
                    <a:pt x="104073" y="45845"/>
                    <a:pt x="103884" y="45467"/>
                    <a:pt x="103412" y="45373"/>
                  </a:cubicBezTo>
                  <a:close/>
                  <a:moveTo>
                    <a:pt x="87501" y="45335"/>
                  </a:moveTo>
                  <a:cubicBezTo>
                    <a:pt x="87422" y="45335"/>
                    <a:pt x="87337" y="45347"/>
                    <a:pt x="87248" y="45373"/>
                  </a:cubicBezTo>
                  <a:cubicBezTo>
                    <a:pt x="86586" y="45467"/>
                    <a:pt x="86303" y="45940"/>
                    <a:pt x="86397" y="46507"/>
                  </a:cubicBezTo>
                  <a:cubicBezTo>
                    <a:pt x="86482" y="46930"/>
                    <a:pt x="86794" y="47278"/>
                    <a:pt x="87198" y="47278"/>
                  </a:cubicBezTo>
                  <a:cubicBezTo>
                    <a:pt x="87245" y="47278"/>
                    <a:pt x="87293" y="47273"/>
                    <a:pt x="87342" y="47263"/>
                  </a:cubicBezTo>
                  <a:cubicBezTo>
                    <a:pt x="87909" y="47168"/>
                    <a:pt x="88288" y="46885"/>
                    <a:pt x="88288" y="46223"/>
                  </a:cubicBezTo>
                  <a:cubicBezTo>
                    <a:pt x="88288" y="45815"/>
                    <a:pt x="88005" y="45335"/>
                    <a:pt x="87501" y="45335"/>
                  </a:cubicBezTo>
                  <a:close/>
                  <a:moveTo>
                    <a:pt x="55109" y="45751"/>
                  </a:moveTo>
                  <a:cubicBezTo>
                    <a:pt x="54448" y="45751"/>
                    <a:pt x="53975" y="46034"/>
                    <a:pt x="53975" y="46696"/>
                  </a:cubicBezTo>
                  <a:cubicBezTo>
                    <a:pt x="53975" y="47168"/>
                    <a:pt x="54353" y="47452"/>
                    <a:pt x="54826" y="47452"/>
                  </a:cubicBezTo>
                  <a:cubicBezTo>
                    <a:pt x="55582" y="47452"/>
                    <a:pt x="55771" y="47168"/>
                    <a:pt x="55865" y="46696"/>
                  </a:cubicBezTo>
                  <a:cubicBezTo>
                    <a:pt x="55865" y="46034"/>
                    <a:pt x="55582" y="45751"/>
                    <a:pt x="55109" y="45751"/>
                  </a:cubicBezTo>
                  <a:close/>
                  <a:moveTo>
                    <a:pt x="59769" y="45453"/>
                  </a:moveTo>
                  <a:cubicBezTo>
                    <a:pt x="59701" y="45453"/>
                    <a:pt x="59629" y="45457"/>
                    <a:pt x="59552" y="45467"/>
                  </a:cubicBezTo>
                  <a:cubicBezTo>
                    <a:pt x="59079" y="45562"/>
                    <a:pt x="58701" y="45940"/>
                    <a:pt x="58701" y="46412"/>
                  </a:cubicBezTo>
                  <a:cubicBezTo>
                    <a:pt x="58701" y="46979"/>
                    <a:pt x="59079" y="47452"/>
                    <a:pt x="59646" y="47452"/>
                  </a:cubicBezTo>
                  <a:cubicBezTo>
                    <a:pt x="60308" y="47452"/>
                    <a:pt x="60592" y="46979"/>
                    <a:pt x="60592" y="46412"/>
                  </a:cubicBezTo>
                  <a:cubicBezTo>
                    <a:pt x="60592" y="45818"/>
                    <a:pt x="60363" y="45453"/>
                    <a:pt x="59769" y="45453"/>
                  </a:cubicBezTo>
                  <a:close/>
                  <a:moveTo>
                    <a:pt x="82033" y="45539"/>
                  </a:moveTo>
                  <a:cubicBezTo>
                    <a:pt x="81943" y="45539"/>
                    <a:pt x="81853" y="45547"/>
                    <a:pt x="81765" y="45562"/>
                  </a:cubicBezTo>
                  <a:cubicBezTo>
                    <a:pt x="81293" y="45562"/>
                    <a:pt x="80915" y="45940"/>
                    <a:pt x="80915" y="46507"/>
                  </a:cubicBezTo>
                  <a:cubicBezTo>
                    <a:pt x="80915" y="47074"/>
                    <a:pt x="81293" y="47452"/>
                    <a:pt x="81860" y="47452"/>
                  </a:cubicBezTo>
                  <a:cubicBezTo>
                    <a:pt x="82616" y="47452"/>
                    <a:pt x="83089" y="47168"/>
                    <a:pt x="82994" y="46412"/>
                  </a:cubicBezTo>
                  <a:cubicBezTo>
                    <a:pt x="82994" y="45773"/>
                    <a:pt x="82521" y="45539"/>
                    <a:pt x="82033" y="45539"/>
                  </a:cubicBezTo>
                  <a:close/>
                  <a:moveTo>
                    <a:pt x="92919" y="45467"/>
                  </a:moveTo>
                  <a:cubicBezTo>
                    <a:pt x="92447" y="45467"/>
                    <a:pt x="91974" y="45751"/>
                    <a:pt x="91785" y="46223"/>
                  </a:cubicBezTo>
                  <a:cubicBezTo>
                    <a:pt x="91690" y="46790"/>
                    <a:pt x="92069" y="47358"/>
                    <a:pt x="92636" y="47452"/>
                  </a:cubicBezTo>
                  <a:cubicBezTo>
                    <a:pt x="92732" y="47484"/>
                    <a:pt x="92825" y="47500"/>
                    <a:pt x="92915" y="47500"/>
                  </a:cubicBezTo>
                  <a:cubicBezTo>
                    <a:pt x="93357" y="47500"/>
                    <a:pt x="93723" y="47119"/>
                    <a:pt x="93959" y="46412"/>
                  </a:cubicBezTo>
                  <a:cubicBezTo>
                    <a:pt x="93676" y="46034"/>
                    <a:pt x="93581" y="45467"/>
                    <a:pt x="92919" y="45467"/>
                  </a:cubicBezTo>
                  <a:close/>
                  <a:moveTo>
                    <a:pt x="76377" y="45940"/>
                  </a:moveTo>
                  <a:cubicBezTo>
                    <a:pt x="75905" y="46034"/>
                    <a:pt x="75527" y="46412"/>
                    <a:pt x="75527" y="46979"/>
                  </a:cubicBezTo>
                  <a:cubicBezTo>
                    <a:pt x="75527" y="47452"/>
                    <a:pt x="75905" y="47830"/>
                    <a:pt x="76472" y="47830"/>
                  </a:cubicBezTo>
                  <a:cubicBezTo>
                    <a:pt x="77039" y="47830"/>
                    <a:pt x="77512" y="47452"/>
                    <a:pt x="77512" y="46885"/>
                  </a:cubicBezTo>
                  <a:cubicBezTo>
                    <a:pt x="77512" y="46318"/>
                    <a:pt x="77039" y="45940"/>
                    <a:pt x="76377" y="45940"/>
                  </a:cubicBezTo>
                  <a:close/>
                  <a:moveTo>
                    <a:pt x="70422" y="46034"/>
                  </a:moveTo>
                  <a:cubicBezTo>
                    <a:pt x="69855" y="46034"/>
                    <a:pt x="69383" y="46507"/>
                    <a:pt x="69477" y="47168"/>
                  </a:cubicBezTo>
                  <a:cubicBezTo>
                    <a:pt x="69477" y="47547"/>
                    <a:pt x="69855" y="47925"/>
                    <a:pt x="70328" y="48019"/>
                  </a:cubicBezTo>
                  <a:cubicBezTo>
                    <a:pt x="70440" y="48051"/>
                    <a:pt x="70543" y="48067"/>
                    <a:pt x="70639" y="48067"/>
                  </a:cubicBezTo>
                  <a:cubicBezTo>
                    <a:pt x="71109" y="48067"/>
                    <a:pt x="71384" y="47686"/>
                    <a:pt x="71462" y="46979"/>
                  </a:cubicBezTo>
                  <a:cubicBezTo>
                    <a:pt x="71368" y="46507"/>
                    <a:pt x="71178" y="46034"/>
                    <a:pt x="70422" y="46034"/>
                  </a:cubicBezTo>
                  <a:close/>
                  <a:moveTo>
                    <a:pt x="17410" y="46398"/>
                  </a:moveTo>
                  <a:cubicBezTo>
                    <a:pt x="16922" y="46398"/>
                    <a:pt x="16533" y="46754"/>
                    <a:pt x="16448" y="47263"/>
                  </a:cubicBezTo>
                  <a:cubicBezTo>
                    <a:pt x="16354" y="47736"/>
                    <a:pt x="16637" y="48114"/>
                    <a:pt x="17110" y="48208"/>
                  </a:cubicBezTo>
                  <a:cubicBezTo>
                    <a:pt x="17181" y="48220"/>
                    <a:pt x="17250" y="48226"/>
                    <a:pt x="17318" y="48226"/>
                  </a:cubicBezTo>
                  <a:cubicBezTo>
                    <a:pt x="17791" y="48226"/>
                    <a:pt x="18173" y="47936"/>
                    <a:pt x="18339" y="47358"/>
                  </a:cubicBezTo>
                  <a:cubicBezTo>
                    <a:pt x="18339" y="46885"/>
                    <a:pt x="18150" y="46507"/>
                    <a:pt x="17583" y="46412"/>
                  </a:cubicBezTo>
                  <a:cubicBezTo>
                    <a:pt x="17524" y="46403"/>
                    <a:pt x="17467" y="46398"/>
                    <a:pt x="17410" y="46398"/>
                  </a:cubicBezTo>
                  <a:close/>
                  <a:moveTo>
                    <a:pt x="22592" y="46412"/>
                  </a:moveTo>
                  <a:cubicBezTo>
                    <a:pt x="21931" y="46412"/>
                    <a:pt x="21742" y="46696"/>
                    <a:pt x="21647" y="47263"/>
                  </a:cubicBezTo>
                  <a:cubicBezTo>
                    <a:pt x="21458" y="47925"/>
                    <a:pt x="21836" y="48303"/>
                    <a:pt x="22592" y="48303"/>
                  </a:cubicBezTo>
                  <a:cubicBezTo>
                    <a:pt x="23160" y="48303"/>
                    <a:pt x="23538" y="48114"/>
                    <a:pt x="23538" y="47452"/>
                  </a:cubicBezTo>
                  <a:cubicBezTo>
                    <a:pt x="23538" y="46885"/>
                    <a:pt x="23254" y="46412"/>
                    <a:pt x="22592" y="46412"/>
                  </a:cubicBezTo>
                  <a:close/>
                  <a:moveTo>
                    <a:pt x="44497" y="46965"/>
                  </a:moveTo>
                  <a:cubicBezTo>
                    <a:pt x="43919" y="46965"/>
                    <a:pt x="43766" y="47331"/>
                    <a:pt x="43766" y="47925"/>
                  </a:cubicBezTo>
                  <a:cubicBezTo>
                    <a:pt x="43766" y="48492"/>
                    <a:pt x="44050" y="48775"/>
                    <a:pt x="44522" y="48775"/>
                  </a:cubicBezTo>
                  <a:cubicBezTo>
                    <a:pt x="44995" y="48775"/>
                    <a:pt x="45373" y="48492"/>
                    <a:pt x="45373" y="48208"/>
                  </a:cubicBezTo>
                  <a:cubicBezTo>
                    <a:pt x="45468" y="47452"/>
                    <a:pt x="45279" y="47168"/>
                    <a:pt x="44711" y="46979"/>
                  </a:cubicBezTo>
                  <a:cubicBezTo>
                    <a:pt x="44634" y="46970"/>
                    <a:pt x="44563" y="46965"/>
                    <a:pt x="44497" y="46965"/>
                  </a:cubicBezTo>
                  <a:close/>
                  <a:moveTo>
                    <a:pt x="64339" y="47126"/>
                  </a:moveTo>
                  <a:cubicBezTo>
                    <a:pt x="64260" y="47126"/>
                    <a:pt x="64177" y="47139"/>
                    <a:pt x="64089" y="47168"/>
                  </a:cubicBezTo>
                  <a:cubicBezTo>
                    <a:pt x="63427" y="47263"/>
                    <a:pt x="63144" y="47736"/>
                    <a:pt x="63238" y="48397"/>
                  </a:cubicBezTo>
                  <a:cubicBezTo>
                    <a:pt x="63323" y="48821"/>
                    <a:pt x="63635" y="49168"/>
                    <a:pt x="64039" y="49168"/>
                  </a:cubicBezTo>
                  <a:cubicBezTo>
                    <a:pt x="64086" y="49168"/>
                    <a:pt x="64134" y="49163"/>
                    <a:pt x="64184" y="49154"/>
                  </a:cubicBezTo>
                  <a:cubicBezTo>
                    <a:pt x="64751" y="49059"/>
                    <a:pt x="65129" y="48681"/>
                    <a:pt x="65129" y="47925"/>
                  </a:cubicBezTo>
                  <a:cubicBezTo>
                    <a:pt x="65049" y="47525"/>
                    <a:pt x="64767" y="47126"/>
                    <a:pt x="64339" y="47126"/>
                  </a:cubicBezTo>
                  <a:close/>
                  <a:moveTo>
                    <a:pt x="50572" y="47830"/>
                  </a:moveTo>
                  <a:cubicBezTo>
                    <a:pt x="50194" y="47925"/>
                    <a:pt x="49910" y="48208"/>
                    <a:pt x="49721" y="48681"/>
                  </a:cubicBezTo>
                  <a:cubicBezTo>
                    <a:pt x="49721" y="49248"/>
                    <a:pt x="50005" y="49721"/>
                    <a:pt x="50572" y="49721"/>
                  </a:cubicBezTo>
                  <a:cubicBezTo>
                    <a:pt x="51045" y="49721"/>
                    <a:pt x="51423" y="49532"/>
                    <a:pt x="51423" y="48870"/>
                  </a:cubicBezTo>
                  <a:cubicBezTo>
                    <a:pt x="51517" y="48303"/>
                    <a:pt x="51139" y="47925"/>
                    <a:pt x="50572" y="47830"/>
                  </a:cubicBezTo>
                  <a:close/>
                  <a:moveTo>
                    <a:pt x="1541" y="48753"/>
                  </a:moveTo>
                  <a:cubicBezTo>
                    <a:pt x="1090" y="48753"/>
                    <a:pt x="728" y="48987"/>
                    <a:pt x="568" y="49626"/>
                  </a:cubicBezTo>
                  <a:cubicBezTo>
                    <a:pt x="474" y="50099"/>
                    <a:pt x="757" y="50477"/>
                    <a:pt x="1324" y="50571"/>
                  </a:cubicBezTo>
                  <a:cubicBezTo>
                    <a:pt x="1395" y="50583"/>
                    <a:pt x="1465" y="50589"/>
                    <a:pt x="1532" y="50589"/>
                  </a:cubicBezTo>
                  <a:cubicBezTo>
                    <a:pt x="2004" y="50589"/>
                    <a:pt x="2376" y="50300"/>
                    <a:pt x="2459" y="49721"/>
                  </a:cubicBezTo>
                  <a:cubicBezTo>
                    <a:pt x="2459" y="49248"/>
                    <a:pt x="2270" y="48775"/>
                    <a:pt x="1797" y="48775"/>
                  </a:cubicBezTo>
                  <a:cubicBezTo>
                    <a:pt x="1709" y="48761"/>
                    <a:pt x="1624" y="48753"/>
                    <a:pt x="1541" y="48753"/>
                  </a:cubicBezTo>
                  <a:close/>
                  <a:moveTo>
                    <a:pt x="11722" y="48775"/>
                  </a:moveTo>
                  <a:cubicBezTo>
                    <a:pt x="11060" y="48775"/>
                    <a:pt x="10777" y="49248"/>
                    <a:pt x="10777" y="49815"/>
                  </a:cubicBezTo>
                  <a:cubicBezTo>
                    <a:pt x="10777" y="50288"/>
                    <a:pt x="11060" y="50666"/>
                    <a:pt x="11722" y="50666"/>
                  </a:cubicBezTo>
                  <a:cubicBezTo>
                    <a:pt x="11779" y="50674"/>
                    <a:pt x="11834" y="50678"/>
                    <a:pt x="11885" y="50678"/>
                  </a:cubicBezTo>
                  <a:cubicBezTo>
                    <a:pt x="12431" y="50678"/>
                    <a:pt x="12676" y="50239"/>
                    <a:pt x="12762" y="49721"/>
                  </a:cubicBezTo>
                  <a:cubicBezTo>
                    <a:pt x="12667" y="49154"/>
                    <a:pt x="12289" y="48775"/>
                    <a:pt x="11722" y="48775"/>
                  </a:cubicBezTo>
                  <a:close/>
                  <a:moveTo>
                    <a:pt x="27200" y="48669"/>
                  </a:moveTo>
                  <a:cubicBezTo>
                    <a:pt x="27148" y="48669"/>
                    <a:pt x="27093" y="48673"/>
                    <a:pt x="27035" y="48681"/>
                  </a:cubicBezTo>
                  <a:cubicBezTo>
                    <a:pt x="26468" y="48775"/>
                    <a:pt x="26090" y="49248"/>
                    <a:pt x="26374" y="50004"/>
                  </a:cubicBezTo>
                  <a:cubicBezTo>
                    <a:pt x="26456" y="50416"/>
                    <a:pt x="26753" y="50684"/>
                    <a:pt x="27203" y="50684"/>
                  </a:cubicBezTo>
                  <a:cubicBezTo>
                    <a:pt x="27270" y="50684"/>
                    <a:pt x="27340" y="50678"/>
                    <a:pt x="27413" y="50666"/>
                  </a:cubicBezTo>
                  <a:cubicBezTo>
                    <a:pt x="27980" y="50571"/>
                    <a:pt x="28359" y="50193"/>
                    <a:pt x="28359" y="49532"/>
                  </a:cubicBezTo>
                  <a:cubicBezTo>
                    <a:pt x="28013" y="49100"/>
                    <a:pt x="27747" y="48669"/>
                    <a:pt x="27200" y="48669"/>
                  </a:cubicBezTo>
                  <a:close/>
                  <a:moveTo>
                    <a:pt x="32423" y="48775"/>
                  </a:moveTo>
                  <a:cubicBezTo>
                    <a:pt x="31950" y="48775"/>
                    <a:pt x="31572" y="49154"/>
                    <a:pt x="31572" y="49721"/>
                  </a:cubicBezTo>
                  <a:cubicBezTo>
                    <a:pt x="31572" y="50288"/>
                    <a:pt x="31761" y="50760"/>
                    <a:pt x="32518" y="50760"/>
                  </a:cubicBezTo>
                  <a:cubicBezTo>
                    <a:pt x="32990" y="50760"/>
                    <a:pt x="33368" y="50382"/>
                    <a:pt x="33368" y="49815"/>
                  </a:cubicBezTo>
                  <a:cubicBezTo>
                    <a:pt x="33368" y="49248"/>
                    <a:pt x="32990" y="48870"/>
                    <a:pt x="32423" y="48775"/>
                  </a:cubicBezTo>
                  <a:close/>
                  <a:moveTo>
                    <a:pt x="6759" y="48763"/>
                  </a:moveTo>
                  <a:cubicBezTo>
                    <a:pt x="6714" y="48763"/>
                    <a:pt x="6666" y="48767"/>
                    <a:pt x="6618" y="48775"/>
                  </a:cubicBezTo>
                  <a:cubicBezTo>
                    <a:pt x="6145" y="48775"/>
                    <a:pt x="5767" y="49154"/>
                    <a:pt x="5672" y="49626"/>
                  </a:cubicBezTo>
                  <a:cubicBezTo>
                    <a:pt x="5578" y="50193"/>
                    <a:pt x="6051" y="50666"/>
                    <a:pt x="6618" y="50760"/>
                  </a:cubicBezTo>
                  <a:cubicBezTo>
                    <a:pt x="6732" y="50789"/>
                    <a:pt x="6833" y="50802"/>
                    <a:pt x="6923" y="50802"/>
                  </a:cubicBezTo>
                  <a:cubicBezTo>
                    <a:pt x="7429" y="50802"/>
                    <a:pt x="7577" y="50377"/>
                    <a:pt x="7657" y="49815"/>
                  </a:cubicBezTo>
                  <a:cubicBezTo>
                    <a:pt x="7571" y="49210"/>
                    <a:pt x="7248" y="48763"/>
                    <a:pt x="6759" y="48763"/>
                  </a:cubicBezTo>
                  <a:close/>
                  <a:moveTo>
                    <a:pt x="37832" y="49135"/>
                  </a:moveTo>
                  <a:cubicBezTo>
                    <a:pt x="37765" y="49135"/>
                    <a:pt x="37695" y="49141"/>
                    <a:pt x="37622" y="49154"/>
                  </a:cubicBezTo>
                  <a:cubicBezTo>
                    <a:pt x="37149" y="49154"/>
                    <a:pt x="36771" y="49532"/>
                    <a:pt x="36771" y="50004"/>
                  </a:cubicBezTo>
                  <a:cubicBezTo>
                    <a:pt x="36771" y="50571"/>
                    <a:pt x="37149" y="50949"/>
                    <a:pt x="37811" y="50949"/>
                  </a:cubicBezTo>
                  <a:cubicBezTo>
                    <a:pt x="38378" y="50949"/>
                    <a:pt x="38756" y="50571"/>
                    <a:pt x="38756" y="49815"/>
                  </a:cubicBezTo>
                  <a:cubicBezTo>
                    <a:pt x="38592" y="49404"/>
                    <a:pt x="38284" y="49135"/>
                    <a:pt x="37832" y="49135"/>
                  </a:cubicBezTo>
                  <a:close/>
                  <a:moveTo>
                    <a:pt x="99063" y="50193"/>
                  </a:moveTo>
                  <a:cubicBezTo>
                    <a:pt x="98591" y="50193"/>
                    <a:pt x="98118" y="50571"/>
                    <a:pt x="98118" y="51044"/>
                  </a:cubicBezTo>
                  <a:cubicBezTo>
                    <a:pt x="98118" y="51611"/>
                    <a:pt x="98591" y="51989"/>
                    <a:pt x="99158" y="51989"/>
                  </a:cubicBezTo>
                  <a:cubicBezTo>
                    <a:pt x="99725" y="51989"/>
                    <a:pt x="100103" y="51611"/>
                    <a:pt x="100103" y="51139"/>
                  </a:cubicBezTo>
                  <a:cubicBezTo>
                    <a:pt x="100103" y="50382"/>
                    <a:pt x="99725" y="50193"/>
                    <a:pt x="99063" y="50193"/>
                  </a:cubicBezTo>
                  <a:close/>
                  <a:moveTo>
                    <a:pt x="108894" y="50193"/>
                  </a:moveTo>
                  <a:cubicBezTo>
                    <a:pt x="108611" y="50288"/>
                    <a:pt x="108327" y="50666"/>
                    <a:pt x="108327" y="51139"/>
                  </a:cubicBezTo>
                  <a:cubicBezTo>
                    <a:pt x="108327" y="51611"/>
                    <a:pt x="108705" y="51989"/>
                    <a:pt x="109178" y="51989"/>
                  </a:cubicBezTo>
                  <a:cubicBezTo>
                    <a:pt x="109934" y="51989"/>
                    <a:pt x="110123" y="51517"/>
                    <a:pt x="110028" y="50949"/>
                  </a:cubicBezTo>
                  <a:cubicBezTo>
                    <a:pt x="109934" y="50288"/>
                    <a:pt x="109556" y="50193"/>
                    <a:pt x="108894" y="50193"/>
                  </a:cubicBezTo>
                  <a:close/>
                  <a:moveTo>
                    <a:pt x="114282" y="50099"/>
                  </a:moveTo>
                  <a:cubicBezTo>
                    <a:pt x="113809" y="50099"/>
                    <a:pt x="113431" y="50382"/>
                    <a:pt x="113431" y="50949"/>
                  </a:cubicBezTo>
                  <a:cubicBezTo>
                    <a:pt x="113431" y="51611"/>
                    <a:pt x="113809" y="51989"/>
                    <a:pt x="114377" y="51989"/>
                  </a:cubicBezTo>
                  <a:cubicBezTo>
                    <a:pt x="114944" y="51989"/>
                    <a:pt x="115227" y="51611"/>
                    <a:pt x="115322" y="51139"/>
                  </a:cubicBezTo>
                  <a:cubicBezTo>
                    <a:pt x="115322" y="50477"/>
                    <a:pt x="114944" y="50099"/>
                    <a:pt x="114282" y="50099"/>
                  </a:cubicBezTo>
                  <a:close/>
                  <a:moveTo>
                    <a:pt x="88865" y="50178"/>
                  </a:moveTo>
                  <a:cubicBezTo>
                    <a:pt x="88803" y="50178"/>
                    <a:pt x="88736" y="50183"/>
                    <a:pt x="88666" y="50193"/>
                  </a:cubicBezTo>
                  <a:cubicBezTo>
                    <a:pt x="88193" y="50288"/>
                    <a:pt x="87909" y="50666"/>
                    <a:pt x="87909" y="51139"/>
                  </a:cubicBezTo>
                  <a:cubicBezTo>
                    <a:pt x="87909" y="51778"/>
                    <a:pt x="88247" y="52012"/>
                    <a:pt x="88694" y="52012"/>
                  </a:cubicBezTo>
                  <a:cubicBezTo>
                    <a:pt x="88776" y="52012"/>
                    <a:pt x="88862" y="52004"/>
                    <a:pt x="88949" y="51989"/>
                  </a:cubicBezTo>
                  <a:cubicBezTo>
                    <a:pt x="89611" y="51895"/>
                    <a:pt x="89705" y="51517"/>
                    <a:pt x="89705" y="50760"/>
                  </a:cubicBezTo>
                  <a:cubicBezTo>
                    <a:pt x="89621" y="50507"/>
                    <a:pt x="89386" y="50178"/>
                    <a:pt x="88865" y="50178"/>
                  </a:cubicBezTo>
                  <a:close/>
                  <a:moveTo>
                    <a:pt x="94194" y="50273"/>
                  </a:moveTo>
                  <a:cubicBezTo>
                    <a:pt x="94149" y="50273"/>
                    <a:pt x="94102" y="50278"/>
                    <a:pt x="94054" y="50288"/>
                  </a:cubicBezTo>
                  <a:cubicBezTo>
                    <a:pt x="93486" y="50288"/>
                    <a:pt x="93108" y="50666"/>
                    <a:pt x="93108" y="51233"/>
                  </a:cubicBezTo>
                  <a:cubicBezTo>
                    <a:pt x="93108" y="51706"/>
                    <a:pt x="93486" y="51989"/>
                    <a:pt x="93959" y="52084"/>
                  </a:cubicBezTo>
                  <a:cubicBezTo>
                    <a:pt x="94621" y="52084"/>
                    <a:pt x="94904" y="51706"/>
                    <a:pt x="94904" y="51139"/>
                  </a:cubicBezTo>
                  <a:cubicBezTo>
                    <a:pt x="94820" y="50630"/>
                    <a:pt x="94583" y="50273"/>
                    <a:pt x="94194" y="50273"/>
                  </a:cubicBezTo>
                  <a:close/>
                  <a:moveTo>
                    <a:pt x="104301" y="50270"/>
                  </a:moveTo>
                  <a:cubicBezTo>
                    <a:pt x="104230" y="50270"/>
                    <a:pt x="104155" y="50276"/>
                    <a:pt x="104073" y="50288"/>
                  </a:cubicBezTo>
                  <a:cubicBezTo>
                    <a:pt x="103506" y="50288"/>
                    <a:pt x="103317" y="50760"/>
                    <a:pt x="103317" y="51139"/>
                  </a:cubicBezTo>
                  <a:cubicBezTo>
                    <a:pt x="103317" y="51706"/>
                    <a:pt x="103790" y="52084"/>
                    <a:pt x="104357" y="52084"/>
                  </a:cubicBezTo>
                  <a:cubicBezTo>
                    <a:pt x="104830" y="52084"/>
                    <a:pt x="105019" y="51706"/>
                    <a:pt x="105208" y="51233"/>
                  </a:cubicBezTo>
                  <a:cubicBezTo>
                    <a:pt x="105042" y="50570"/>
                    <a:pt x="104803" y="50270"/>
                    <a:pt x="104301" y="50270"/>
                  </a:cubicBezTo>
                  <a:close/>
                  <a:moveTo>
                    <a:pt x="83731" y="50273"/>
                  </a:moveTo>
                  <a:cubicBezTo>
                    <a:pt x="83676" y="50273"/>
                    <a:pt x="83620" y="50278"/>
                    <a:pt x="83561" y="50288"/>
                  </a:cubicBezTo>
                  <a:cubicBezTo>
                    <a:pt x="83089" y="50477"/>
                    <a:pt x="82711" y="50760"/>
                    <a:pt x="82711" y="51233"/>
                  </a:cubicBezTo>
                  <a:cubicBezTo>
                    <a:pt x="82793" y="51812"/>
                    <a:pt x="83093" y="52102"/>
                    <a:pt x="83673" y="52102"/>
                  </a:cubicBezTo>
                  <a:cubicBezTo>
                    <a:pt x="83756" y="52102"/>
                    <a:pt x="83845" y="52096"/>
                    <a:pt x="83939" y="52084"/>
                  </a:cubicBezTo>
                  <a:cubicBezTo>
                    <a:pt x="84412" y="51989"/>
                    <a:pt x="84696" y="51706"/>
                    <a:pt x="84696" y="51139"/>
                  </a:cubicBezTo>
                  <a:cubicBezTo>
                    <a:pt x="84526" y="50630"/>
                    <a:pt x="84204" y="50273"/>
                    <a:pt x="83731" y="50273"/>
                  </a:cubicBezTo>
                  <a:close/>
                  <a:moveTo>
                    <a:pt x="78530" y="50273"/>
                  </a:moveTo>
                  <a:cubicBezTo>
                    <a:pt x="78476" y="50273"/>
                    <a:pt x="78420" y="50278"/>
                    <a:pt x="78362" y="50288"/>
                  </a:cubicBezTo>
                  <a:cubicBezTo>
                    <a:pt x="77795" y="50477"/>
                    <a:pt x="77417" y="50949"/>
                    <a:pt x="77606" y="51517"/>
                  </a:cubicBezTo>
                  <a:cubicBezTo>
                    <a:pt x="77795" y="51989"/>
                    <a:pt x="78079" y="52178"/>
                    <a:pt x="78551" y="52178"/>
                  </a:cubicBezTo>
                  <a:cubicBezTo>
                    <a:pt x="79213" y="52178"/>
                    <a:pt x="79497" y="51706"/>
                    <a:pt x="79497" y="51233"/>
                  </a:cubicBezTo>
                  <a:cubicBezTo>
                    <a:pt x="79327" y="50639"/>
                    <a:pt x="79005" y="50273"/>
                    <a:pt x="78530" y="50273"/>
                  </a:cubicBezTo>
                  <a:close/>
                  <a:moveTo>
                    <a:pt x="73210" y="50276"/>
                  </a:moveTo>
                  <a:cubicBezTo>
                    <a:pt x="73164" y="50276"/>
                    <a:pt x="73117" y="50280"/>
                    <a:pt x="73069" y="50288"/>
                  </a:cubicBezTo>
                  <a:cubicBezTo>
                    <a:pt x="72407" y="50477"/>
                    <a:pt x="72124" y="50760"/>
                    <a:pt x="72124" y="51517"/>
                  </a:cubicBezTo>
                  <a:cubicBezTo>
                    <a:pt x="72124" y="51989"/>
                    <a:pt x="72596" y="52367"/>
                    <a:pt x="73069" y="52367"/>
                  </a:cubicBezTo>
                  <a:cubicBezTo>
                    <a:pt x="73636" y="52367"/>
                    <a:pt x="74109" y="51989"/>
                    <a:pt x="74109" y="51422"/>
                  </a:cubicBezTo>
                  <a:cubicBezTo>
                    <a:pt x="74022" y="50730"/>
                    <a:pt x="73698" y="50276"/>
                    <a:pt x="73210" y="50276"/>
                  </a:cubicBezTo>
                  <a:close/>
                  <a:moveTo>
                    <a:pt x="67587" y="50571"/>
                  </a:moveTo>
                  <a:cubicBezTo>
                    <a:pt x="67114" y="50571"/>
                    <a:pt x="66736" y="50855"/>
                    <a:pt x="66641" y="51233"/>
                  </a:cubicBezTo>
                  <a:cubicBezTo>
                    <a:pt x="66547" y="51895"/>
                    <a:pt x="66830" y="52273"/>
                    <a:pt x="67492" y="52462"/>
                  </a:cubicBezTo>
                  <a:cubicBezTo>
                    <a:pt x="67549" y="52471"/>
                    <a:pt x="67605" y="52476"/>
                    <a:pt x="67658" y="52476"/>
                  </a:cubicBezTo>
                  <a:cubicBezTo>
                    <a:pt x="68134" y="52476"/>
                    <a:pt x="68456" y="52102"/>
                    <a:pt x="68626" y="51422"/>
                  </a:cubicBezTo>
                  <a:cubicBezTo>
                    <a:pt x="68532" y="51044"/>
                    <a:pt x="68154" y="50666"/>
                    <a:pt x="67587" y="50571"/>
                  </a:cubicBezTo>
                  <a:close/>
                  <a:moveTo>
                    <a:pt x="56149" y="50571"/>
                  </a:moveTo>
                  <a:cubicBezTo>
                    <a:pt x="55582" y="50571"/>
                    <a:pt x="55109" y="50949"/>
                    <a:pt x="55109" y="51517"/>
                  </a:cubicBezTo>
                  <a:cubicBezTo>
                    <a:pt x="55109" y="52084"/>
                    <a:pt x="55393" y="52462"/>
                    <a:pt x="56054" y="52556"/>
                  </a:cubicBezTo>
                  <a:cubicBezTo>
                    <a:pt x="56112" y="52566"/>
                    <a:pt x="56169" y="52571"/>
                    <a:pt x="56225" y="52571"/>
                  </a:cubicBezTo>
                  <a:cubicBezTo>
                    <a:pt x="56713" y="52571"/>
                    <a:pt x="57094" y="52205"/>
                    <a:pt x="57094" y="51611"/>
                  </a:cubicBezTo>
                  <a:cubicBezTo>
                    <a:pt x="57189" y="50949"/>
                    <a:pt x="56716" y="50666"/>
                    <a:pt x="56149" y="50571"/>
                  </a:cubicBezTo>
                  <a:close/>
                  <a:moveTo>
                    <a:pt x="16448" y="51139"/>
                  </a:moveTo>
                  <a:cubicBezTo>
                    <a:pt x="15692" y="51422"/>
                    <a:pt x="15503" y="51895"/>
                    <a:pt x="15598" y="52462"/>
                  </a:cubicBezTo>
                  <a:cubicBezTo>
                    <a:pt x="15676" y="52856"/>
                    <a:pt x="15952" y="53053"/>
                    <a:pt x="16315" y="53053"/>
                  </a:cubicBezTo>
                  <a:cubicBezTo>
                    <a:pt x="16388" y="53053"/>
                    <a:pt x="16464" y="53045"/>
                    <a:pt x="16543" y="53029"/>
                  </a:cubicBezTo>
                  <a:cubicBezTo>
                    <a:pt x="17299" y="52935"/>
                    <a:pt x="17488" y="52462"/>
                    <a:pt x="17394" y="51895"/>
                  </a:cubicBezTo>
                  <a:cubicBezTo>
                    <a:pt x="17299" y="51422"/>
                    <a:pt x="16921" y="51139"/>
                    <a:pt x="16448" y="51139"/>
                  </a:cubicBezTo>
                  <a:close/>
                  <a:moveTo>
                    <a:pt x="21364" y="51422"/>
                  </a:moveTo>
                  <a:cubicBezTo>
                    <a:pt x="20891" y="51422"/>
                    <a:pt x="20607" y="51706"/>
                    <a:pt x="20607" y="52178"/>
                  </a:cubicBezTo>
                  <a:cubicBezTo>
                    <a:pt x="20607" y="52840"/>
                    <a:pt x="21080" y="53124"/>
                    <a:pt x="21647" y="53124"/>
                  </a:cubicBezTo>
                  <a:cubicBezTo>
                    <a:pt x="22214" y="53124"/>
                    <a:pt x="22498" y="52840"/>
                    <a:pt x="22498" y="52273"/>
                  </a:cubicBezTo>
                  <a:cubicBezTo>
                    <a:pt x="22498" y="51706"/>
                    <a:pt x="21931" y="51422"/>
                    <a:pt x="21364" y="51422"/>
                  </a:cubicBezTo>
                  <a:close/>
                  <a:moveTo>
                    <a:pt x="42348" y="51422"/>
                  </a:moveTo>
                  <a:cubicBezTo>
                    <a:pt x="41592" y="51422"/>
                    <a:pt x="41214" y="51706"/>
                    <a:pt x="41403" y="52462"/>
                  </a:cubicBezTo>
                  <a:cubicBezTo>
                    <a:pt x="41498" y="52935"/>
                    <a:pt x="41876" y="53124"/>
                    <a:pt x="42348" y="53124"/>
                  </a:cubicBezTo>
                  <a:cubicBezTo>
                    <a:pt x="43010" y="53124"/>
                    <a:pt x="43294" y="52840"/>
                    <a:pt x="43294" y="52084"/>
                  </a:cubicBezTo>
                  <a:cubicBezTo>
                    <a:pt x="43104" y="51517"/>
                    <a:pt x="42821" y="51422"/>
                    <a:pt x="42348" y="51422"/>
                  </a:cubicBezTo>
                  <a:close/>
                  <a:moveTo>
                    <a:pt x="60970" y="51139"/>
                  </a:moveTo>
                  <a:cubicBezTo>
                    <a:pt x="60403" y="51139"/>
                    <a:pt x="59930" y="51517"/>
                    <a:pt x="60025" y="52178"/>
                  </a:cubicBezTo>
                  <a:cubicBezTo>
                    <a:pt x="60119" y="52745"/>
                    <a:pt x="60497" y="53124"/>
                    <a:pt x="61064" y="53124"/>
                  </a:cubicBezTo>
                  <a:cubicBezTo>
                    <a:pt x="61726" y="53124"/>
                    <a:pt x="62010" y="52745"/>
                    <a:pt x="62010" y="52084"/>
                  </a:cubicBezTo>
                  <a:cubicBezTo>
                    <a:pt x="61915" y="51517"/>
                    <a:pt x="61537" y="51139"/>
                    <a:pt x="60970" y="51139"/>
                  </a:cubicBezTo>
                  <a:close/>
                  <a:moveTo>
                    <a:pt x="47691" y="51504"/>
                  </a:moveTo>
                  <a:cubicBezTo>
                    <a:pt x="47645" y="51504"/>
                    <a:pt x="47597" y="51508"/>
                    <a:pt x="47547" y="51517"/>
                  </a:cubicBezTo>
                  <a:cubicBezTo>
                    <a:pt x="46885" y="51611"/>
                    <a:pt x="46602" y="52084"/>
                    <a:pt x="46696" y="52651"/>
                  </a:cubicBezTo>
                  <a:cubicBezTo>
                    <a:pt x="46781" y="53074"/>
                    <a:pt x="47093" y="53422"/>
                    <a:pt x="47497" y="53422"/>
                  </a:cubicBezTo>
                  <a:cubicBezTo>
                    <a:pt x="47544" y="53422"/>
                    <a:pt x="47592" y="53417"/>
                    <a:pt x="47642" y="53407"/>
                  </a:cubicBezTo>
                  <a:cubicBezTo>
                    <a:pt x="48209" y="53313"/>
                    <a:pt x="48587" y="52935"/>
                    <a:pt x="48587" y="52367"/>
                  </a:cubicBezTo>
                  <a:cubicBezTo>
                    <a:pt x="48501" y="51936"/>
                    <a:pt x="48178" y="51504"/>
                    <a:pt x="47691" y="51504"/>
                  </a:cubicBezTo>
                  <a:close/>
                  <a:moveTo>
                    <a:pt x="1237" y="53736"/>
                  </a:moveTo>
                  <a:cubicBezTo>
                    <a:pt x="1144" y="53736"/>
                    <a:pt x="1047" y="53752"/>
                    <a:pt x="946" y="53785"/>
                  </a:cubicBezTo>
                  <a:cubicBezTo>
                    <a:pt x="285" y="53785"/>
                    <a:pt x="1" y="54258"/>
                    <a:pt x="95" y="54825"/>
                  </a:cubicBezTo>
                  <a:cubicBezTo>
                    <a:pt x="285" y="55298"/>
                    <a:pt x="568" y="55487"/>
                    <a:pt x="1041" y="55487"/>
                  </a:cubicBezTo>
                  <a:cubicBezTo>
                    <a:pt x="1702" y="55487"/>
                    <a:pt x="1986" y="55203"/>
                    <a:pt x="1986" y="54541"/>
                  </a:cubicBezTo>
                  <a:cubicBezTo>
                    <a:pt x="1986" y="54075"/>
                    <a:pt x="1666" y="53736"/>
                    <a:pt x="1237" y="53736"/>
                  </a:cubicBezTo>
                  <a:close/>
                  <a:moveTo>
                    <a:pt x="26374" y="53596"/>
                  </a:moveTo>
                  <a:cubicBezTo>
                    <a:pt x="25901" y="53596"/>
                    <a:pt x="25523" y="53974"/>
                    <a:pt x="25523" y="54447"/>
                  </a:cubicBezTo>
                  <a:cubicBezTo>
                    <a:pt x="25523" y="55014"/>
                    <a:pt x="25901" y="55487"/>
                    <a:pt x="26468" y="55487"/>
                  </a:cubicBezTo>
                  <a:cubicBezTo>
                    <a:pt x="26941" y="55487"/>
                    <a:pt x="27319" y="55298"/>
                    <a:pt x="27319" y="54258"/>
                  </a:cubicBezTo>
                  <a:cubicBezTo>
                    <a:pt x="27224" y="54069"/>
                    <a:pt x="26941" y="53596"/>
                    <a:pt x="26374" y="53596"/>
                  </a:cubicBezTo>
                  <a:close/>
                  <a:moveTo>
                    <a:pt x="10871" y="53502"/>
                  </a:moveTo>
                  <a:cubicBezTo>
                    <a:pt x="10399" y="53880"/>
                    <a:pt x="10021" y="54258"/>
                    <a:pt x="10210" y="54825"/>
                  </a:cubicBezTo>
                  <a:cubicBezTo>
                    <a:pt x="10287" y="55212"/>
                    <a:pt x="10555" y="55536"/>
                    <a:pt x="10910" y="55536"/>
                  </a:cubicBezTo>
                  <a:cubicBezTo>
                    <a:pt x="10988" y="55536"/>
                    <a:pt x="11070" y="55521"/>
                    <a:pt x="11155" y="55487"/>
                  </a:cubicBezTo>
                  <a:cubicBezTo>
                    <a:pt x="11722" y="55487"/>
                    <a:pt x="12195" y="55203"/>
                    <a:pt x="12100" y="54447"/>
                  </a:cubicBezTo>
                  <a:cubicBezTo>
                    <a:pt x="11911" y="53880"/>
                    <a:pt x="11628" y="53502"/>
                    <a:pt x="10871" y="53502"/>
                  </a:cubicBezTo>
                  <a:close/>
                  <a:moveTo>
                    <a:pt x="6051" y="53596"/>
                  </a:moveTo>
                  <a:cubicBezTo>
                    <a:pt x="5483" y="53785"/>
                    <a:pt x="5011" y="54258"/>
                    <a:pt x="5200" y="54825"/>
                  </a:cubicBezTo>
                  <a:cubicBezTo>
                    <a:pt x="5272" y="55260"/>
                    <a:pt x="5567" y="55583"/>
                    <a:pt x="5955" y="55583"/>
                  </a:cubicBezTo>
                  <a:cubicBezTo>
                    <a:pt x="6074" y="55583"/>
                    <a:pt x="6202" y="55553"/>
                    <a:pt x="6334" y="55487"/>
                  </a:cubicBezTo>
                  <a:cubicBezTo>
                    <a:pt x="6901" y="55392"/>
                    <a:pt x="7185" y="55014"/>
                    <a:pt x="7090" y="54541"/>
                  </a:cubicBezTo>
                  <a:cubicBezTo>
                    <a:pt x="6996" y="53974"/>
                    <a:pt x="6618" y="53596"/>
                    <a:pt x="6051" y="53596"/>
                  </a:cubicBezTo>
                  <a:close/>
                  <a:moveTo>
                    <a:pt x="31287" y="53737"/>
                  </a:moveTo>
                  <a:cubicBezTo>
                    <a:pt x="30855" y="53737"/>
                    <a:pt x="30533" y="54090"/>
                    <a:pt x="30533" y="54636"/>
                  </a:cubicBezTo>
                  <a:cubicBezTo>
                    <a:pt x="30533" y="55109"/>
                    <a:pt x="30722" y="55487"/>
                    <a:pt x="31194" y="55581"/>
                  </a:cubicBezTo>
                  <a:cubicBezTo>
                    <a:pt x="31292" y="55614"/>
                    <a:pt x="31383" y="55629"/>
                    <a:pt x="31469" y="55629"/>
                  </a:cubicBezTo>
                  <a:cubicBezTo>
                    <a:pt x="31883" y="55629"/>
                    <a:pt x="32156" y="55262"/>
                    <a:pt x="32234" y="54636"/>
                  </a:cubicBezTo>
                  <a:cubicBezTo>
                    <a:pt x="32234" y="54069"/>
                    <a:pt x="32045" y="53785"/>
                    <a:pt x="31572" y="53785"/>
                  </a:cubicBezTo>
                  <a:cubicBezTo>
                    <a:pt x="31474" y="53752"/>
                    <a:pt x="31378" y="53737"/>
                    <a:pt x="31287" y="53737"/>
                  </a:cubicBezTo>
                  <a:close/>
                  <a:moveTo>
                    <a:pt x="52273" y="53596"/>
                  </a:moveTo>
                  <a:cubicBezTo>
                    <a:pt x="51612" y="53596"/>
                    <a:pt x="51423" y="53974"/>
                    <a:pt x="51328" y="54447"/>
                  </a:cubicBezTo>
                  <a:cubicBezTo>
                    <a:pt x="51139" y="55014"/>
                    <a:pt x="51517" y="55487"/>
                    <a:pt x="52084" y="55676"/>
                  </a:cubicBezTo>
                  <a:cubicBezTo>
                    <a:pt x="52746" y="55676"/>
                    <a:pt x="53219" y="55392"/>
                    <a:pt x="53219" y="54636"/>
                  </a:cubicBezTo>
                  <a:cubicBezTo>
                    <a:pt x="53219" y="54069"/>
                    <a:pt x="52841" y="53596"/>
                    <a:pt x="52273" y="53596"/>
                  </a:cubicBezTo>
                  <a:close/>
                  <a:moveTo>
                    <a:pt x="36393" y="53785"/>
                  </a:moveTo>
                  <a:cubicBezTo>
                    <a:pt x="35921" y="53785"/>
                    <a:pt x="35542" y="54069"/>
                    <a:pt x="35448" y="54541"/>
                  </a:cubicBezTo>
                  <a:cubicBezTo>
                    <a:pt x="35353" y="55203"/>
                    <a:pt x="35637" y="55676"/>
                    <a:pt x="36299" y="55770"/>
                  </a:cubicBezTo>
                  <a:cubicBezTo>
                    <a:pt x="36348" y="55778"/>
                    <a:pt x="36395" y="55782"/>
                    <a:pt x="36441" y="55782"/>
                  </a:cubicBezTo>
                  <a:cubicBezTo>
                    <a:pt x="36929" y="55782"/>
                    <a:pt x="37252" y="55343"/>
                    <a:pt x="37338" y="54825"/>
                  </a:cubicBezTo>
                  <a:cubicBezTo>
                    <a:pt x="37338" y="54069"/>
                    <a:pt x="37149" y="53785"/>
                    <a:pt x="36393" y="53785"/>
                  </a:cubicBezTo>
                  <a:close/>
                  <a:moveTo>
                    <a:pt x="84507" y="55203"/>
                  </a:moveTo>
                  <a:cubicBezTo>
                    <a:pt x="83939" y="55203"/>
                    <a:pt x="83561" y="55487"/>
                    <a:pt x="83561" y="56148"/>
                  </a:cubicBezTo>
                  <a:cubicBezTo>
                    <a:pt x="83561" y="56621"/>
                    <a:pt x="83939" y="56905"/>
                    <a:pt x="84412" y="56905"/>
                  </a:cubicBezTo>
                  <a:cubicBezTo>
                    <a:pt x="85074" y="56905"/>
                    <a:pt x="85357" y="56621"/>
                    <a:pt x="85357" y="55959"/>
                  </a:cubicBezTo>
                  <a:cubicBezTo>
                    <a:pt x="85357" y="55392"/>
                    <a:pt x="84979" y="55203"/>
                    <a:pt x="84507" y="55203"/>
                  </a:cubicBezTo>
                  <a:close/>
                  <a:moveTo>
                    <a:pt x="99701" y="55002"/>
                  </a:moveTo>
                  <a:cubicBezTo>
                    <a:pt x="99648" y="55002"/>
                    <a:pt x="99593" y="55006"/>
                    <a:pt x="99536" y="55014"/>
                  </a:cubicBezTo>
                  <a:cubicBezTo>
                    <a:pt x="99063" y="55014"/>
                    <a:pt x="98685" y="55392"/>
                    <a:pt x="98591" y="55865"/>
                  </a:cubicBezTo>
                  <a:cubicBezTo>
                    <a:pt x="98591" y="56432"/>
                    <a:pt x="98780" y="56905"/>
                    <a:pt x="99536" y="56905"/>
                  </a:cubicBezTo>
                  <a:cubicBezTo>
                    <a:pt x="100198" y="56905"/>
                    <a:pt x="100481" y="56621"/>
                    <a:pt x="100576" y="55959"/>
                  </a:cubicBezTo>
                  <a:cubicBezTo>
                    <a:pt x="100576" y="55441"/>
                    <a:pt x="100260" y="55002"/>
                    <a:pt x="99701" y="55002"/>
                  </a:cubicBezTo>
                  <a:close/>
                  <a:moveTo>
                    <a:pt x="104546" y="54920"/>
                  </a:moveTo>
                  <a:cubicBezTo>
                    <a:pt x="104262" y="55203"/>
                    <a:pt x="103601" y="55392"/>
                    <a:pt x="103601" y="55959"/>
                  </a:cubicBezTo>
                  <a:cubicBezTo>
                    <a:pt x="103601" y="56621"/>
                    <a:pt x="104073" y="56905"/>
                    <a:pt x="104735" y="56905"/>
                  </a:cubicBezTo>
                  <a:cubicBezTo>
                    <a:pt x="105208" y="56905"/>
                    <a:pt x="105491" y="56621"/>
                    <a:pt x="105680" y="56054"/>
                  </a:cubicBezTo>
                  <a:cubicBezTo>
                    <a:pt x="105775" y="55487"/>
                    <a:pt x="105397" y="55014"/>
                    <a:pt x="104546" y="54920"/>
                  </a:cubicBezTo>
                  <a:close/>
                  <a:moveTo>
                    <a:pt x="109556" y="55014"/>
                  </a:moveTo>
                  <a:cubicBezTo>
                    <a:pt x="109083" y="55014"/>
                    <a:pt x="108705" y="55392"/>
                    <a:pt x="108705" y="55865"/>
                  </a:cubicBezTo>
                  <a:cubicBezTo>
                    <a:pt x="108705" y="56432"/>
                    <a:pt x="109083" y="56905"/>
                    <a:pt x="109650" y="56905"/>
                  </a:cubicBezTo>
                  <a:cubicBezTo>
                    <a:pt x="110217" y="56905"/>
                    <a:pt x="110596" y="56621"/>
                    <a:pt x="110596" y="55959"/>
                  </a:cubicBezTo>
                  <a:cubicBezTo>
                    <a:pt x="110596" y="55298"/>
                    <a:pt x="110123" y="55014"/>
                    <a:pt x="109556" y="55014"/>
                  </a:cubicBezTo>
                  <a:close/>
                  <a:moveTo>
                    <a:pt x="114849" y="55014"/>
                  </a:moveTo>
                  <a:cubicBezTo>
                    <a:pt x="114282" y="55014"/>
                    <a:pt x="113809" y="55392"/>
                    <a:pt x="113809" y="55959"/>
                  </a:cubicBezTo>
                  <a:cubicBezTo>
                    <a:pt x="113809" y="56716"/>
                    <a:pt x="114282" y="56905"/>
                    <a:pt x="114849" y="56905"/>
                  </a:cubicBezTo>
                  <a:cubicBezTo>
                    <a:pt x="115416" y="56905"/>
                    <a:pt x="115700" y="56621"/>
                    <a:pt x="115605" y="55959"/>
                  </a:cubicBezTo>
                  <a:cubicBezTo>
                    <a:pt x="115700" y="55392"/>
                    <a:pt x="115322" y="55203"/>
                    <a:pt x="114849" y="55014"/>
                  </a:cubicBezTo>
                  <a:close/>
                  <a:moveTo>
                    <a:pt x="79236" y="55274"/>
                  </a:moveTo>
                  <a:cubicBezTo>
                    <a:pt x="78817" y="55274"/>
                    <a:pt x="78551" y="55484"/>
                    <a:pt x="78551" y="55959"/>
                  </a:cubicBezTo>
                  <a:cubicBezTo>
                    <a:pt x="78551" y="56432"/>
                    <a:pt x="78741" y="56905"/>
                    <a:pt x="79308" y="56905"/>
                  </a:cubicBezTo>
                  <a:cubicBezTo>
                    <a:pt x="79390" y="56916"/>
                    <a:pt x="79469" y="56922"/>
                    <a:pt x="79542" y="56922"/>
                  </a:cubicBezTo>
                  <a:cubicBezTo>
                    <a:pt x="80058" y="56922"/>
                    <a:pt x="80347" y="56633"/>
                    <a:pt x="80347" y="56054"/>
                  </a:cubicBezTo>
                  <a:cubicBezTo>
                    <a:pt x="80347" y="55581"/>
                    <a:pt x="79969" y="55298"/>
                    <a:pt x="79497" y="55298"/>
                  </a:cubicBezTo>
                  <a:cubicBezTo>
                    <a:pt x="79405" y="55282"/>
                    <a:pt x="79318" y="55274"/>
                    <a:pt x="79236" y="55274"/>
                  </a:cubicBezTo>
                  <a:close/>
                  <a:moveTo>
                    <a:pt x="89327" y="55014"/>
                  </a:moveTo>
                  <a:cubicBezTo>
                    <a:pt x="88855" y="55203"/>
                    <a:pt x="88477" y="55487"/>
                    <a:pt x="88666" y="55959"/>
                  </a:cubicBezTo>
                  <a:cubicBezTo>
                    <a:pt x="88666" y="56681"/>
                    <a:pt x="89006" y="56927"/>
                    <a:pt x="89456" y="56927"/>
                  </a:cubicBezTo>
                  <a:cubicBezTo>
                    <a:pt x="89536" y="56927"/>
                    <a:pt x="89620" y="56919"/>
                    <a:pt x="89705" y="56905"/>
                  </a:cubicBezTo>
                  <a:cubicBezTo>
                    <a:pt x="90178" y="56810"/>
                    <a:pt x="90462" y="56432"/>
                    <a:pt x="90367" y="55959"/>
                  </a:cubicBezTo>
                  <a:cubicBezTo>
                    <a:pt x="90367" y="55298"/>
                    <a:pt x="89895" y="55014"/>
                    <a:pt x="89327" y="55014"/>
                  </a:cubicBezTo>
                  <a:close/>
                  <a:moveTo>
                    <a:pt x="74298" y="55014"/>
                  </a:moveTo>
                  <a:cubicBezTo>
                    <a:pt x="73731" y="55014"/>
                    <a:pt x="73353" y="55392"/>
                    <a:pt x="73353" y="55959"/>
                  </a:cubicBezTo>
                  <a:cubicBezTo>
                    <a:pt x="73353" y="56432"/>
                    <a:pt x="73636" y="56810"/>
                    <a:pt x="74203" y="56905"/>
                  </a:cubicBezTo>
                  <a:cubicBezTo>
                    <a:pt x="74291" y="56919"/>
                    <a:pt x="74377" y="56927"/>
                    <a:pt x="74458" y="56927"/>
                  </a:cubicBezTo>
                  <a:cubicBezTo>
                    <a:pt x="74905" y="56927"/>
                    <a:pt x="75243" y="56693"/>
                    <a:pt x="75243" y="56054"/>
                  </a:cubicBezTo>
                  <a:cubicBezTo>
                    <a:pt x="75243" y="55487"/>
                    <a:pt x="75054" y="55014"/>
                    <a:pt x="74298" y="55014"/>
                  </a:cubicBezTo>
                  <a:close/>
                  <a:moveTo>
                    <a:pt x="64184" y="55014"/>
                  </a:moveTo>
                  <a:cubicBezTo>
                    <a:pt x="63333" y="55203"/>
                    <a:pt x="63144" y="55487"/>
                    <a:pt x="63144" y="56243"/>
                  </a:cubicBezTo>
                  <a:cubicBezTo>
                    <a:pt x="63215" y="56744"/>
                    <a:pt x="63504" y="56974"/>
                    <a:pt x="63886" y="56974"/>
                  </a:cubicBezTo>
                  <a:cubicBezTo>
                    <a:pt x="64008" y="56974"/>
                    <a:pt x="64141" y="56950"/>
                    <a:pt x="64278" y="56905"/>
                  </a:cubicBezTo>
                  <a:cubicBezTo>
                    <a:pt x="64751" y="56810"/>
                    <a:pt x="65034" y="56432"/>
                    <a:pt x="65034" y="55959"/>
                  </a:cubicBezTo>
                  <a:cubicBezTo>
                    <a:pt x="65034" y="55392"/>
                    <a:pt x="64656" y="55014"/>
                    <a:pt x="64184" y="55014"/>
                  </a:cubicBezTo>
                  <a:close/>
                  <a:moveTo>
                    <a:pt x="94432" y="55203"/>
                  </a:moveTo>
                  <a:cubicBezTo>
                    <a:pt x="93959" y="55203"/>
                    <a:pt x="93581" y="55487"/>
                    <a:pt x="93581" y="56148"/>
                  </a:cubicBezTo>
                  <a:cubicBezTo>
                    <a:pt x="93581" y="56716"/>
                    <a:pt x="94054" y="56999"/>
                    <a:pt x="94337" y="56999"/>
                  </a:cubicBezTo>
                  <a:cubicBezTo>
                    <a:pt x="95093" y="56905"/>
                    <a:pt x="95472" y="56621"/>
                    <a:pt x="95472" y="56148"/>
                  </a:cubicBezTo>
                  <a:cubicBezTo>
                    <a:pt x="95472" y="55487"/>
                    <a:pt x="95093" y="55203"/>
                    <a:pt x="94432" y="55203"/>
                  </a:cubicBezTo>
                  <a:close/>
                  <a:moveTo>
                    <a:pt x="69343" y="55267"/>
                  </a:moveTo>
                  <a:cubicBezTo>
                    <a:pt x="69235" y="55267"/>
                    <a:pt x="69122" y="55278"/>
                    <a:pt x="69004" y="55298"/>
                  </a:cubicBezTo>
                  <a:cubicBezTo>
                    <a:pt x="68532" y="55392"/>
                    <a:pt x="68154" y="55581"/>
                    <a:pt x="68343" y="56243"/>
                  </a:cubicBezTo>
                  <a:cubicBezTo>
                    <a:pt x="68421" y="56710"/>
                    <a:pt x="68754" y="57048"/>
                    <a:pt x="69186" y="57048"/>
                  </a:cubicBezTo>
                  <a:cubicBezTo>
                    <a:pt x="69279" y="57048"/>
                    <a:pt x="69377" y="57033"/>
                    <a:pt x="69477" y="56999"/>
                  </a:cubicBezTo>
                  <a:cubicBezTo>
                    <a:pt x="69950" y="56905"/>
                    <a:pt x="70233" y="56621"/>
                    <a:pt x="70233" y="55959"/>
                  </a:cubicBezTo>
                  <a:cubicBezTo>
                    <a:pt x="70083" y="55435"/>
                    <a:pt x="69755" y="55267"/>
                    <a:pt x="69343" y="55267"/>
                  </a:cubicBezTo>
                  <a:close/>
                  <a:moveTo>
                    <a:pt x="21080" y="56148"/>
                  </a:moveTo>
                  <a:cubicBezTo>
                    <a:pt x="20607" y="56148"/>
                    <a:pt x="20229" y="56432"/>
                    <a:pt x="20040" y="56905"/>
                  </a:cubicBezTo>
                  <a:cubicBezTo>
                    <a:pt x="20040" y="57566"/>
                    <a:pt x="20324" y="58039"/>
                    <a:pt x="21080" y="58039"/>
                  </a:cubicBezTo>
                  <a:cubicBezTo>
                    <a:pt x="21742" y="58039"/>
                    <a:pt x="22025" y="57661"/>
                    <a:pt x="22120" y="57094"/>
                  </a:cubicBezTo>
                  <a:cubicBezTo>
                    <a:pt x="22120" y="56432"/>
                    <a:pt x="21742" y="56148"/>
                    <a:pt x="21080" y="56148"/>
                  </a:cubicBezTo>
                  <a:close/>
                  <a:moveTo>
                    <a:pt x="16268" y="56099"/>
                  </a:moveTo>
                  <a:cubicBezTo>
                    <a:pt x="16174" y="56099"/>
                    <a:pt x="16076" y="56115"/>
                    <a:pt x="15976" y="56148"/>
                  </a:cubicBezTo>
                  <a:cubicBezTo>
                    <a:pt x="15409" y="56243"/>
                    <a:pt x="15030" y="56716"/>
                    <a:pt x="15125" y="57283"/>
                  </a:cubicBezTo>
                  <a:cubicBezTo>
                    <a:pt x="15210" y="57706"/>
                    <a:pt x="15522" y="58053"/>
                    <a:pt x="15993" y="58053"/>
                  </a:cubicBezTo>
                  <a:cubicBezTo>
                    <a:pt x="16048" y="58053"/>
                    <a:pt x="16106" y="58049"/>
                    <a:pt x="16165" y="58039"/>
                  </a:cubicBezTo>
                  <a:cubicBezTo>
                    <a:pt x="16826" y="58039"/>
                    <a:pt x="17110" y="57566"/>
                    <a:pt x="17299" y="56905"/>
                  </a:cubicBezTo>
                  <a:cubicBezTo>
                    <a:pt x="17066" y="56438"/>
                    <a:pt x="16704" y="56099"/>
                    <a:pt x="16268" y="56099"/>
                  </a:cubicBezTo>
                  <a:close/>
                  <a:moveTo>
                    <a:pt x="41378" y="56225"/>
                  </a:moveTo>
                  <a:cubicBezTo>
                    <a:pt x="41298" y="56225"/>
                    <a:pt x="41213" y="56231"/>
                    <a:pt x="41119" y="56243"/>
                  </a:cubicBezTo>
                  <a:cubicBezTo>
                    <a:pt x="40647" y="56337"/>
                    <a:pt x="40458" y="56716"/>
                    <a:pt x="40458" y="57188"/>
                  </a:cubicBezTo>
                  <a:cubicBezTo>
                    <a:pt x="40458" y="57850"/>
                    <a:pt x="40741" y="58133"/>
                    <a:pt x="41498" y="58133"/>
                  </a:cubicBezTo>
                  <a:cubicBezTo>
                    <a:pt x="42065" y="57944"/>
                    <a:pt x="42159" y="57661"/>
                    <a:pt x="42159" y="57188"/>
                  </a:cubicBezTo>
                  <a:cubicBezTo>
                    <a:pt x="42159" y="56525"/>
                    <a:pt x="41941" y="56225"/>
                    <a:pt x="41378" y="56225"/>
                  </a:cubicBezTo>
                  <a:close/>
                  <a:moveTo>
                    <a:pt x="46428" y="56225"/>
                  </a:moveTo>
                  <a:cubicBezTo>
                    <a:pt x="46362" y="56225"/>
                    <a:pt x="46294" y="56231"/>
                    <a:pt x="46224" y="56243"/>
                  </a:cubicBezTo>
                  <a:cubicBezTo>
                    <a:pt x="45751" y="56243"/>
                    <a:pt x="45373" y="56621"/>
                    <a:pt x="45468" y="57188"/>
                  </a:cubicBezTo>
                  <a:cubicBezTo>
                    <a:pt x="45468" y="57850"/>
                    <a:pt x="45940" y="58133"/>
                    <a:pt x="46602" y="58133"/>
                  </a:cubicBezTo>
                  <a:cubicBezTo>
                    <a:pt x="47075" y="58133"/>
                    <a:pt x="47358" y="57755"/>
                    <a:pt x="47358" y="57188"/>
                  </a:cubicBezTo>
                  <a:cubicBezTo>
                    <a:pt x="47275" y="56525"/>
                    <a:pt x="46902" y="56225"/>
                    <a:pt x="46428" y="56225"/>
                  </a:cubicBezTo>
                  <a:close/>
                  <a:moveTo>
                    <a:pt x="31289" y="58606"/>
                  </a:moveTo>
                  <a:cubicBezTo>
                    <a:pt x="30627" y="58606"/>
                    <a:pt x="30344" y="58984"/>
                    <a:pt x="30344" y="59551"/>
                  </a:cubicBezTo>
                  <a:cubicBezTo>
                    <a:pt x="30344" y="60024"/>
                    <a:pt x="30722" y="60402"/>
                    <a:pt x="31194" y="60402"/>
                  </a:cubicBezTo>
                  <a:cubicBezTo>
                    <a:pt x="31761" y="60402"/>
                    <a:pt x="32140" y="60024"/>
                    <a:pt x="32140" y="59268"/>
                  </a:cubicBezTo>
                  <a:cubicBezTo>
                    <a:pt x="32140" y="58984"/>
                    <a:pt x="31761" y="58701"/>
                    <a:pt x="31289" y="58606"/>
                  </a:cubicBezTo>
                  <a:close/>
                  <a:moveTo>
                    <a:pt x="852" y="58606"/>
                  </a:moveTo>
                  <a:cubicBezTo>
                    <a:pt x="285" y="58606"/>
                    <a:pt x="1" y="58984"/>
                    <a:pt x="95" y="59551"/>
                  </a:cubicBezTo>
                  <a:cubicBezTo>
                    <a:pt x="95" y="60213"/>
                    <a:pt x="568" y="60496"/>
                    <a:pt x="1230" y="60496"/>
                  </a:cubicBezTo>
                  <a:cubicBezTo>
                    <a:pt x="1702" y="60496"/>
                    <a:pt x="1891" y="60024"/>
                    <a:pt x="1986" y="59551"/>
                  </a:cubicBezTo>
                  <a:cubicBezTo>
                    <a:pt x="1891" y="58795"/>
                    <a:pt x="1513" y="58606"/>
                    <a:pt x="852" y="58606"/>
                  </a:cubicBezTo>
                  <a:close/>
                  <a:moveTo>
                    <a:pt x="10966" y="58606"/>
                  </a:moveTo>
                  <a:cubicBezTo>
                    <a:pt x="10399" y="58701"/>
                    <a:pt x="10021" y="59079"/>
                    <a:pt x="10021" y="59646"/>
                  </a:cubicBezTo>
                  <a:cubicBezTo>
                    <a:pt x="10210" y="60118"/>
                    <a:pt x="10493" y="60496"/>
                    <a:pt x="10966" y="60496"/>
                  </a:cubicBezTo>
                  <a:cubicBezTo>
                    <a:pt x="11628" y="60496"/>
                    <a:pt x="12100" y="60213"/>
                    <a:pt x="12100" y="59551"/>
                  </a:cubicBezTo>
                  <a:cubicBezTo>
                    <a:pt x="12100" y="58984"/>
                    <a:pt x="11628" y="58606"/>
                    <a:pt x="10966" y="58606"/>
                  </a:cubicBezTo>
                  <a:close/>
                  <a:moveTo>
                    <a:pt x="26090" y="58606"/>
                  </a:moveTo>
                  <a:cubicBezTo>
                    <a:pt x="25523" y="58701"/>
                    <a:pt x="25145" y="59079"/>
                    <a:pt x="25334" y="59646"/>
                  </a:cubicBezTo>
                  <a:cubicBezTo>
                    <a:pt x="25334" y="60118"/>
                    <a:pt x="25617" y="60496"/>
                    <a:pt x="26090" y="60496"/>
                  </a:cubicBezTo>
                  <a:cubicBezTo>
                    <a:pt x="26657" y="60496"/>
                    <a:pt x="27224" y="60118"/>
                    <a:pt x="27224" y="59551"/>
                  </a:cubicBezTo>
                  <a:cubicBezTo>
                    <a:pt x="27224" y="58795"/>
                    <a:pt x="26846" y="58606"/>
                    <a:pt x="26090" y="58606"/>
                  </a:cubicBezTo>
                  <a:close/>
                  <a:moveTo>
                    <a:pt x="36233" y="58678"/>
                  </a:moveTo>
                  <a:cubicBezTo>
                    <a:pt x="35786" y="58678"/>
                    <a:pt x="35448" y="58912"/>
                    <a:pt x="35448" y="59551"/>
                  </a:cubicBezTo>
                  <a:cubicBezTo>
                    <a:pt x="35448" y="60024"/>
                    <a:pt x="35637" y="60402"/>
                    <a:pt x="36110" y="60496"/>
                  </a:cubicBezTo>
                  <a:cubicBezTo>
                    <a:pt x="36178" y="60506"/>
                    <a:pt x="36243" y="60511"/>
                    <a:pt x="36305" y="60511"/>
                  </a:cubicBezTo>
                  <a:cubicBezTo>
                    <a:pt x="36846" y="60511"/>
                    <a:pt x="37159" y="60154"/>
                    <a:pt x="37244" y="59646"/>
                  </a:cubicBezTo>
                  <a:cubicBezTo>
                    <a:pt x="37244" y="59079"/>
                    <a:pt x="36960" y="58701"/>
                    <a:pt x="36488" y="58701"/>
                  </a:cubicBezTo>
                  <a:cubicBezTo>
                    <a:pt x="36400" y="58686"/>
                    <a:pt x="36314" y="58678"/>
                    <a:pt x="36233" y="58678"/>
                  </a:cubicBezTo>
                  <a:close/>
                  <a:moveTo>
                    <a:pt x="5984" y="58584"/>
                  </a:moveTo>
                  <a:cubicBezTo>
                    <a:pt x="5535" y="58584"/>
                    <a:pt x="5185" y="58818"/>
                    <a:pt x="5105" y="59457"/>
                  </a:cubicBezTo>
                  <a:cubicBezTo>
                    <a:pt x="5011" y="59929"/>
                    <a:pt x="5200" y="60402"/>
                    <a:pt x="5767" y="60496"/>
                  </a:cubicBezTo>
                  <a:cubicBezTo>
                    <a:pt x="5855" y="60511"/>
                    <a:pt x="5942" y="60519"/>
                    <a:pt x="6028" y="60519"/>
                  </a:cubicBezTo>
                  <a:cubicBezTo>
                    <a:pt x="6498" y="60519"/>
                    <a:pt x="6916" y="60285"/>
                    <a:pt x="6996" y="59646"/>
                  </a:cubicBezTo>
                  <a:cubicBezTo>
                    <a:pt x="6996" y="59173"/>
                    <a:pt x="6901" y="58701"/>
                    <a:pt x="6240" y="58606"/>
                  </a:cubicBezTo>
                  <a:cubicBezTo>
                    <a:pt x="6152" y="58591"/>
                    <a:pt x="6066" y="58584"/>
                    <a:pt x="5984" y="58584"/>
                  </a:cubicBezTo>
                  <a:close/>
                  <a:moveTo>
                    <a:pt x="51517" y="58606"/>
                  </a:moveTo>
                  <a:cubicBezTo>
                    <a:pt x="50950" y="58701"/>
                    <a:pt x="50572" y="59173"/>
                    <a:pt x="50667" y="59740"/>
                  </a:cubicBezTo>
                  <a:cubicBezTo>
                    <a:pt x="50856" y="60213"/>
                    <a:pt x="51045" y="60591"/>
                    <a:pt x="51612" y="60591"/>
                  </a:cubicBezTo>
                  <a:cubicBezTo>
                    <a:pt x="52273" y="60591"/>
                    <a:pt x="52746" y="60213"/>
                    <a:pt x="52746" y="59551"/>
                  </a:cubicBezTo>
                  <a:cubicBezTo>
                    <a:pt x="52746" y="58795"/>
                    <a:pt x="52273" y="58606"/>
                    <a:pt x="51517" y="58606"/>
                  </a:cubicBezTo>
                  <a:close/>
                  <a:moveTo>
                    <a:pt x="69099" y="59929"/>
                  </a:moveTo>
                  <a:cubicBezTo>
                    <a:pt x="68532" y="59929"/>
                    <a:pt x="68059" y="60213"/>
                    <a:pt x="68059" y="60875"/>
                  </a:cubicBezTo>
                  <a:cubicBezTo>
                    <a:pt x="68059" y="61347"/>
                    <a:pt x="68343" y="61631"/>
                    <a:pt x="68815" y="61725"/>
                  </a:cubicBezTo>
                  <a:cubicBezTo>
                    <a:pt x="68931" y="61758"/>
                    <a:pt x="69034" y="61774"/>
                    <a:pt x="69128" y="61774"/>
                  </a:cubicBezTo>
                  <a:cubicBezTo>
                    <a:pt x="69570" y="61774"/>
                    <a:pt x="69777" y="61421"/>
                    <a:pt x="69855" y="60875"/>
                  </a:cubicBezTo>
                  <a:cubicBezTo>
                    <a:pt x="69855" y="60402"/>
                    <a:pt x="69761" y="59929"/>
                    <a:pt x="69099" y="59929"/>
                  </a:cubicBezTo>
                  <a:close/>
                  <a:moveTo>
                    <a:pt x="89422" y="60024"/>
                  </a:moveTo>
                  <a:cubicBezTo>
                    <a:pt x="88855" y="60024"/>
                    <a:pt x="88477" y="60307"/>
                    <a:pt x="88477" y="60969"/>
                  </a:cubicBezTo>
                  <a:cubicBezTo>
                    <a:pt x="88477" y="61442"/>
                    <a:pt x="88760" y="61725"/>
                    <a:pt x="89327" y="61725"/>
                  </a:cubicBezTo>
                  <a:cubicBezTo>
                    <a:pt x="89446" y="61773"/>
                    <a:pt x="89558" y="61796"/>
                    <a:pt x="89661" y="61796"/>
                  </a:cubicBezTo>
                  <a:cubicBezTo>
                    <a:pt x="89971" y="61796"/>
                    <a:pt x="90202" y="61584"/>
                    <a:pt x="90273" y="61158"/>
                  </a:cubicBezTo>
                  <a:cubicBezTo>
                    <a:pt x="90367" y="60591"/>
                    <a:pt x="90178" y="60118"/>
                    <a:pt x="89422" y="60024"/>
                  </a:cubicBezTo>
                  <a:close/>
                  <a:moveTo>
                    <a:pt x="63616" y="59929"/>
                  </a:moveTo>
                  <a:cubicBezTo>
                    <a:pt x="62860" y="60118"/>
                    <a:pt x="62482" y="60496"/>
                    <a:pt x="62671" y="61064"/>
                  </a:cubicBezTo>
                  <a:cubicBezTo>
                    <a:pt x="62766" y="61536"/>
                    <a:pt x="62955" y="61914"/>
                    <a:pt x="63616" y="61914"/>
                  </a:cubicBezTo>
                  <a:cubicBezTo>
                    <a:pt x="64278" y="61914"/>
                    <a:pt x="64656" y="61442"/>
                    <a:pt x="64656" y="60875"/>
                  </a:cubicBezTo>
                  <a:cubicBezTo>
                    <a:pt x="64656" y="60118"/>
                    <a:pt x="64184" y="59929"/>
                    <a:pt x="63616" y="59929"/>
                  </a:cubicBezTo>
                  <a:close/>
                  <a:moveTo>
                    <a:pt x="74090" y="60006"/>
                  </a:moveTo>
                  <a:cubicBezTo>
                    <a:pt x="73618" y="60006"/>
                    <a:pt x="73246" y="60296"/>
                    <a:pt x="73164" y="60875"/>
                  </a:cubicBezTo>
                  <a:cubicBezTo>
                    <a:pt x="73069" y="61442"/>
                    <a:pt x="73542" y="61820"/>
                    <a:pt x="74109" y="61914"/>
                  </a:cubicBezTo>
                  <a:cubicBezTo>
                    <a:pt x="74676" y="61914"/>
                    <a:pt x="75054" y="61536"/>
                    <a:pt x="75149" y="60969"/>
                  </a:cubicBezTo>
                  <a:cubicBezTo>
                    <a:pt x="75149" y="60496"/>
                    <a:pt x="74770" y="60118"/>
                    <a:pt x="74298" y="60024"/>
                  </a:cubicBezTo>
                  <a:cubicBezTo>
                    <a:pt x="74227" y="60012"/>
                    <a:pt x="74158" y="60006"/>
                    <a:pt x="74090" y="60006"/>
                  </a:cubicBezTo>
                  <a:close/>
                  <a:moveTo>
                    <a:pt x="109650" y="60024"/>
                  </a:moveTo>
                  <a:cubicBezTo>
                    <a:pt x="109083" y="60024"/>
                    <a:pt x="108516" y="60402"/>
                    <a:pt x="108611" y="60969"/>
                  </a:cubicBezTo>
                  <a:cubicBezTo>
                    <a:pt x="108611" y="61536"/>
                    <a:pt x="109083" y="61914"/>
                    <a:pt x="109650" y="61914"/>
                  </a:cubicBezTo>
                  <a:cubicBezTo>
                    <a:pt x="110123" y="61914"/>
                    <a:pt x="110501" y="61536"/>
                    <a:pt x="110596" y="61064"/>
                  </a:cubicBezTo>
                  <a:cubicBezTo>
                    <a:pt x="110690" y="60307"/>
                    <a:pt x="110217" y="60118"/>
                    <a:pt x="109650" y="60024"/>
                  </a:cubicBezTo>
                  <a:close/>
                  <a:moveTo>
                    <a:pt x="114660" y="60024"/>
                  </a:moveTo>
                  <a:cubicBezTo>
                    <a:pt x="114188" y="60024"/>
                    <a:pt x="113809" y="60307"/>
                    <a:pt x="113809" y="60875"/>
                  </a:cubicBezTo>
                  <a:cubicBezTo>
                    <a:pt x="113809" y="61442"/>
                    <a:pt x="113998" y="61914"/>
                    <a:pt x="114755" y="61914"/>
                  </a:cubicBezTo>
                  <a:cubicBezTo>
                    <a:pt x="115322" y="61914"/>
                    <a:pt x="115700" y="61536"/>
                    <a:pt x="115794" y="60969"/>
                  </a:cubicBezTo>
                  <a:cubicBezTo>
                    <a:pt x="115605" y="60213"/>
                    <a:pt x="115227" y="60024"/>
                    <a:pt x="114660" y="60024"/>
                  </a:cubicBezTo>
                  <a:close/>
                  <a:moveTo>
                    <a:pt x="79213" y="60024"/>
                  </a:moveTo>
                  <a:cubicBezTo>
                    <a:pt x="78551" y="60024"/>
                    <a:pt x="78173" y="60307"/>
                    <a:pt x="78173" y="61064"/>
                  </a:cubicBezTo>
                  <a:cubicBezTo>
                    <a:pt x="78428" y="61572"/>
                    <a:pt x="78758" y="61929"/>
                    <a:pt x="79233" y="61929"/>
                  </a:cubicBezTo>
                  <a:cubicBezTo>
                    <a:pt x="79287" y="61929"/>
                    <a:pt x="79344" y="61924"/>
                    <a:pt x="79402" y="61914"/>
                  </a:cubicBezTo>
                  <a:cubicBezTo>
                    <a:pt x="79969" y="61725"/>
                    <a:pt x="80347" y="61347"/>
                    <a:pt x="80253" y="60686"/>
                  </a:cubicBezTo>
                  <a:cubicBezTo>
                    <a:pt x="80158" y="60213"/>
                    <a:pt x="79780" y="60024"/>
                    <a:pt x="79213" y="60024"/>
                  </a:cubicBezTo>
                  <a:close/>
                  <a:moveTo>
                    <a:pt x="104546" y="59835"/>
                  </a:moveTo>
                  <a:cubicBezTo>
                    <a:pt x="103979" y="60024"/>
                    <a:pt x="103601" y="60213"/>
                    <a:pt x="103506" y="60969"/>
                  </a:cubicBezTo>
                  <a:cubicBezTo>
                    <a:pt x="103506" y="61442"/>
                    <a:pt x="103884" y="61820"/>
                    <a:pt x="104357" y="61914"/>
                  </a:cubicBezTo>
                  <a:cubicBezTo>
                    <a:pt x="104415" y="61924"/>
                    <a:pt x="104473" y="61929"/>
                    <a:pt x="104529" y="61929"/>
                  </a:cubicBezTo>
                  <a:cubicBezTo>
                    <a:pt x="105018" y="61929"/>
                    <a:pt x="105406" y="61572"/>
                    <a:pt x="105491" y="61064"/>
                  </a:cubicBezTo>
                  <a:cubicBezTo>
                    <a:pt x="105680" y="60307"/>
                    <a:pt x="105208" y="60118"/>
                    <a:pt x="104546" y="59835"/>
                  </a:cubicBezTo>
                  <a:close/>
                  <a:moveTo>
                    <a:pt x="84224" y="59976"/>
                  </a:moveTo>
                  <a:cubicBezTo>
                    <a:pt x="83786" y="59976"/>
                    <a:pt x="83434" y="60343"/>
                    <a:pt x="83278" y="60969"/>
                  </a:cubicBezTo>
                  <a:cubicBezTo>
                    <a:pt x="83278" y="61442"/>
                    <a:pt x="83561" y="61914"/>
                    <a:pt x="84034" y="61914"/>
                  </a:cubicBezTo>
                  <a:cubicBezTo>
                    <a:pt x="84105" y="61926"/>
                    <a:pt x="84174" y="61932"/>
                    <a:pt x="84242" y="61932"/>
                  </a:cubicBezTo>
                  <a:cubicBezTo>
                    <a:pt x="84713" y="61932"/>
                    <a:pt x="85086" y="61643"/>
                    <a:pt x="85168" y="61064"/>
                  </a:cubicBezTo>
                  <a:cubicBezTo>
                    <a:pt x="85357" y="60496"/>
                    <a:pt x="84979" y="60118"/>
                    <a:pt x="84507" y="60024"/>
                  </a:cubicBezTo>
                  <a:cubicBezTo>
                    <a:pt x="84409" y="59991"/>
                    <a:pt x="84315" y="59976"/>
                    <a:pt x="84224" y="59976"/>
                  </a:cubicBezTo>
                  <a:close/>
                  <a:moveTo>
                    <a:pt x="94542" y="60006"/>
                  </a:moveTo>
                  <a:cubicBezTo>
                    <a:pt x="94475" y="60006"/>
                    <a:pt x="94407" y="60012"/>
                    <a:pt x="94337" y="60024"/>
                  </a:cubicBezTo>
                  <a:cubicBezTo>
                    <a:pt x="93865" y="60118"/>
                    <a:pt x="93486" y="60496"/>
                    <a:pt x="93581" y="61064"/>
                  </a:cubicBezTo>
                  <a:cubicBezTo>
                    <a:pt x="93664" y="61643"/>
                    <a:pt x="94036" y="61932"/>
                    <a:pt x="94571" y="61932"/>
                  </a:cubicBezTo>
                  <a:cubicBezTo>
                    <a:pt x="94647" y="61932"/>
                    <a:pt x="94727" y="61926"/>
                    <a:pt x="94810" y="61914"/>
                  </a:cubicBezTo>
                  <a:cubicBezTo>
                    <a:pt x="95282" y="61725"/>
                    <a:pt x="95472" y="61442"/>
                    <a:pt x="95472" y="60969"/>
                  </a:cubicBezTo>
                  <a:cubicBezTo>
                    <a:pt x="95389" y="60306"/>
                    <a:pt x="95015" y="60006"/>
                    <a:pt x="94542" y="60006"/>
                  </a:cubicBezTo>
                  <a:close/>
                  <a:moveTo>
                    <a:pt x="99536" y="60024"/>
                  </a:moveTo>
                  <a:cubicBezTo>
                    <a:pt x="98874" y="60024"/>
                    <a:pt x="98402" y="60307"/>
                    <a:pt x="98402" y="60969"/>
                  </a:cubicBezTo>
                  <a:cubicBezTo>
                    <a:pt x="98402" y="61631"/>
                    <a:pt x="98780" y="61914"/>
                    <a:pt x="99631" y="62009"/>
                  </a:cubicBezTo>
                  <a:cubicBezTo>
                    <a:pt x="100198" y="61914"/>
                    <a:pt x="100576" y="61442"/>
                    <a:pt x="100481" y="60875"/>
                  </a:cubicBezTo>
                  <a:cubicBezTo>
                    <a:pt x="100481" y="60402"/>
                    <a:pt x="100103" y="60024"/>
                    <a:pt x="99536" y="60024"/>
                  </a:cubicBezTo>
                  <a:close/>
                  <a:moveTo>
                    <a:pt x="46791" y="60875"/>
                  </a:moveTo>
                  <a:cubicBezTo>
                    <a:pt x="46318" y="61064"/>
                    <a:pt x="45940" y="61442"/>
                    <a:pt x="46129" y="62009"/>
                  </a:cubicBezTo>
                  <a:cubicBezTo>
                    <a:pt x="46224" y="62482"/>
                    <a:pt x="46602" y="62860"/>
                    <a:pt x="47075" y="62860"/>
                  </a:cubicBezTo>
                  <a:cubicBezTo>
                    <a:pt x="47642" y="62860"/>
                    <a:pt x="48114" y="62482"/>
                    <a:pt x="48020" y="61820"/>
                  </a:cubicBezTo>
                  <a:cubicBezTo>
                    <a:pt x="47831" y="61158"/>
                    <a:pt x="47547" y="60875"/>
                    <a:pt x="46791" y="60875"/>
                  </a:cubicBezTo>
                  <a:close/>
                  <a:moveTo>
                    <a:pt x="41970" y="60969"/>
                  </a:moveTo>
                  <a:cubicBezTo>
                    <a:pt x="41403" y="61064"/>
                    <a:pt x="41025" y="61347"/>
                    <a:pt x="41025" y="61725"/>
                  </a:cubicBezTo>
                  <a:cubicBezTo>
                    <a:pt x="40930" y="62387"/>
                    <a:pt x="41214" y="62860"/>
                    <a:pt x="41876" y="62954"/>
                  </a:cubicBezTo>
                  <a:cubicBezTo>
                    <a:pt x="42348" y="62954"/>
                    <a:pt x="42632" y="62576"/>
                    <a:pt x="42821" y="62103"/>
                  </a:cubicBezTo>
                  <a:cubicBezTo>
                    <a:pt x="42915" y="61536"/>
                    <a:pt x="42443" y="61158"/>
                    <a:pt x="41970" y="60969"/>
                  </a:cubicBezTo>
                  <a:close/>
                  <a:moveTo>
                    <a:pt x="21366" y="61049"/>
                  </a:moveTo>
                  <a:cubicBezTo>
                    <a:pt x="21306" y="61049"/>
                    <a:pt x="21242" y="61054"/>
                    <a:pt x="21175" y="61064"/>
                  </a:cubicBezTo>
                  <a:cubicBezTo>
                    <a:pt x="20702" y="61158"/>
                    <a:pt x="20418" y="61536"/>
                    <a:pt x="20418" y="62103"/>
                  </a:cubicBezTo>
                  <a:cubicBezTo>
                    <a:pt x="20569" y="62631"/>
                    <a:pt x="20780" y="63038"/>
                    <a:pt x="21194" y="63038"/>
                  </a:cubicBezTo>
                  <a:cubicBezTo>
                    <a:pt x="21300" y="63038"/>
                    <a:pt x="21418" y="63012"/>
                    <a:pt x="21553" y="62954"/>
                  </a:cubicBezTo>
                  <a:cubicBezTo>
                    <a:pt x="22025" y="62860"/>
                    <a:pt x="22214" y="62482"/>
                    <a:pt x="22214" y="62009"/>
                  </a:cubicBezTo>
                  <a:cubicBezTo>
                    <a:pt x="22130" y="61415"/>
                    <a:pt x="21892" y="61049"/>
                    <a:pt x="21366" y="61049"/>
                  </a:cubicBezTo>
                  <a:close/>
                  <a:moveTo>
                    <a:pt x="16089" y="61144"/>
                  </a:moveTo>
                  <a:cubicBezTo>
                    <a:pt x="15601" y="61144"/>
                    <a:pt x="15220" y="61509"/>
                    <a:pt x="15220" y="62103"/>
                  </a:cubicBezTo>
                  <a:cubicBezTo>
                    <a:pt x="15220" y="62576"/>
                    <a:pt x="15598" y="62954"/>
                    <a:pt x="16070" y="63049"/>
                  </a:cubicBezTo>
                  <a:cubicBezTo>
                    <a:pt x="16169" y="63082"/>
                    <a:pt x="16265" y="63097"/>
                    <a:pt x="16357" y="63097"/>
                  </a:cubicBezTo>
                  <a:cubicBezTo>
                    <a:pt x="16791" y="63097"/>
                    <a:pt x="17126" y="62744"/>
                    <a:pt x="17205" y="62198"/>
                  </a:cubicBezTo>
                  <a:cubicBezTo>
                    <a:pt x="17394" y="61536"/>
                    <a:pt x="16921" y="61347"/>
                    <a:pt x="16259" y="61158"/>
                  </a:cubicBezTo>
                  <a:cubicBezTo>
                    <a:pt x="16201" y="61149"/>
                    <a:pt x="16144" y="61144"/>
                    <a:pt x="16089" y="61144"/>
                  </a:cubicBezTo>
                  <a:close/>
                  <a:moveTo>
                    <a:pt x="54448" y="62576"/>
                  </a:moveTo>
                  <a:cubicBezTo>
                    <a:pt x="53880" y="62576"/>
                    <a:pt x="53691" y="62954"/>
                    <a:pt x="53786" y="63710"/>
                  </a:cubicBezTo>
                  <a:cubicBezTo>
                    <a:pt x="53868" y="64205"/>
                    <a:pt x="54239" y="64484"/>
                    <a:pt x="54709" y="64484"/>
                  </a:cubicBezTo>
                  <a:cubicBezTo>
                    <a:pt x="54778" y="64484"/>
                    <a:pt x="54848" y="64479"/>
                    <a:pt x="54920" y="64467"/>
                  </a:cubicBezTo>
                  <a:cubicBezTo>
                    <a:pt x="55393" y="64372"/>
                    <a:pt x="55771" y="63994"/>
                    <a:pt x="55676" y="63521"/>
                  </a:cubicBezTo>
                  <a:cubicBezTo>
                    <a:pt x="55582" y="62954"/>
                    <a:pt x="55204" y="62576"/>
                    <a:pt x="54448" y="62576"/>
                  </a:cubicBezTo>
                  <a:close/>
                  <a:moveTo>
                    <a:pt x="59646" y="63049"/>
                  </a:moveTo>
                  <a:cubicBezTo>
                    <a:pt x="58985" y="63049"/>
                    <a:pt x="58701" y="63521"/>
                    <a:pt x="58701" y="64088"/>
                  </a:cubicBezTo>
                  <a:cubicBezTo>
                    <a:pt x="58701" y="64750"/>
                    <a:pt x="59079" y="64939"/>
                    <a:pt x="59552" y="64939"/>
                  </a:cubicBezTo>
                  <a:cubicBezTo>
                    <a:pt x="59649" y="64972"/>
                    <a:pt x="59744" y="64987"/>
                    <a:pt x="59834" y="64987"/>
                  </a:cubicBezTo>
                  <a:cubicBezTo>
                    <a:pt x="60267" y="64987"/>
                    <a:pt x="60592" y="64620"/>
                    <a:pt x="60592" y="63994"/>
                  </a:cubicBezTo>
                  <a:cubicBezTo>
                    <a:pt x="60592" y="63427"/>
                    <a:pt x="60308" y="63049"/>
                    <a:pt x="59646" y="63049"/>
                  </a:cubicBezTo>
                  <a:close/>
                  <a:moveTo>
                    <a:pt x="11628" y="63427"/>
                  </a:moveTo>
                  <a:cubicBezTo>
                    <a:pt x="10966" y="63521"/>
                    <a:pt x="10682" y="63805"/>
                    <a:pt x="10682" y="64277"/>
                  </a:cubicBezTo>
                  <a:cubicBezTo>
                    <a:pt x="10682" y="64845"/>
                    <a:pt x="10871" y="65223"/>
                    <a:pt x="11628" y="65223"/>
                  </a:cubicBezTo>
                  <a:cubicBezTo>
                    <a:pt x="12195" y="65223"/>
                    <a:pt x="12384" y="64845"/>
                    <a:pt x="12573" y="64372"/>
                  </a:cubicBezTo>
                  <a:cubicBezTo>
                    <a:pt x="12573" y="63805"/>
                    <a:pt x="12195" y="63427"/>
                    <a:pt x="11628" y="63427"/>
                  </a:cubicBezTo>
                  <a:close/>
                  <a:moveTo>
                    <a:pt x="37244" y="63332"/>
                  </a:moveTo>
                  <a:cubicBezTo>
                    <a:pt x="36771" y="63332"/>
                    <a:pt x="36299" y="63710"/>
                    <a:pt x="36299" y="64277"/>
                  </a:cubicBezTo>
                  <a:cubicBezTo>
                    <a:pt x="36299" y="64750"/>
                    <a:pt x="36677" y="65128"/>
                    <a:pt x="36960" y="65223"/>
                  </a:cubicBezTo>
                  <a:cubicBezTo>
                    <a:pt x="37029" y="65233"/>
                    <a:pt x="37095" y="65237"/>
                    <a:pt x="37159" y="65237"/>
                  </a:cubicBezTo>
                  <a:cubicBezTo>
                    <a:pt x="37716" y="65237"/>
                    <a:pt x="38104" y="64881"/>
                    <a:pt x="38189" y="64372"/>
                  </a:cubicBezTo>
                  <a:cubicBezTo>
                    <a:pt x="38284" y="63805"/>
                    <a:pt x="37811" y="63427"/>
                    <a:pt x="37244" y="63332"/>
                  </a:cubicBezTo>
                  <a:close/>
                  <a:moveTo>
                    <a:pt x="6240" y="63521"/>
                  </a:moveTo>
                  <a:cubicBezTo>
                    <a:pt x="5767" y="63710"/>
                    <a:pt x="5578" y="63994"/>
                    <a:pt x="5578" y="64467"/>
                  </a:cubicBezTo>
                  <a:cubicBezTo>
                    <a:pt x="5578" y="65128"/>
                    <a:pt x="5956" y="65317"/>
                    <a:pt x="6334" y="65317"/>
                  </a:cubicBezTo>
                  <a:cubicBezTo>
                    <a:pt x="6996" y="65317"/>
                    <a:pt x="7374" y="64845"/>
                    <a:pt x="7185" y="64277"/>
                  </a:cubicBezTo>
                  <a:cubicBezTo>
                    <a:pt x="7090" y="63710"/>
                    <a:pt x="6712" y="63521"/>
                    <a:pt x="6240" y="63521"/>
                  </a:cubicBezTo>
                  <a:close/>
                  <a:moveTo>
                    <a:pt x="32045" y="63521"/>
                  </a:moveTo>
                  <a:cubicBezTo>
                    <a:pt x="31478" y="63521"/>
                    <a:pt x="31005" y="63899"/>
                    <a:pt x="31100" y="64467"/>
                  </a:cubicBezTo>
                  <a:cubicBezTo>
                    <a:pt x="31100" y="64939"/>
                    <a:pt x="31478" y="65317"/>
                    <a:pt x="31950" y="65317"/>
                  </a:cubicBezTo>
                  <a:cubicBezTo>
                    <a:pt x="32612" y="65317"/>
                    <a:pt x="32896" y="64939"/>
                    <a:pt x="32896" y="64372"/>
                  </a:cubicBezTo>
                  <a:cubicBezTo>
                    <a:pt x="32896" y="63805"/>
                    <a:pt x="32612" y="63521"/>
                    <a:pt x="32045" y="63521"/>
                  </a:cubicBezTo>
                  <a:close/>
                  <a:moveTo>
                    <a:pt x="26846" y="63521"/>
                  </a:moveTo>
                  <a:cubicBezTo>
                    <a:pt x="26279" y="63710"/>
                    <a:pt x="25995" y="63899"/>
                    <a:pt x="25995" y="64372"/>
                  </a:cubicBezTo>
                  <a:cubicBezTo>
                    <a:pt x="25995" y="64890"/>
                    <a:pt x="26311" y="65329"/>
                    <a:pt x="26798" y="65329"/>
                  </a:cubicBezTo>
                  <a:cubicBezTo>
                    <a:pt x="26844" y="65329"/>
                    <a:pt x="26892" y="65325"/>
                    <a:pt x="26941" y="65317"/>
                  </a:cubicBezTo>
                  <a:cubicBezTo>
                    <a:pt x="27413" y="65317"/>
                    <a:pt x="27791" y="64939"/>
                    <a:pt x="27791" y="64467"/>
                  </a:cubicBezTo>
                  <a:cubicBezTo>
                    <a:pt x="27791" y="63805"/>
                    <a:pt x="27413" y="63521"/>
                    <a:pt x="26846" y="63521"/>
                  </a:cubicBezTo>
                  <a:close/>
                  <a:moveTo>
                    <a:pt x="1419" y="63521"/>
                  </a:moveTo>
                  <a:cubicBezTo>
                    <a:pt x="946" y="63521"/>
                    <a:pt x="568" y="63805"/>
                    <a:pt x="474" y="64277"/>
                  </a:cubicBezTo>
                  <a:cubicBezTo>
                    <a:pt x="379" y="64845"/>
                    <a:pt x="568" y="65317"/>
                    <a:pt x="1324" y="65412"/>
                  </a:cubicBezTo>
                  <a:cubicBezTo>
                    <a:pt x="1420" y="65444"/>
                    <a:pt x="1513" y="65460"/>
                    <a:pt x="1602" y="65460"/>
                  </a:cubicBezTo>
                  <a:cubicBezTo>
                    <a:pt x="2038" y="65460"/>
                    <a:pt x="2364" y="65079"/>
                    <a:pt x="2364" y="64372"/>
                  </a:cubicBezTo>
                  <a:cubicBezTo>
                    <a:pt x="2270" y="63994"/>
                    <a:pt x="1986" y="63710"/>
                    <a:pt x="1419" y="63521"/>
                  </a:cubicBezTo>
                  <a:close/>
                  <a:moveTo>
                    <a:pt x="66547" y="64088"/>
                  </a:moveTo>
                  <a:cubicBezTo>
                    <a:pt x="65980" y="64088"/>
                    <a:pt x="65791" y="64467"/>
                    <a:pt x="65791" y="65034"/>
                  </a:cubicBezTo>
                  <a:cubicBezTo>
                    <a:pt x="65791" y="65695"/>
                    <a:pt x="66263" y="65979"/>
                    <a:pt x="66925" y="65979"/>
                  </a:cubicBezTo>
                  <a:cubicBezTo>
                    <a:pt x="67397" y="65979"/>
                    <a:pt x="67587" y="65506"/>
                    <a:pt x="67587" y="65034"/>
                  </a:cubicBezTo>
                  <a:cubicBezTo>
                    <a:pt x="67587" y="64372"/>
                    <a:pt x="67208" y="64088"/>
                    <a:pt x="66547" y="64088"/>
                  </a:cubicBezTo>
                  <a:close/>
                  <a:moveTo>
                    <a:pt x="72313" y="64656"/>
                  </a:moveTo>
                  <a:cubicBezTo>
                    <a:pt x="71746" y="64750"/>
                    <a:pt x="71368" y="65223"/>
                    <a:pt x="71462" y="65790"/>
                  </a:cubicBezTo>
                  <a:cubicBezTo>
                    <a:pt x="71651" y="66263"/>
                    <a:pt x="71935" y="66546"/>
                    <a:pt x="72407" y="66546"/>
                  </a:cubicBezTo>
                  <a:cubicBezTo>
                    <a:pt x="73069" y="66357"/>
                    <a:pt x="73353" y="66073"/>
                    <a:pt x="73353" y="65412"/>
                  </a:cubicBezTo>
                  <a:cubicBezTo>
                    <a:pt x="73258" y="64845"/>
                    <a:pt x="72880" y="64656"/>
                    <a:pt x="72313" y="64656"/>
                  </a:cubicBezTo>
                  <a:close/>
                  <a:moveTo>
                    <a:pt x="77984" y="64656"/>
                  </a:moveTo>
                  <a:cubicBezTo>
                    <a:pt x="77512" y="64656"/>
                    <a:pt x="77039" y="64845"/>
                    <a:pt x="77039" y="65412"/>
                  </a:cubicBezTo>
                  <a:cubicBezTo>
                    <a:pt x="77039" y="66168"/>
                    <a:pt x="77417" y="66546"/>
                    <a:pt x="77984" y="66546"/>
                  </a:cubicBezTo>
                  <a:cubicBezTo>
                    <a:pt x="78457" y="66546"/>
                    <a:pt x="78835" y="66263"/>
                    <a:pt x="78930" y="65695"/>
                  </a:cubicBezTo>
                  <a:cubicBezTo>
                    <a:pt x="78930" y="65128"/>
                    <a:pt x="78741" y="64656"/>
                    <a:pt x="77984" y="64656"/>
                  </a:cubicBezTo>
                  <a:close/>
                  <a:moveTo>
                    <a:pt x="104023" y="64732"/>
                  </a:moveTo>
                  <a:cubicBezTo>
                    <a:pt x="103488" y="64732"/>
                    <a:pt x="103116" y="65022"/>
                    <a:pt x="103034" y="65601"/>
                  </a:cubicBezTo>
                  <a:cubicBezTo>
                    <a:pt x="102939" y="66168"/>
                    <a:pt x="103412" y="66546"/>
                    <a:pt x="103979" y="66735"/>
                  </a:cubicBezTo>
                  <a:cubicBezTo>
                    <a:pt x="104451" y="66735"/>
                    <a:pt x="104924" y="66452"/>
                    <a:pt x="104924" y="65790"/>
                  </a:cubicBezTo>
                  <a:cubicBezTo>
                    <a:pt x="104924" y="65317"/>
                    <a:pt x="104546" y="64939"/>
                    <a:pt x="104262" y="64750"/>
                  </a:cubicBezTo>
                  <a:cubicBezTo>
                    <a:pt x="104180" y="64738"/>
                    <a:pt x="104100" y="64732"/>
                    <a:pt x="104023" y="64732"/>
                  </a:cubicBezTo>
                  <a:close/>
                  <a:moveTo>
                    <a:pt x="93865" y="64845"/>
                  </a:moveTo>
                  <a:cubicBezTo>
                    <a:pt x="93108" y="64845"/>
                    <a:pt x="92825" y="65317"/>
                    <a:pt x="92825" y="65884"/>
                  </a:cubicBezTo>
                  <a:cubicBezTo>
                    <a:pt x="92825" y="66316"/>
                    <a:pt x="93061" y="66747"/>
                    <a:pt x="93534" y="66747"/>
                  </a:cubicBezTo>
                  <a:cubicBezTo>
                    <a:pt x="93579" y="66747"/>
                    <a:pt x="93626" y="66743"/>
                    <a:pt x="93676" y="66735"/>
                  </a:cubicBezTo>
                  <a:cubicBezTo>
                    <a:pt x="94243" y="66735"/>
                    <a:pt x="94621" y="66357"/>
                    <a:pt x="94715" y="65790"/>
                  </a:cubicBezTo>
                  <a:cubicBezTo>
                    <a:pt x="94621" y="65223"/>
                    <a:pt x="94337" y="64845"/>
                    <a:pt x="93865" y="64845"/>
                  </a:cubicBezTo>
                  <a:close/>
                  <a:moveTo>
                    <a:pt x="83351" y="64830"/>
                  </a:moveTo>
                  <a:cubicBezTo>
                    <a:pt x="83297" y="64830"/>
                    <a:pt x="83241" y="64835"/>
                    <a:pt x="83183" y="64845"/>
                  </a:cubicBezTo>
                  <a:cubicBezTo>
                    <a:pt x="82711" y="64939"/>
                    <a:pt x="82522" y="65317"/>
                    <a:pt x="82522" y="65790"/>
                  </a:cubicBezTo>
                  <a:cubicBezTo>
                    <a:pt x="82522" y="66357"/>
                    <a:pt x="82805" y="66830"/>
                    <a:pt x="83467" y="66830"/>
                  </a:cubicBezTo>
                  <a:cubicBezTo>
                    <a:pt x="84034" y="66830"/>
                    <a:pt x="84412" y="66357"/>
                    <a:pt x="84412" y="65790"/>
                  </a:cubicBezTo>
                  <a:cubicBezTo>
                    <a:pt x="84157" y="65196"/>
                    <a:pt x="83827" y="64830"/>
                    <a:pt x="83351" y="64830"/>
                  </a:cubicBezTo>
                  <a:close/>
                  <a:moveTo>
                    <a:pt x="98780" y="64939"/>
                  </a:moveTo>
                  <a:cubicBezTo>
                    <a:pt x="98307" y="64939"/>
                    <a:pt x="97929" y="65317"/>
                    <a:pt x="97929" y="65790"/>
                  </a:cubicBezTo>
                  <a:cubicBezTo>
                    <a:pt x="97929" y="66357"/>
                    <a:pt x="98213" y="66830"/>
                    <a:pt x="98874" y="66830"/>
                  </a:cubicBezTo>
                  <a:cubicBezTo>
                    <a:pt x="99347" y="66830"/>
                    <a:pt x="99725" y="66452"/>
                    <a:pt x="99725" y="66073"/>
                  </a:cubicBezTo>
                  <a:cubicBezTo>
                    <a:pt x="99725" y="65412"/>
                    <a:pt x="99347" y="64939"/>
                    <a:pt x="98780" y="64939"/>
                  </a:cubicBezTo>
                  <a:close/>
                  <a:moveTo>
                    <a:pt x="108800" y="64845"/>
                  </a:moveTo>
                  <a:cubicBezTo>
                    <a:pt x="108327" y="65128"/>
                    <a:pt x="107854" y="65412"/>
                    <a:pt x="108043" y="66073"/>
                  </a:cubicBezTo>
                  <a:cubicBezTo>
                    <a:pt x="108126" y="66569"/>
                    <a:pt x="108497" y="66848"/>
                    <a:pt x="109030" y="66848"/>
                  </a:cubicBezTo>
                  <a:cubicBezTo>
                    <a:pt x="109107" y="66848"/>
                    <a:pt x="109188" y="66842"/>
                    <a:pt x="109272" y="66830"/>
                  </a:cubicBezTo>
                  <a:cubicBezTo>
                    <a:pt x="109745" y="66735"/>
                    <a:pt x="110123" y="66357"/>
                    <a:pt x="110028" y="65790"/>
                  </a:cubicBezTo>
                  <a:cubicBezTo>
                    <a:pt x="110028" y="65128"/>
                    <a:pt x="109556" y="64845"/>
                    <a:pt x="108800" y="64845"/>
                  </a:cubicBezTo>
                  <a:close/>
                  <a:moveTo>
                    <a:pt x="88460" y="64925"/>
                  </a:moveTo>
                  <a:cubicBezTo>
                    <a:pt x="88404" y="64925"/>
                    <a:pt x="88346" y="64929"/>
                    <a:pt x="88288" y="64939"/>
                  </a:cubicBezTo>
                  <a:cubicBezTo>
                    <a:pt x="87815" y="65128"/>
                    <a:pt x="87437" y="65412"/>
                    <a:pt x="87437" y="65884"/>
                  </a:cubicBezTo>
                  <a:cubicBezTo>
                    <a:pt x="87437" y="66641"/>
                    <a:pt x="87815" y="66830"/>
                    <a:pt x="88666" y="66924"/>
                  </a:cubicBezTo>
                  <a:cubicBezTo>
                    <a:pt x="89138" y="66735"/>
                    <a:pt x="89611" y="66357"/>
                    <a:pt x="89422" y="65790"/>
                  </a:cubicBezTo>
                  <a:cubicBezTo>
                    <a:pt x="89337" y="65281"/>
                    <a:pt x="88948" y="64925"/>
                    <a:pt x="88460" y="64925"/>
                  </a:cubicBezTo>
                  <a:close/>
                  <a:moveTo>
                    <a:pt x="49932" y="65086"/>
                  </a:moveTo>
                  <a:cubicBezTo>
                    <a:pt x="49842" y="65086"/>
                    <a:pt x="49741" y="65100"/>
                    <a:pt x="49627" y="65128"/>
                  </a:cubicBezTo>
                  <a:cubicBezTo>
                    <a:pt x="49154" y="65128"/>
                    <a:pt x="48776" y="65317"/>
                    <a:pt x="48776" y="65884"/>
                  </a:cubicBezTo>
                  <a:cubicBezTo>
                    <a:pt x="48776" y="66546"/>
                    <a:pt x="49154" y="66830"/>
                    <a:pt x="49721" y="67019"/>
                  </a:cubicBezTo>
                  <a:cubicBezTo>
                    <a:pt x="50194" y="66830"/>
                    <a:pt x="50477" y="66452"/>
                    <a:pt x="50572" y="66073"/>
                  </a:cubicBezTo>
                  <a:cubicBezTo>
                    <a:pt x="50572" y="65512"/>
                    <a:pt x="50436" y="65086"/>
                    <a:pt x="49932" y="65086"/>
                  </a:cubicBezTo>
                  <a:close/>
                  <a:moveTo>
                    <a:pt x="113998" y="65128"/>
                  </a:moveTo>
                  <a:cubicBezTo>
                    <a:pt x="113431" y="65128"/>
                    <a:pt x="113053" y="65601"/>
                    <a:pt x="113242" y="66168"/>
                  </a:cubicBezTo>
                  <a:cubicBezTo>
                    <a:pt x="113337" y="66735"/>
                    <a:pt x="113809" y="67019"/>
                    <a:pt x="114377" y="67019"/>
                  </a:cubicBezTo>
                  <a:cubicBezTo>
                    <a:pt x="114849" y="66830"/>
                    <a:pt x="115133" y="66546"/>
                    <a:pt x="115133" y="66073"/>
                  </a:cubicBezTo>
                  <a:cubicBezTo>
                    <a:pt x="115133" y="65317"/>
                    <a:pt x="114755" y="65128"/>
                    <a:pt x="113998" y="65128"/>
                  </a:cubicBezTo>
                  <a:close/>
                  <a:moveTo>
                    <a:pt x="43955" y="65601"/>
                  </a:moveTo>
                  <a:cubicBezTo>
                    <a:pt x="43388" y="65601"/>
                    <a:pt x="42915" y="65790"/>
                    <a:pt x="42915" y="66452"/>
                  </a:cubicBezTo>
                  <a:cubicBezTo>
                    <a:pt x="42915" y="67113"/>
                    <a:pt x="43294" y="67397"/>
                    <a:pt x="44050" y="67586"/>
                  </a:cubicBezTo>
                  <a:cubicBezTo>
                    <a:pt x="44428" y="67302"/>
                    <a:pt x="44806" y="67113"/>
                    <a:pt x="44806" y="66357"/>
                  </a:cubicBezTo>
                  <a:cubicBezTo>
                    <a:pt x="44806" y="65884"/>
                    <a:pt x="44428" y="65601"/>
                    <a:pt x="43955" y="65601"/>
                  </a:cubicBezTo>
                  <a:close/>
                  <a:moveTo>
                    <a:pt x="22120" y="65790"/>
                  </a:moveTo>
                  <a:cubicBezTo>
                    <a:pt x="21647" y="65790"/>
                    <a:pt x="21269" y="66263"/>
                    <a:pt x="21175" y="66641"/>
                  </a:cubicBezTo>
                  <a:cubicBezTo>
                    <a:pt x="21175" y="67208"/>
                    <a:pt x="21553" y="67680"/>
                    <a:pt x="22120" y="67680"/>
                  </a:cubicBezTo>
                  <a:cubicBezTo>
                    <a:pt x="22687" y="67680"/>
                    <a:pt x="23065" y="67302"/>
                    <a:pt x="23160" y="66546"/>
                  </a:cubicBezTo>
                  <a:cubicBezTo>
                    <a:pt x="23160" y="66168"/>
                    <a:pt x="22782" y="65790"/>
                    <a:pt x="22120" y="65790"/>
                  </a:cubicBezTo>
                  <a:close/>
                  <a:moveTo>
                    <a:pt x="17015" y="65884"/>
                  </a:moveTo>
                  <a:cubicBezTo>
                    <a:pt x="16448" y="65884"/>
                    <a:pt x="16070" y="66357"/>
                    <a:pt x="16070" y="66924"/>
                  </a:cubicBezTo>
                  <a:cubicBezTo>
                    <a:pt x="16070" y="67397"/>
                    <a:pt x="16448" y="67775"/>
                    <a:pt x="17015" y="67775"/>
                  </a:cubicBezTo>
                  <a:cubicBezTo>
                    <a:pt x="17115" y="67803"/>
                    <a:pt x="17207" y="67817"/>
                    <a:pt x="17290" y="67817"/>
                  </a:cubicBezTo>
                  <a:cubicBezTo>
                    <a:pt x="17759" y="67817"/>
                    <a:pt x="17975" y="67391"/>
                    <a:pt x="18055" y="66830"/>
                  </a:cubicBezTo>
                  <a:cubicBezTo>
                    <a:pt x="17961" y="66263"/>
                    <a:pt x="17772" y="65884"/>
                    <a:pt x="17015" y="65884"/>
                  </a:cubicBezTo>
                  <a:close/>
                  <a:moveTo>
                    <a:pt x="62860" y="67208"/>
                  </a:moveTo>
                  <a:cubicBezTo>
                    <a:pt x="62293" y="67302"/>
                    <a:pt x="61915" y="67680"/>
                    <a:pt x="62010" y="68248"/>
                  </a:cubicBezTo>
                  <a:cubicBezTo>
                    <a:pt x="62179" y="68756"/>
                    <a:pt x="62577" y="69113"/>
                    <a:pt x="63066" y="69113"/>
                  </a:cubicBezTo>
                  <a:cubicBezTo>
                    <a:pt x="63122" y="69113"/>
                    <a:pt x="63180" y="69108"/>
                    <a:pt x="63238" y="69098"/>
                  </a:cubicBezTo>
                  <a:cubicBezTo>
                    <a:pt x="63711" y="69004"/>
                    <a:pt x="63900" y="68626"/>
                    <a:pt x="63900" y="68153"/>
                  </a:cubicBezTo>
                  <a:cubicBezTo>
                    <a:pt x="63900" y="67586"/>
                    <a:pt x="63427" y="67208"/>
                    <a:pt x="62860" y="67208"/>
                  </a:cubicBezTo>
                  <a:close/>
                  <a:moveTo>
                    <a:pt x="53832" y="67575"/>
                  </a:moveTo>
                  <a:cubicBezTo>
                    <a:pt x="53787" y="67575"/>
                    <a:pt x="53740" y="67579"/>
                    <a:pt x="53691" y="67586"/>
                  </a:cubicBezTo>
                  <a:cubicBezTo>
                    <a:pt x="53030" y="67586"/>
                    <a:pt x="52652" y="68058"/>
                    <a:pt x="52652" y="68626"/>
                  </a:cubicBezTo>
                  <a:cubicBezTo>
                    <a:pt x="52652" y="69098"/>
                    <a:pt x="53030" y="69476"/>
                    <a:pt x="53502" y="69571"/>
                  </a:cubicBezTo>
                  <a:cubicBezTo>
                    <a:pt x="53551" y="69579"/>
                    <a:pt x="53599" y="69583"/>
                    <a:pt x="53645" y="69583"/>
                  </a:cubicBezTo>
                  <a:cubicBezTo>
                    <a:pt x="54133" y="69583"/>
                    <a:pt x="54456" y="69144"/>
                    <a:pt x="54542" y="68626"/>
                  </a:cubicBezTo>
                  <a:cubicBezTo>
                    <a:pt x="54630" y="68101"/>
                    <a:pt x="54393" y="67575"/>
                    <a:pt x="53832" y="67575"/>
                  </a:cubicBezTo>
                  <a:close/>
                  <a:moveTo>
                    <a:pt x="39210" y="67761"/>
                  </a:moveTo>
                  <a:cubicBezTo>
                    <a:pt x="39155" y="67761"/>
                    <a:pt x="39098" y="67765"/>
                    <a:pt x="39040" y="67775"/>
                  </a:cubicBezTo>
                  <a:cubicBezTo>
                    <a:pt x="38567" y="67964"/>
                    <a:pt x="38189" y="68153"/>
                    <a:pt x="38284" y="68720"/>
                  </a:cubicBezTo>
                  <a:cubicBezTo>
                    <a:pt x="38378" y="69476"/>
                    <a:pt x="38756" y="69665"/>
                    <a:pt x="39323" y="69665"/>
                  </a:cubicBezTo>
                  <a:cubicBezTo>
                    <a:pt x="39796" y="69571"/>
                    <a:pt x="40080" y="69193"/>
                    <a:pt x="40174" y="68720"/>
                  </a:cubicBezTo>
                  <a:cubicBezTo>
                    <a:pt x="40089" y="68126"/>
                    <a:pt x="39700" y="67761"/>
                    <a:pt x="39210" y="67761"/>
                  </a:cubicBezTo>
                  <a:close/>
                  <a:moveTo>
                    <a:pt x="33602" y="68041"/>
                  </a:moveTo>
                  <a:cubicBezTo>
                    <a:pt x="33067" y="68041"/>
                    <a:pt x="32695" y="68330"/>
                    <a:pt x="32612" y="68909"/>
                  </a:cubicBezTo>
                  <a:cubicBezTo>
                    <a:pt x="32518" y="69476"/>
                    <a:pt x="32990" y="69854"/>
                    <a:pt x="33557" y="70044"/>
                  </a:cubicBezTo>
                  <a:cubicBezTo>
                    <a:pt x="34314" y="70044"/>
                    <a:pt x="34597" y="69665"/>
                    <a:pt x="34597" y="69004"/>
                  </a:cubicBezTo>
                  <a:cubicBezTo>
                    <a:pt x="34597" y="68531"/>
                    <a:pt x="34314" y="68153"/>
                    <a:pt x="33841" y="68058"/>
                  </a:cubicBezTo>
                  <a:cubicBezTo>
                    <a:pt x="33758" y="68047"/>
                    <a:pt x="33679" y="68041"/>
                    <a:pt x="33602" y="68041"/>
                  </a:cubicBezTo>
                  <a:close/>
                  <a:moveTo>
                    <a:pt x="7185" y="68437"/>
                  </a:moveTo>
                  <a:cubicBezTo>
                    <a:pt x="6712" y="68437"/>
                    <a:pt x="6240" y="68626"/>
                    <a:pt x="6429" y="69193"/>
                  </a:cubicBezTo>
                  <a:cubicBezTo>
                    <a:pt x="6429" y="69854"/>
                    <a:pt x="6712" y="70138"/>
                    <a:pt x="7374" y="70138"/>
                  </a:cubicBezTo>
                  <a:cubicBezTo>
                    <a:pt x="7941" y="70138"/>
                    <a:pt x="8319" y="69949"/>
                    <a:pt x="8319" y="69382"/>
                  </a:cubicBezTo>
                  <a:cubicBezTo>
                    <a:pt x="8319" y="68626"/>
                    <a:pt x="7847" y="68437"/>
                    <a:pt x="7185" y="68437"/>
                  </a:cubicBezTo>
                  <a:close/>
                  <a:moveTo>
                    <a:pt x="28264" y="68248"/>
                  </a:moveTo>
                  <a:cubicBezTo>
                    <a:pt x="27791" y="68248"/>
                    <a:pt x="27413" y="68626"/>
                    <a:pt x="27413" y="69098"/>
                  </a:cubicBezTo>
                  <a:cubicBezTo>
                    <a:pt x="27413" y="69665"/>
                    <a:pt x="27791" y="70138"/>
                    <a:pt x="28359" y="70138"/>
                  </a:cubicBezTo>
                  <a:cubicBezTo>
                    <a:pt x="29115" y="70138"/>
                    <a:pt x="29304" y="69665"/>
                    <a:pt x="29398" y="69193"/>
                  </a:cubicBezTo>
                  <a:cubicBezTo>
                    <a:pt x="29209" y="68531"/>
                    <a:pt x="28831" y="68248"/>
                    <a:pt x="28264" y="68248"/>
                  </a:cubicBezTo>
                  <a:close/>
                  <a:moveTo>
                    <a:pt x="58418" y="68437"/>
                  </a:moveTo>
                  <a:cubicBezTo>
                    <a:pt x="57945" y="68437"/>
                    <a:pt x="57567" y="68720"/>
                    <a:pt x="57567" y="69193"/>
                  </a:cubicBezTo>
                  <a:cubicBezTo>
                    <a:pt x="57567" y="69755"/>
                    <a:pt x="57703" y="70180"/>
                    <a:pt x="58207" y="70180"/>
                  </a:cubicBezTo>
                  <a:cubicBezTo>
                    <a:pt x="58297" y="70180"/>
                    <a:pt x="58398" y="70167"/>
                    <a:pt x="58512" y="70138"/>
                  </a:cubicBezTo>
                  <a:cubicBezTo>
                    <a:pt x="58985" y="70138"/>
                    <a:pt x="59363" y="69949"/>
                    <a:pt x="59363" y="69287"/>
                  </a:cubicBezTo>
                  <a:cubicBezTo>
                    <a:pt x="59363" y="68720"/>
                    <a:pt x="58985" y="68437"/>
                    <a:pt x="58418" y="68437"/>
                  </a:cubicBezTo>
                  <a:close/>
                  <a:moveTo>
                    <a:pt x="12377" y="68387"/>
                  </a:moveTo>
                  <a:cubicBezTo>
                    <a:pt x="11948" y="68387"/>
                    <a:pt x="11628" y="68726"/>
                    <a:pt x="11628" y="69193"/>
                  </a:cubicBezTo>
                  <a:cubicBezTo>
                    <a:pt x="11628" y="69665"/>
                    <a:pt x="11817" y="70044"/>
                    <a:pt x="12289" y="70138"/>
                  </a:cubicBezTo>
                  <a:cubicBezTo>
                    <a:pt x="12388" y="70171"/>
                    <a:pt x="12484" y="70187"/>
                    <a:pt x="12575" y="70187"/>
                  </a:cubicBezTo>
                  <a:cubicBezTo>
                    <a:pt x="13007" y="70187"/>
                    <a:pt x="13329" y="69834"/>
                    <a:pt x="13329" y="69287"/>
                  </a:cubicBezTo>
                  <a:cubicBezTo>
                    <a:pt x="13329" y="68720"/>
                    <a:pt x="13140" y="68437"/>
                    <a:pt x="12667" y="68437"/>
                  </a:cubicBezTo>
                  <a:cubicBezTo>
                    <a:pt x="12567" y="68403"/>
                    <a:pt x="12469" y="68387"/>
                    <a:pt x="12377" y="68387"/>
                  </a:cubicBezTo>
                  <a:close/>
                  <a:moveTo>
                    <a:pt x="1986" y="68531"/>
                  </a:moveTo>
                  <a:cubicBezTo>
                    <a:pt x="1513" y="68531"/>
                    <a:pt x="1230" y="68815"/>
                    <a:pt x="1230" y="69382"/>
                  </a:cubicBezTo>
                  <a:cubicBezTo>
                    <a:pt x="1230" y="70044"/>
                    <a:pt x="1513" y="70327"/>
                    <a:pt x="2175" y="70327"/>
                  </a:cubicBezTo>
                  <a:cubicBezTo>
                    <a:pt x="2742" y="70327"/>
                    <a:pt x="2931" y="69949"/>
                    <a:pt x="3120" y="69476"/>
                  </a:cubicBezTo>
                  <a:cubicBezTo>
                    <a:pt x="2931" y="68815"/>
                    <a:pt x="2742" y="68531"/>
                    <a:pt x="1986" y="68531"/>
                  </a:cubicBezTo>
                  <a:close/>
                  <a:moveTo>
                    <a:pt x="69562" y="68611"/>
                  </a:moveTo>
                  <a:cubicBezTo>
                    <a:pt x="69006" y="68611"/>
                    <a:pt x="68626" y="68968"/>
                    <a:pt x="68626" y="69476"/>
                  </a:cubicBezTo>
                  <a:cubicBezTo>
                    <a:pt x="68626" y="69949"/>
                    <a:pt x="68910" y="70327"/>
                    <a:pt x="69383" y="70422"/>
                  </a:cubicBezTo>
                  <a:cubicBezTo>
                    <a:pt x="69441" y="70431"/>
                    <a:pt x="69499" y="70436"/>
                    <a:pt x="69555" y="70436"/>
                  </a:cubicBezTo>
                  <a:cubicBezTo>
                    <a:pt x="70042" y="70436"/>
                    <a:pt x="70422" y="70080"/>
                    <a:pt x="70422" y="69571"/>
                  </a:cubicBezTo>
                  <a:cubicBezTo>
                    <a:pt x="70422" y="69098"/>
                    <a:pt x="70233" y="68626"/>
                    <a:pt x="69761" y="68626"/>
                  </a:cubicBezTo>
                  <a:cubicBezTo>
                    <a:pt x="69692" y="68616"/>
                    <a:pt x="69626" y="68611"/>
                    <a:pt x="69562" y="68611"/>
                  </a:cubicBezTo>
                  <a:close/>
                  <a:moveTo>
                    <a:pt x="75716" y="69004"/>
                  </a:moveTo>
                  <a:cubicBezTo>
                    <a:pt x="75243" y="69004"/>
                    <a:pt x="74770" y="69193"/>
                    <a:pt x="74770" y="69665"/>
                  </a:cubicBezTo>
                  <a:cubicBezTo>
                    <a:pt x="74676" y="70422"/>
                    <a:pt x="75054" y="70611"/>
                    <a:pt x="75810" y="70894"/>
                  </a:cubicBezTo>
                  <a:cubicBezTo>
                    <a:pt x="76377" y="70800"/>
                    <a:pt x="76850" y="70516"/>
                    <a:pt x="76661" y="69854"/>
                  </a:cubicBezTo>
                  <a:cubicBezTo>
                    <a:pt x="76661" y="69382"/>
                    <a:pt x="76283" y="69004"/>
                    <a:pt x="75716" y="69004"/>
                  </a:cubicBezTo>
                  <a:close/>
                  <a:moveTo>
                    <a:pt x="81571" y="69297"/>
                  </a:moveTo>
                  <a:cubicBezTo>
                    <a:pt x="81459" y="69297"/>
                    <a:pt x="81335" y="69323"/>
                    <a:pt x="81198" y="69382"/>
                  </a:cubicBezTo>
                  <a:cubicBezTo>
                    <a:pt x="80726" y="69476"/>
                    <a:pt x="80347" y="69854"/>
                    <a:pt x="80347" y="70327"/>
                  </a:cubicBezTo>
                  <a:cubicBezTo>
                    <a:pt x="80347" y="70808"/>
                    <a:pt x="80619" y="71220"/>
                    <a:pt x="81104" y="71220"/>
                  </a:cubicBezTo>
                  <a:cubicBezTo>
                    <a:pt x="81192" y="71220"/>
                    <a:pt x="81286" y="71207"/>
                    <a:pt x="81387" y="71178"/>
                  </a:cubicBezTo>
                  <a:cubicBezTo>
                    <a:pt x="82143" y="71178"/>
                    <a:pt x="82332" y="70800"/>
                    <a:pt x="82332" y="70138"/>
                  </a:cubicBezTo>
                  <a:cubicBezTo>
                    <a:pt x="82257" y="69688"/>
                    <a:pt x="82004" y="69297"/>
                    <a:pt x="81571" y="69297"/>
                  </a:cubicBezTo>
                  <a:close/>
                  <a:moveTo>
                    <a:pt x="47139" y="69334"/>
                  </a:moveTo>
                  <a:cubicBezTo>
                    <a:pt x="47037" y="69334"/>
                    <a:pt x="46921" y="69349"/>
                    <a:pt x="46791" y="69382"/>
                  </a:cubicBezTo>
                  <a:cubicBezTo>
                    <a:pt x="46318" y="69476"/>
                    <a:pt x="45940" y="69665"/>
                    <a:pt x="45940" y="70327"/>
                  </a:cubicBezTo>
                  <a:cubicBezTo>
                    <a:pt x="45940" y="70894"/>
                    <a:pt x="46318" y="71367"/>
                    <a:pt x="46885" y="71367"/>
                  </a:cubicBezTo>
                  <a:cubicBezTo>
                    <a:pt x="47642" y="71367"/>
                    <a:pt x="47831" y="70894"/>
                    <a:pt x="47831" y="70327"/>
                  </a:cubicBezTo>
                  <a:cubicBezTo>
                    <a:pt x="47831" y="69701"/>
                    <a:pt x="47636" y="69334"/>
                    <a:pt x="47139" y="69334"/>
                  </a:cubicBezTo>
                  <a:close/>
                  <a:moveTo>
                    <a:pt x="92264" y="69556"/>
                  </a:moveTo>
                  <a:cubicBezTo>
                    <a:pt x="92202" y="69556"/>
                    <a:pt x="92137" y="69561"/>
                    <a:pt x="92069" y="69571"/>
                  </a:cubicBezTo>
                  <a:cubicBezTo>
                    <a:pt x="91596" y="69665"/>
                    <a:pt x="91312" y="70044"/>
                    <a:pt x="91312" y="70516"/>
                  </a:cubicBezTo>
                  <a:cubicBezTo>
                    <a:pt x="91478" y="71095"/>
                    <a:pt x="91860" y="71385"/>
                    <a:pt x="92333" y="71385"/>
                  </a:cubicBezTo>
                  <a:cubicBezTo>
                    <a:pt x="92401" y="71385"/>
                    <a:pt x="92470" y="71379"/>
                    <a:pt x="92541" y="71367"/>
                  </a:cubicBezTo>
                  <a:cubicBezTo>
                    <a:pt x="93014" y="71178"/>
                    <a:pt x="93203" y="70894"/>
                    <a:pt x="93203" y="70422"/>
                  </a:cubicBezTo>
                  <a:cubicBezTo>
                    <a:pt x="93118" y="69913"/>
                    <a:pt x="92805" y="69556"/>
                    <a:pt x="92264" y="69556"/>
                  </a:cubicBezTo>
                  <a:close/>
                  <a:moveTo>
                    <a:pt x="86919" y="69559"/>
                  </a:moveTo>
                  <a:cubicBezTo>
                    <a:pt x="86873" y="69559"/>
                    <a:pt x="86825" y="69563"/>
                    <a:pt x="86775" y="69571"/>
                  </a:cubicBezTo>
                  <a:cubicBezTo>
                    <a:pt x="86114" y="69665"/>
                    <a:pt x="85735" y="70138"/>
                    <a:pt x="85924" y="70800"/>
                  </a:cubicBezTo>
                  <a:cubicBezTo>
                    <a:pt x="86009" y="71138"/>
                    <a:pt x="86320" y="71476"/>
                    <a:pt x="86723" y="71476"/>
                  </a:cubicBezTo>
                  <a:cubicBezTo>
                    <a:pt x="86771" y="71476"/>
                    <a:pt x="86820" y="71471"/>
                    <a:pt x="86870" y="71461"/>
                  </a:cubicBezTo>
                  <a:cubicBezTo>
                    <a:pt x="87437" y="71367"/>
                    <a:pt x="87815" y="71083"/>
                    <a:pt x="87909" y="70422"/>
                  </a:cubicBezTo>
                  <a:cubicBezTo>
                    <a:pt x="87737" y="69990"/>
                    <a:pt x="87407" y="69559"/>
                    <a:pt x="86919" y="69559"/>
                  </a:cubicBezTo>
                  <a:close/>
                  <a:moveTo>
                    <a:pt x="97551" y="69665"/>
                  </a:moveTo>
                  <a:cubicBezTo>
                    <a:pt x="96984" y="69665"/>
                    <a:pt x="96700" y="70044"/>
                    <a:pt x="96700" y="70611"/>
                  </a:cubicBezTo>
                  <a:cubicBezTo>
                    <a:pt x="96700" y="71178"/>
                    <a:pt x="97173" y="71556"/>
                    <a:pt x="97740" y="71556"/>
                  </a:cubicBezTo>
                  <a:cubicBezTo>
                    <a:pt x="98213" y="71556"/>
                    <a:pt x="98591" y="71178"/>
                    <a:pt x="98591" y="70705"/>
                  </a:cubicBezTo>
                  <a:cubicBezTo>
                    <a:pt x="98591" y="70138"/>
                    <a:pt x="98307" y="69760"/>
                    <a:pt x="97551" y="69665"/>
                  </a:cubicBezTo>
                  <a:close/>
                  <a:moveTo>
                    <a:pt x="102844" y="69665"/>
                  </a:moveTo>
                  <a:cubicBezTo>
                    <a:pt x="102088" y="69665"/>
                    <a:pt x="101899" y="70138"/>
                    <a:pt x="101899" y="70800"/>
                  </a:cubicBezTo>
                  <a:cubicBezTo>
                    <a:pt x="102055" y="71266"/>
                    <a:pt x="102338" y="71605"/>
                    <a:pt x="102750" y="71605"/>
                  </a:cubicBezTo>
                  <a:cubicBezTo>
                    <a:pt x="102839" y="71605"/>
                    <a:pt x="102933" y="71589"/>
                    <a:pt x="103034" y="71556"/>
                  </a:cubicBezTo>
                  <a:cubicBezTo>
                    <a:pt x="103601" y="71461"/>
                    <a:pt x="104073" y="71083"/>
                    <a:pt x="103884" y="70422"/>
                  </a:cubicBezTo>
                  <a:cubicBezTo>
                    <a:pt x="103790" y="69949"/>
                    <a:pt x="103412" y="69665"/>
                    <a:pt x="102844" y="69665"/>
                  </a:cubicBezTo>
                  <a:close/>
                  <a:moveTo>
                    <a:pt x="107854" y="69665"/>
                  </a:moveTo>
                  <a:cubicBezTo>
                    <a:pt x="107382" y="69665"/>
                    <a:pt x="107098" y="70138"/>
                    <a:pt x="107098" y="70611"/>
                  </a:cubicBezTo>
                  <a:cubicBezTo>
                    <a:pt x="107098" y="71178"/>
                    <a:pt x="107382" y="71650"/>
                    <a:pt x="108043" y="71650"/>
                  </a:cubicBezTo>
                  <a:cubicBezTo>
                    <a:pt x="108611" y="71650"/>
                    <a:pt x="108989" y="71178"/>
                    <a:pt x="108989" y="70516"/>
                  </a:cubicBezTo>
                  <a:cubicBezTo>
                    <a:pt x="108989" y="70044"/>
                    <a:pt x="108611" y="69665"/>
                    <a:pt x="107854" y="69665"/>
                  </a:cubicBezTo>
                  <a:close/>
                  <a:moveTo>
                    <a:pt x="113140" y="69805"/>
                  </a:moveTo>
                  <a:cubicBezTo>
                    <a:pt x="112709" y="69805"/>
                    <a:pt x="112375" y="70144"/>
                    <a:pt x="112297" y="70611"/>
                  </a:cubicBezTo>
                  <a:cubicBezTo>
                    <a:pt x="112108" y="71272"/>
                    <a:pt x="112486" y="71745"/>
                    <a:pt x="113242" y="71839"/>
                  </a:cubicBezTo>
                  <a:cubicBezTo>
                    <a:pt x="113904" y="71839"/>
                    <a:pt x="114282" y="71461"/>
                    <a:pt x="114282" y="70800"/>
                  </a:cubicBezTo>
                  <a:cubicBezTo>
                    <a:pt x="114282" y="70327"/>
                    <a:pt x="113998" y="69854"/>
                    <a:pt x="113431" y="69854"/>
                  </a:cubicBezTo>
                  <a:cubicBezTo>
                    <a:pt x="113331" y="69821"/>
                    <a:pt x="113233" y="69805"/>
                    <a:pt x="113140" y="69805"/>
                  </a:cubicBezTo>
                  <a:close/>
                  <a:moveTo>
                    <a:pt x="23778" y="70502"/>
                  </a:moveTo>
                  <a:cubicBezTo>
                    <a:pt x="23730" y="70502"/>
                    <a:pt x="23681" y="70506"/>
                    <a:pt x="23632" y="70516"/>
                  </a:cubicBezTo>
                  <a:cubicBezTo>
                    <a:pt x="23160" y="70611"/>
                    <a:pt x="22782" y="70894"/>
                    <a:pt x="22782" y="71461"/>
                  </a:cubicBezTo>
                  <a:cubicBezTo>
                    <a:pt x="22782" y="72218"/>
                    <a:pt x="23160" y="72407"/>
                    <a:pt x="23727" y="72407"/>
                  </a:cubicBezTo>
                  <a:cubicBezTo>
                    <a:pt x="24483" y="72407"/>
                    <a:pt x="24672" y="71934"/>
                    <a:pt x="24672" y="71367"/>
                  </a:cubicBezTo>
                  <a:cubicBezTo>
                    <a:pt x="24587" y="70858"/>
                    <a:pt x="24198" y="70502"/>
                    <a:pt x="23778" y="70502"/>
                  </a:cubicBezTo>
                  <a:close/>
                  <a:moveTo>
                    <a:pt x="18433" y="70800"/>
                  </a:moveTo>
                  <a:cubicBezTo>
                    <a:pt x="17961" y="70800"/>
                    <a:pt x="17583" y="71083"/>
                    <a:pt x="17583" y="71556"/>
                  </a:cubicBezTo>
                  <a:cubicBezTo>
                    <a:pt x="17583" y="72218"/>
                    <a:pt x="17866" y="72690"/>
                    <a:pt x="18433" y="72690"/>
                  </a:cubicBezTo>
                  <a:cubicBezTo>
                    <a:pt x="19001" y="72690"/>
                    <a:pt x="19379" y="72312"/>
                    <a:pt x="19473" y="71745"/>
                  </a:cubicBezTo>
                  <a:cubicBezTo>
                    <a:pt x="19379" y="70989"/>
                    <a:pt x="19001" y="70800"/>
                    <a:pt x="18433" y="70800"/>
                  </a:cubicBezTo>
                  <a:close/>
                  <a:moveTo>
                    <a:pt x="65602" y="71556"/>
                  </a:moveTo>
                  <a:cubicBezTo>
                    <a:pt x="64751" y="71556"/>
                    <a:pt x="64562" y="72029"/>
                    <a:pt x="64656" y="72690"/>
                  </a:cubicBezTo>
                  <a:cubicBezTo>
                    <a:pt x="64739" y="73185"/>
                    <a:pt x="65109" y="73464"/>
                    <a:pt x="65580" y="73464"/>
                  </a:cubicBezTo>
                  <a:cubicBezTo>
                    <a:pt x="65648" y="73464"/>
                    <a:pt x="65719" y="73458"/>
                    <a:pt x="65791" y="73446"/>
                  </a:cubicBezTo>
                  <a:cubicBezTo>
                    <a:pt x="66263" y="73352"/>
                    <a:pt x="66547" y="72974"/>
                    <a:pt x="66547" y="72501"/>
                  </a:cubicBezTo>
                  <a:cubicBezTo>
                    <a:pt x="66547" y="71934"/>
                    <a:pt x="66169" y="71556"/>
                    <a:pt x="65602" y="71556"/>
                  </a:cubicBezTo>
                  <a:close/>
                  <a:moveTo>
                    <a:pt x="42065" y="71556"/>
                  </a:moveTo>
                  <a:cubicBezTo>
                    <a:pt x="41592" y="71556"/>
                    <a:pt x="41119" y="71839"/>
                    <a:pt x="41119" y="72407"/>
                  </a:cubicBezTo>
                  <a:cubicBezTo>
                    <a:pt x="41025" y="72974"/>
                    <a:pt x="41403" y="73446"/>
                    <a:pt x="41970" y="73635"/>
                  </a:cubicBezTo>
                  <a:cubicBezTo>
                    <a:pt x="42018" y="73644"/>
                    <a:pt x="42066" y="73647"/>
                    <a:pt x="42113" y="73647"/>
                  </a:cubicBezTo>
                  <a:cubicBezTo>
                    <a:pt x="42615" y="73647"/>
                    <a:pt x="43018" y="73193"/>
                    <a:pt x="43104" y="72501"/>
                  </a:cubicBezTo>
                  <a:cubicBezTo>
                    <a:pt x="43010" y="72029"/>
                    <a:pt x="42821" y="71556"/>
                    <a:pt x="42065" y="71556"/>
                  </a:cubicBezTo>
                  <a:close/>
                  <a:moveTo>
                    <a:pt x="51045" y="71934"/>
                  </a:moveTo>
                  <a:cubicBezTo>
                    <a:pt x="50572" y="72029"/>
                    <a:pt x="50194" y="72407"/>
                    <a:pt x="50383" y="72879"/>
                  </a:cubicBezTo>
                  <a:cubicBezTo>
                    <a:pt x="50383" y="73397"/>
                    <a:pt x="50620" y="73837"/>
                    <a:pt x="51237" y="73837"/>
                  </a:cubicBezTo>
                  <a:cubicBezTo>
                    <a:pt x="51295" y="73837"/>
                    <a:pt x="51357" y="73833"/>
                    <a:pt x="51423" y="73825"/>
                  </a:cubicBezTo>
                  <a:cubicBezTo>
                    <a:pt x="51895" y="73730"/>
                    <a:pt x="52273" y="73352"/>
                    <a:pt x="52084" y="72879"/>
                  </a:cubicBezTo>
                  <a:cubicBezTo>
                    <a:pt x="51990" y="72312"/>
                    <a:pt x="51612" y="71934"/>
                    <a:pt x="51045" y="71934"/>
                  </a:cubicBezTo>
                  <a:close/>
                  <a:moveTo>
                    <a:pt x="36308" y="72384"/>
                  </a:moveTo>
                  <a:cubicBezTo>
                    <a:pt x="36215" y="72384"/>
                    <a:pt x="36117" y="72392"/>
                    <a:pt x="36015" y="72407"/>
                  </a:cubicBezTo>
                  <a:cubicBezTo>
                    <a:pt x="35542" y="72501"/>
                    <a:pt x="35259" y="72879"/>
                    <a:pt x="35353" y="73352"/>
                  </a:cubicBezTo>
                  <a:cubicBezTo>
                    <a:pt x="35436" y="73931"/>
                    <a:pt x="35736" y="74220"/>
                    <a:pt x="36253" y="74220"/>
                  </a:cubicBezTo>
                  <a:cubicBezTo>
                    <a:pt x="36327" y="74220"/>
                    <a:pt x="36405" y="74214"/>
                    <a:pt x="36488" y="74203"/>
                  </a:cubicBezTo>
                  <a:cubicBezTo>
                    <a:pt x="36960" y="74014"/>
                    <a:pt x="37244" y="73730"/>
                    <a:pt x="37244" y="73257"/>
                  </a:cubicBezTo>
                  <a:cubicBezTo>
                    <a:pt x="37164" y="72618"/>
                    <a:pt x="36814" y="72384"/>
                    <a:pt x="36308" y="72384"/>
                  </a:cubicBezTo>
                  <a:close/>
                  <a:moveTo>
                    <a:pt x="72596" y="72501"/>
                  </a:moveTo>
                  <a:cubicBezTo>
                    <a:pt x="71935" y="72690"/>
                    <a:pt x="71557" y="73163"/>
                    <a:pt x="71746" y="73730"/>
                  </a:cubicBezTo>
                  <a:cubicBezTo>
                    <a:pt x="71840" y="74203"/>
                    <a:pt x="72124" y="74581"/>
                    <a:pt x="72691" y="74581"/>
                  </a:cubicBezTo>
                  <a:cubicBezTo>
                    <a:pt x="73258" y="74581"/>
                    <a:pt x="73636" y="74203"/>
                    <a:pt x="73731" y="73446"/>
                  </a:cubicBezTo>
                  <a:cubicBezTo>
                    <a:pt x="73542" y="72879"/>
                    <a:pt x="73164" y="72501"/>
                    <a:pt x="72596" y="72501"/>
                  </a:cubicBezTo>
                  <a:close/>
                  <a:moveTo>
                    <a:pt x="30344" y="72785"/>
                  </a:moveTo>
                  <a:cubicBezTo>
                    <a:pt x="30060" y="72879"/>
                    <a:pt x="29398" y="73163"/>
                    <a:pt x="29398" y="73825"/>
                  </a:cubicBezTo>
                  <a:cubicBezTo>
                    <a:pt x="29398" y="74297"/>
                    <a:pt x="29776" y="74675"/>
                    <a:pt x="30344" y="74675"/>
                  </a:cubicBezTo>
                  <a:cubicBezTo>
                    <a:pt x="31100" y="74675"/>
                    <a:pt x="31478" y="74297"/>
                    <a:pt x="31478" y="73730"/>
                  </a:cubicBezTo>
                  <a:cubicBezTo>
                    <a:pt x="31478" y="73257"/>
                    <a:pt x="31100" y="72879"/>
                    <a:pt x="30344" y="72785"/>
                  </a:cubicBezTo>
                  <a:close/>
                  <a:moveTo>
                    <a:pt x="13991" y="72974"/>
                  </a:moveTo>
                  <a:cubicBezTo>
                    <a:pt x="13234" y="72974"/>
                    <a:pt x="12951" y="73352"/>
                    <a:pt x="12951" y="74014"/>
                  </a:cubicBezTo>
                  <a:cubicBezTo>
                    <a:pt x="12951" y="74675"/>
                    <a:pt x="13424" y="74770"/>
                    <a:pt x="13991" y="74864"/>
                  </a:cubicBezTo>
                  <a:cubicBezTo>
                    <a:pt x="14463" y="74770"/>
                    <a:pt x="15030" y="74581"/>
                    <a:pt x="14936" y="73825"/>
                  </a:cubicBezTo>
                  <a:cubicBezTo>
                    <a:pt x="14747" y="73352"/>
                    <a:pt x="14558" y="72974"/>
                    <a:pt x="13991" y="72974"/>
                  </a:cubicBezTo>
                  <a:close/>
                  <a:moveTo>
                    <a:pt x="8603" y="73163"/>
                  </a:moveTo>
                  <a:cubicBezTo>
                    <a:pt x="8130" y="73163"/>
                    <a:pt x="7847" y="73446"/>
                    <a:pt x="7847" y="73919"/>
                  </a:cubicBezTo>
                  <a:cubicBezTo>
                    <a:pt x="7847" y="74581"/>
                    <a:pt x="8036" y="75053"/>
                    <a:pt x="8792" y="75053"/>
                  </a:cubicBezTo>
                  <a:cubicBezTo>
                    <a:pt x="9075" y="74864"/>
                    <a:pt x="9453" y="74675"/>
                    <a:pt x="9548" y="74203"/>
                  </a:cubicBezTo>
                  <a:cubicBezTo>
                    <a:pt x="9548" y="73446"/>
                    <a:pt x="9264" y="73163"/>
                    <a:pt x="8603" y="73163"/>
                  </a:cubicBezTo>
                  <a:close/>
                  <a:moveTo>
                    <a:pt x="3425" y="73239"/>
                  </a:moveTo>
                  <a:cubicBezTo>
                    <a:pt x="3358" y="73239"/>
                    <a:pt x="3288" y="73245"/>
                    <a:pt x="3215" y="73257"/>
                  </a:cubicBezTo>
                  <a:cubicBezTo>
                    <a:pt x="2648" y="73352"/>
                    <a:pt x="2270" y="73825"/>
                    <a:pt x="2364" y="74392"/>
                  </a:cubicBezTo>
                  <a:cubicBezTo>
                    <a:pt x="2459" y="74864"/>
                    <a:pt x="2837" y="75148"/>
                    <a:pt x="3309" y="75148"/>
                  </a:cubicBezTo>
                  <a:cubicBezTo>
                    <a:pt x="4066" y="75148"/>
                    <a:pt x="4255" y="74675"/>
                    <a:pt x="4255" y="73919"/>
                  </a:cubicBezTo>
                  <a:cubicBezTo>
                    <a:pt x="4172" y="73507"/>
                    <a:pt x="3875" y="73239"/>
                    <a:pt x="3425" y="73239"/>
                  </a:cubicBezTo>
                  <a:close/>
                  <a:moveTo>
                    <a:pt x="61056" y="73121"/>
                  </a:moveTo>
                  <a:cubicBezTo>
                    <a:pt x="60972" y="73121"/>
                    <a:pt x="60881" y="73134"/>
                    <a:pt x="60781" y="73163"/>
                  </a:cubicBezTo>
                  <a:cubicBezTo>
                    <a:pt x="60119" y="73257"/>
                    <a:pt x="59741" y="73541"/>
                    <a:pt x="59930" y="74297"/>
                  </a:cubicBezTo>
                  <a:cubicBezTo>
                    <a:pt x="60025" y="74770"/>
                    <a:pt x="60403" y="75148"/>
                    <a:pt x="60875" y="75148"/>
                  </a:cubicBezTo>
                  <a:cubicBezTo>
                    <a:pt x="61442" y="75148"/>
                    <a:pt x="61820" y="74770"/>
                    <a:pt x="61915" y="74108"/>
                  </a:cubicBezTo>
                  <a:cubicBezTo>
                    <a:pt x="61755" y="73546"/>
                    <a:pt x="61526" y="73121"/>
                    <a:pt x="61056" y="73121"/>
                  </a:cubicBezTo>
                  <a:close/>
                  <a:moveTo>
                    <a:pt x="55865" y="73352"/>
                  </a:moveTo>
                  <a:cubicBezTo>
                    <a:pt x="55204" y="73352"/>
                    <a:pt x="54826" y="73730"/>
                    <a:pt x="54920" y="74392"/>
                  </a:cubicBezTo>
                  <a:cubicBezTo>
                    <a:pt x="55109" y="74864"/>
                    <a:pt x="55298" y="75242"/>
                    <a:pt x="55865" y="75242"/>
                  </a:cubicBezTo>
                  <a:cubicBezTo>
                    <a:pt x="56622" y="75242"/>
                    <a:pt x="57000" y="74864"/>
                    <a:pt x="57000" y="74297"/>
                  </a:cubicBezTo>
                  <a:cubicBezTo>
                    <a:pt x="57000" y="73635"/>
                    <a:pt x="56527" y="73352"/>
                    <a:pt x="55865" y="73352"/>
                  </a:cubicBezTo>
                  <a:close/>
                  <a:moveTo>
                    <a:pt x="78551" y="73446"/>
                  </a:moveTo>
                  <a:cubicBezTo>
                    <a:pt x="78079" y="73446"/>
                    <a:pt x="77795" y="73919"/>
                    <a:pt x="77890" y="74392"/>
                  </a:cubicBezTo>
                  <a:cubicBezTo>
                    <a:pt x="77890" y="74971"/>
                    <a:pt x="78252" y="75260"/>
                    <a:pt x="78722" y="75260"/>
                  </a:cubicBezTo>
                  <a:cubicBezTo>
                    <a:pt x="78789" y="75260"/>
                    <a:pt x="78859" y="75254"/>
                    <a:pt x="78930" y="75242"/>
                  </a:cubicBezTo>
                  <a:cubicBezTo>
                    <a:pt x="79402" y="75148"/>
                    <a:pt x="79780" y="74864"/>
                    <a:pt x="79780" y="74297"/>
                  </a:cubicBezTo>
                  <a:cubicBezTo>
                    <a:pt x="79497" y="73730"/>
                    <a:pt x="79213" y="73446"/>
                    <a:pt x="78551" y="73446"/>
                  </a:cubicBezTo>
                  <a:close/>
                  <a:moveTo>
                    <a:pt x="90469" y="74059"/>
                  </a:moveTo>
                  <a:cubicBezTo>
                    <a:pt x="90376" y="74059"/>
                    <a:pt x="90279" y="74075"/>
                    <a:pt x="90178" y="74108"/>
                  </a:cubicBezTo>
                  <a:cubicBezTo>
                    <a:pt x="89705" y="74203"/>
                    <a:pt x="89327" y="74581"/>
                    <a:pt x="89422" y="75053"/>
                  </a:cubicBezTo>
                  <a:cubicBezTo>
                    <a:pt x="89422" y="75610"/>
                    <a:pt x="89891" y="75832"/>
                    <a:pt x="90377" y="75832"/>
                  </a:cubicBezTo>
                  <a:cubicBezTo>
                    <a:pt x="90469" y="75832"/>
                    <a:pt x="90561" y="75825"/>
                    <a:pt x="90651" y="75810"/>
                  </a:cubicBezTo>
                  <a:cubicBezTo>
                    <a:pt x="91123" y="75715"/>
                    <a:pt x="91501" y="75337"/>
                    <a:pt x="91312" y="74864"/>
                  </a:cubicBezTo>
                  <a:cubicBezTo>
                    <a:pt x="91235" y="74398"/>
                    <a:pt x="90901" y="74059"/>
                    <a:pt x="90469" y="74059"/>
                  </a:cubicBezTo>
                  <a:close/>
                  <a:moveTo>
                    <a:pt x="84412" y="74108"/>
                  </a:moveTo>
                  <a:cubicBezTo>
                    <a:pt x="83656" y="74203"/>
                    <a:pt x="83561" y="74675"/>
                    <a:pt x="83656" y="75242"/>
                  </a:cubicBezTo>
                  <a:cubicBezTo>
                    <a:pt x="83750" y="75715"/>
                    <a:pt x="84128" y="75999"/>
                    <a:pt x="84507" y="75999"/>
                  </a:cubicBezTo>
                  <a:cubicBezTo>
                    <a:pt x="85168" y="75810"/>
                    <a:pt x="85452" y="75337"/>
                    <a:pt x="85452" y="75053"/>
                  </a:cubicBezTo>
                  <a:cubicBezTo>
                    <a:pt x="85452" y="74392"/>
                    <a:pt x="85074" y="74108"/>
                    <a:pt x="84412" y="74108"/>
                  </a:cubicBezTo>
                  <a:close/>
                  <a:moveTo>
                    <a:pt x="101238" y="74203"/>
                  </a:moveTo>
                  <a:cubicBezTo>
                    <a:pt x="100670" y="74203"/>
                    <a:pt x="100292" y="74675"/>
                    <a:pt x="100292" y="75242"/>
                  </a:cubicBezTo>
                  <a:cubicBezTo>
                    <a:pt x="100292" y="75715"/>
                    <a:pt x="100670" y="76093"/>
                    <a:pt x="101238" y="76093"/>
                  </a:cubicBezTo>
                  <a:cubicBezTo>
                    <a:pt x="101303" y="76101"/>
                    <a:pt x="101364" y="76105"/>
                    <a:pt x="101421" y="76105"/>
                  </a:cubicBezTo>
                  <a:cubicBezTo>
                    <a:pt x="102026" y="76105"/>
                    <a:pt x="102199" y="75666"/>
                    <a:pt x="102372" y="75148"/>
                  </a:cubicBezTo>
                  <a:cubicBezTo>
                    <a:pt x="102183" y="74675"/>
                    <a:pt x="101899" y="74203"/>
                    <a:pt x="101238" y="74203"/>
                  </a:cubicBezTo>
                  <a:close/>
                  <a:moveTo>
                    <a:pt x="95765" y="74283"/>
                  </a:moveTo>
                  <a:cubicBezTo>
                    <a:pt x="95701" y="74283"/>
                    <a:pt x="95634" y="74287"/>
                    <a:pt x="95566" y="74297"/>
                  </a:cubicBezTo>
                  <a:cubicBezTo>
                    <a:pt x="95093" y="74392"/>
                    <a:pt x="94810" y="74770"/>
                    <a:pt x="94810" y="75242"/>
                  </a:cubicBezTo>
                  <a:cubicBezTo>
                    <a:pt x="94810" y="75761"/>
                    <a:pt x="95204" y="76200"/>
                    <a:pt x="95705" y="76200"/>
                  </a:cubicBezTo>
                  <a:cubicBezTo>
                    <a:pt x="95752" y="76200"/>
                    <a:pt x="95801" y="76196"/>
                    <a:pt x="95850" y="76188"/>
                  </a:cubicBezTo>
                  <a:cubicBezTo>
                    <a:pt x="96417" y="76188"/>
                    <a:pt x="96795" y="75715"/>
                    <a:pt x="96795" y="75148"/>
                  </a:cubicBezTo>
                  <a:cubicBezTo>
                    <a:pt x="96710" y="74639"/>
                    <a:pt x="96321" y="74283"/>
                    <a:pt x="95765" y="74283"/>
                  </a:cubicBezTo>
                  <a:close/>
                  <a:moveTo>
                    <a:pt x="106625" y="74486"/>
                  </a:moveTo>
                  <a:cubicBezTo>
                    <a:pt x="105869" y="74486"/>
                    <a:pt x="105680" y="74864"/>
                    <a:pt x="105680" y="75431"/>
                  </a:cubicBezTo>
                  <a:cubicBezTo>
                    <a:pt x="105680" y="75904"/>
                    <a:pt x="105964" y="76282"/>
                    <a:pt x="106436" y="76282"/>
                  </a:cubicBezTo>
                  <a:cubicBezTo>
                    <a:pt x="107193" y="76282"/>
                    <a:pt x="107571" y="75904"/>
                    <a:pt x="107571" y="75337"/>
                  </a:cubicBezTo>
                  <a:cubicBezTo>
                    <a:pt x="107571" y="74864"/>
                    <a:pt x="107193" y="74486"/>
                    <a:pt x="106625" y="74486"/>
                  </a:cubicBezTo>
                  <a:close/>
                  <a:moveTo>
                    <a:pt x="111446" y="74675"/>
                  </a:moveTo>
                  <a:cubicBezTo>
                    <a:pt x="111352" y="74675"/>
                    <a:pt x="110974" y="75053"/>
                    <a:pt x="110974" y="75715"/>
                  </a:cubicBezTo>
                  <a:cubicBezTo>
                    <a:pt x="110974" y="76188"/>
                    <a:pt x="111352" y="76566"/>
                    <a:pt x="111919" y="76566"/>
                  </a:cubicBezTo>
                  <a:cubicBezTo>
                    <a:pt x="112581" y="76566"/>
                    <a:pt x="112864" y="76188"/>
                    <a:pt x="112864" y="75526"/>
                  </a:cubicBezTo>
                  <a:cubicBezTo>
                    <a:pt x="112864" y="75053"/>
                    <a:pt x="112486" y="74675"/>
                    <a:pt x="111446" y="74675"/>
                  </a:cubicBezTo>
                  <a:close/>
                  <a:moveTo>
                    <a:pt x="45828" y="74755"/>
                  </a:moveTo>
                  <a:cubicBezTo>
                    <a:pt x="45773" y="74755"/>
                    <a:pt x="45716" y="74760"/>
                    <a:pt x="45657" y="74770"/>
                  </a:cubicBezTo>
                  <a:cubicBezTo>
                    <a:pt x="44995" y="74864"/>
                    <a:pt x="44806" y="75242"/>
                    <a:pt x="44900" y="75904"/>
                  </a:cubicBezTo>
                  <a:cubicBezTo>
                    <a:pt x="44985" y="76327"/>
                    <a:pt x="45297" y="76675"/>
                    <a:pt x="45701" y="76675"/>
                  </a:cubicBezTo>
                  <a:cubicBezTo>
                    <a:pt x="45748" y="76675"/>
                    <a:pt x="45796" y="76670"/>
                    <a:pt x="45846" y="76660"/>
                  </a:cubicBezTo>
                  <a:cubicBezTo>
                    <a:pt x="46602" y="76566"/>
                    <a:pt x="46791" y="76093"/>
                    <a:pt x="46696" y="75526"/>
                  </a:cubicBezTo>
                  <a:cubicBezTo>
                    <a:pt x="46612" y="75103"/>
                    <a:pt x="46300" y="74755"/>
                    <a:pt x="45828" y="74755"/>
                  </a:cubicBezTo>
                  <a:close/>
                  <a:moveTo>
                    <a:pt x="25901" y="75053"/>
                  </a:moveTo>
                  <a:cubicBezTo>
                    <a:pt x="25428" y="75053"/>
                    <a:pt x="25050" y="75242"/>
                    <a:pt x="24956" y="75810"/>
                  </a:cubicBezTo>
                  <a:cubicBezTo>
                    <a:pt x="24956" y="76471"/>
                    <a:pt x="25145" y="76944"/>
                    <a:pt x="25901" y="76944"/>
                  </a:cubicBezTo>
                  <a:cubicBezTo>
                    <a:pt x="26468" y="76944"/>
                    <a:pt x="26657" y="76566"/>
                    <a:pt x="26846" y="76093"/>
                  </a:cubicBezTo>
                  <a:cubicBezTo>
                    <a:pt x="26846" y="75526"/>
                    <a:pt x="26563" y="75053"/>
                    <a:pt x="25901" y="75053"/>
                  </a:cubicBezTo>
                  <a:close/>
                  <a:moveTo>
                    <a:pt x="20369" y="75319"/>
                  </a:moveTo>
                  <a:cubicBezTo>
                    <a:pt x="19834" y="75319"/>
                    <a:pt x="19461" y="75609"/>
                    <a:pt x="19379" y="76188"/>
                  </a:cubicBezTo>
                  <a:cubicBezTo>
                    <a:pt x="19284" y="76755"/>
                    <a:pt x="19662" y="77227"/>
                    <a:pt x="20229" y="77416"/>
                  </a:cubicBezTo>
                  <a:cubicBezTo>
                    <a:pt x="20891" y="77227"/>
                    <a:pt x="21269" y="76755"/>
                    <a:pt x="21269" y="76282"/>
                  </a:cubicBezTo>
                  <a:cubicBezTo>
                    <a:pt x="21269" y="75810"/>
                    <a:pt x="21080" y="75526"/>
                    <a:pt x="20607" y="75337"/>
                  </a:cubicBezTo>
                  <a:cubicBezTo>
                    <a:pt x="20525" y="75325"/>
                    <a:pt x="20445" y="75319"/>
                    <a:pt x="20369" y="75319"/>
                  </a:cubicBezTo>
                  <a:close/>
                  <a:moveTo>
                    <a:pt x="68823" y="75477"/>
                  </a:moveTo>
                  <a:cubicBezTo>
                    <a:pt x="68730" y="75477"/>
                    <a:pt x="68632" y="75492"/>
                    <a:pt x="68532" y="75526"/>
                  </a:cubicBezTo>
                  <a:cubicBezTo>
                    <a:pt x="68059" y="75526"/>
                    <a:pt x="67681" y="75904"/>
                    <a:pt x="67681" y="76377"/>
                  </a:cubicBezTo>
                  <a:cubicBezTo>
                    <a:pt x="67681" y="77038"/>
                    <a:pt x="68059" y="77511"/>
                    <a:pt x="68626" y="77511"/>
                  </a:cubicBezTo>
                  <a:cubicBezTo>
                    <a:pt x="69477" y="77416"/>
                    <a:pt x="69855" y="77038"/>
                    <a:pt x="69761" y="76282"/>
                  </a:cubicBezTo>
                  <a:cubicBezTo>
                    <a:pt x="69605" y="75815"/>
                    <a:pt x="69257" y="75477"/>
                    <a:pt x="68823" y="75477"/>
                  </a:cubicBezTo>
                  <a:close/>
                  <a:moveTo>
                    <a:pt x="39563" y="76036"/>
                  </a:moveTo>
                  <a:cubicBezTo>
                    <a:pt x="39457" y="76036"/>
                    <a:pt x="39345" y="76055"/>
                    <a:pt x="39229" y="76093"/>
                  </a:cubicBezTo>
                  <a:cubicBezTo>
                    <a:pt x="38756" y="76188"/>
                    <a:pt x="38378" y="76377"/>
                    <a:pt x="38378" y="77038"/>
                  </a:cubicBezTo>
                  <a:cubicBezTo>
                    <a:pt x="38378" y="77556"/>
                    <a:pt x="38773" y="77996"/>
                    <a:pt x="39345" y="77996"/>
                  </a:cubicBezTo>
                  <a:cubicBezTo>
                    <a:pt x="39400" y="77996"/>
                    <a:pt x="39455" y="77992"/>
                    <a:pt x="39513" y="77984"/>
                  </a:cubicBezTo>
                  <a:cubicBezTo>
                    <a:pt x="40174" y="77984"/>
                    <a:pt x="40458" y="77511"/>
                    <a:pt x="40458" y="76849"/>
                  </a:cubicBezTo>
                  <a:cubicBezTo>
                    <a:pt x="40307" y="76323"/>
                    <a:pt x="39977" y="76036"/>
                    <a:pt x="39563" y="76036"/>
                  </a:cubicBezTo>
                  <a:close/>
                  <a:moveTo>
                    <a:pt x="33385" y="76740"/>
                  </a:moveTo>
                  <a:cubicBezTo>
                    <a:pt x="32895" y="76740"/>
                    <a:pt x="32488" y="77097"/>
                    <a:pt x="32234" y="77606"/>
                  </a:cubicBezTo>
                  <a:cubicBezTo>
                    <a:pt x="32140" y="78173"/>
                    <a:pt x="32518" y="78645"/>
                    <a:pt x="33179" y="78834"/>
                  </a:cubicBezTo>
                  <a:cubicBezTo>
                    <a:pt x="33841" y="78834"/>
                    <a:pt x="34314" y="78551"/>
                    <a:pt x="34314" y="77889"/>
                  </a:cubicBezTo>
                  <a:cubicBezTo>
                    <a:pt x="34314" y="77416"/>
                    <a:pt x="34030" y="76944"/>
                    <a:pt x="33557" y="76755"/>
                  </a:cubicBezTo>
                  <a:cubicBezTo>
                    <a:pt x="33499" y="76745"/>
                    <a:pt x="33441" y="76740"/>
                    <a:pt x="33385" y="76740"/>
                  </a:cubicBezTo>
                  <a:close/>
                  <a:moveTo>
                    <a:pt x="50099" y="77038"/>
                  </a:moveTo>
                  <a:cubicBezTo>
                    <a:pt x="49532" y="77038"/>
                    <a:pt x="49154" y="77511"/>
                    <a:pt x="49154" y="78078"/>
                  </a:cubicBezTo>
                  <a:cubicBezTo>
                    <a:pt x="49154" y="78510"/>
                    <a:pt x="49469" y="78941"/>
                    <a:pt x="49884" y="78941"/>
                  </a:cubicBezTo>
                  <a:cubicBezTo>
                    <a:pt x="49923" y="78941"/>
                    <a:pt x="49964" y="78937"/>
                    <a:pt x="50005" y="78929"/>
                  </a:cubicBezTo>
                  <a:cubicBezTo>
                    <a:pt x="50572" y="78929"/>
                    <a:pt x="50950" y="78551"/>
                    <a:pt x="50950" y="77889"/>
                  </a:cubicBezTo>
                  <a:cubicBezTo>
                    <a:pt x="50950" y="77227"/>
                    <a:pt x="50572" y="77038"/>
                    <a:pt x="50099" y="77038"/>
                  </a:cubicBezTo>
                  <a:close/>
                  <a:moveTo>
                    <a:pt x="75149" y="77038"/>
                  </a:moveTo>
                  <a:cubicBezTo>
                    <a:pt x="74581" y="77133"/>
                    <a:pt x="74203" y="77511"/>
                    <a:pt x="74298" y="78173"/>
                  </a:cubicBezTo>
                  <a:cubicBezTo>
                    <a:pt x="74487" y="78645"/>
                    <a:pt x="74770" y="79023"/>
                    <a:pt x="75243" y="79023"/>
                  </a:cubicBezTo>
                  <a:cubicBezTo>
                    <a:pt x="75905" y="79023"/>
                    <a:pt x="76377" y="78551"/>
                    <a:pt x="76188" y="77984"/>
                  </a:cubicBezTo>
                  <a:cubicBezTo>
                    <a:pt x="76188" y="77416"/>
                    <a:pt x="75716" y="77038"/>
                    <a:pt x="75149" y="77038"/>
                  </a:cubicBezTo>
                  <a:close/>
                  <a:moveTo>
                    <a:pt x="15703" y="77493"/>
                  </a:moveTo>
                  <a:cubicBezTo>
                    <a:pt x="15316" y="77493"/>
                    <a:pt x="15018" y="77761"/>
                    <a:pt x="14936" y="78173"/>
                  </a:cubicBezTo>
                  <a:cubicBezTo>
                    <a:pt x="14747" y="78834"/>
                    <a:pt x="15030" y="79307"/>
                    <a:pt x="15598" y="79401"/>
                  </a:cubicBezTo>
                  <a:cubicBezTo>
                    <a:pt x="16354" y="79401"/>
                    <a:pt x="16637" y="79118"/>
                    <a:pt x="16637" y="78645"/>
                  </a:cubicBezTo>
                  <a:cubicBezTo>
                    <a:pt x="16826" y="78078"/>
                    <a:pt x="16543" y="77606"/>
                    <a:pt x="15881" y="77511"/>
                  </a:cubicBezTo>
                  <a:cubicBezTo>
                    <a:pt x="15820" y="77499"/>
                    <a:pt x="15761" y="77493"/>
                    <a:pt x="15703" y="77493"/>
                  </a:cubicBezTo>
                  <a:close/>
                  <a:moveTo>
                    <a:pt x="64278" y="77416"/>
                  </a:moveTo>
                  <a:cubicBezTo>
                    <a:pt x="63616" y="77416"/>
                    <a:pt x="63427" y="77889"/>
                    <a:pt x="63333" y="78456"/>
                  </a:cubicBezTo>
                  <a:cubicBezTo>
                    <a:pt x="63588" y="79050"/>
                    <a:pt x="63842" y="79416"/>
                    <a:pt x="64371" y="79416"/>
                  </a:cubicBezTo>
                  <a:cubicBezTo>
                    <a:pt x="64431" y="79416"/>
                    <a:pt x="64494" y="79411"/>
                    <a:pt x="64562" y="79401"/>
                  </a:cubicBezTo>
                  <a:cubicBezTo>
                    <a:pt x="65034" y="79307"/>
                    <a:pt x="65318" y="79023"/>
                    <a:pt x="65318" y="78456"/>
                  </a:cubicBezTo>
                  <a:cubicBezTo>
                    <a:pt x="65318" y="77889"/>
                    <a:pt x="65034" y="77511"/>
                    <a:pt x="64278" y="77416"/>
                  </a:cubicBezTo>
                  <a:close/>
                  <a:moveTo>
                    <a:pt x="10524" y="77839"/>
                  </a:moveTo>
                  <a:cubicBezTo>
                    <a:pt x="10433" y="77839"/>
                    <a:pt x="10329" y="77855"/>
                    <a:pt x="10210" y="77889"/>
                  </a:cubicBezTo>
                  <a:cubicBezTo>
                    <a:pt x="9737" y="77984"/>
                    <a:pt x="9359" y="78173"/>
                    <a:pt x="9453" y="78740"/>
                  </a:cubicBezTo>
                  <a:cubicBezTo>
                    <a:pt x="9453" y="79379"/>
                    <a:pt x="9791" y="79613"/>
                    <a:pt x="10238" y="79613"/>
                  </a:cubicBezTo>
                  <a:cubicBezTo>
                    <a:pt x="10320" y="79613"/>
                    <a:pt x="10406" y="79605"/>
                    <a:pt x="10493" y="79591"/>
                  </a:cubicBezTo>
                  <a:cubicBezTo>
                    <a:pt x="11155" y="79591"/>
                    <a:pt x="11249" y="79118"/>
                    <a:pt x="11249" y="78551"/>
                  </a:cubicBezTo>
                  <a:cubicBezTo>
                    <a:pt x="11094" y="78163"/>
                    <a:pt x="10939" y="77839"/>
                    <a:pt x="10524" y="77839"/>
                  </a:cubicBezTo>
                  <a:close/>
                  <a:moveTo>
                    <a:pt x="81387" y="77889"/>
                  </a:moveTo>
                  <a:cubicBezTo>
                    <a:pt x="80726" y="77984"/>
                    <a:pt x="80442" y="78456"/>
                    <a:pt x="80442" y="79023"/>
                  </a:cubicBezTo>
                  <a:cubicBezTo>
                    <a:pt x="80442" y="79496"/>
                    <a:pt x="80820" y="79874"/>
                    <a:pt x="81387" y="79874"/>
                  </a:cubicBezTo>
                  <a:cubicBezTo>
                    <a:pt x="82049" y="79874"/>
                    <a:pt x="82522" y="79496"/>
                    <a:pt x="82522" y="78834"/>
                  </a:cubicBezTo>
                  <a:cubicBezTo>
                    <a:pt x="82522" y="78078"/>
                    <a:pt x="82049" y="77889"/>
                    <a:pt x="81387" y="77889"/>
                  </a:cubicBezTo>
                  <a:close/>
                  <a:moveTo>
                    <a:pt x="5011" y="77984"/>
                  </a:moveTo>
                  <a:cubicBezTo>
                    <a:pt x="4538" y="77984"/>
                    <a:pt x="4160" y="78267"/>
                    <a:pt x="3971" y="78834"/>
                  </a:cubicBezTo>
                  <a:cubicBezTo>
                    <a:pt x="3876" y="79401"/>
                    <a:pt x="4255" y="79874"/>
                    <a:pt x="4822" y="79969"/>
                  </a:cubicBezTo>
                  <a:cubicBezTo>
                    <a:pt x="4870" y="79977"/>
                    <a:pt x="4918" y="79981"/>
                    <a:pt x="4964" y="79981"/>
                  </a:cubicBezTo>
                  <a:cubicBezTo>
                    <a:pt x="5453" y="79981"/>
                    <a:pt x="5791" y="79534"/>
                    <a:pt x="6051" y="78929"/>
                  </a:cubicBezTo>
                  <a:cubicBezTo>
                    <a:pt x="5767" y="78456"/>
                    <a:pt x="5672" y="77984"/>
                    <a:pt x="5011" y="77984"/>
                  </a:cubicBezTo>
                  <a:close/>
                  <a:moveTo>
                    <a:pt x="54806" y="78158"/>
                  </a:moveTo>
                  <a:cubicBezTo>
                    <a:pt x="54752" y="78158"/>
                    <a:pt x="54695" y="78163"/>
                    <a:pt x="54637" y="78173"/>
                  </a:cubicBezTo>
                  <a:cubicBezTo>
                    <a:pt x="54164" y="78362"/>
                    <a:pt x="53786" y="78551"/>
                    <a:pt x="53786" y="79118"/>
                  </a:cubicBezTo>
                  <a:cubicBezTo>
                    <a:pt x="53786" y="79780"/>
                    <a:pt x="54164" y="80063"/>
                    <a:pt x="54826" y="80063"/>
                  </a:cubicBezTo>
                  <a:cubicBezTo>
                    <a:pt x="55582" y="80063"/>
                    <a:pt x="55676" y="79591"/>
                    <a:pt x="55771" y="79023"/>
                  </a:cubicBezTo>
                  <a:cubicBezTo>
                    <a:pt x="55601" y="78515"/>
                    <a:pt x="55280" y="78158"/>
                    <a:pt x="54806" y="78158"/>
                  </a:cubicBezTo>
                  <a:close/>
                  <a:moveTo>
                    <a:pt x="87815" y="78267"/>
                  </a:moveTo>
                  <a:cubicBezTo>
                    <a:pt x="87342" y="78267"/>
                    <a:pt x="86870" y="78456"/>
                    <a:pt x="86870" y="79023"/>
                  </a:cubicBezTo>
                  <a:cubicBezTo>
                    <a:pt x="86775" y="79591"/>
                    <a:pt x="87059" y="80063"/>
                    <a:pt x="87720" y="80063"/>
                  </a:cubicBezTo>
                  <a:cubicBezTo>
                    <a:pt x="87806" y="80097"/>
                    <a:pt x="87885" y="80113"/>
                    <a:pt x="87958" y="80113"/>
                  </a:cubicBezTo>
                  <a:cubicBezTo>
                    <a:pt x="88292" y="80113"/>
                    <a:pt x="88511" y="79789"/>
                    <a:pt x="88666" y="79401"/>
                  </a:cubicBezTo>
                  <a:cubicBezTo>
                    <a:pt x="88760" y="78740"/>
                    <a:pt x="88382" y="78267"/>
                    <a:pt x="87815" y="78267"/>
                  </a:cubicBezTo>
                  <a:close/>
                  <a:moveTo>
                    <a:pt x="59552" y="78456"/>
                  </a:moveTo>
                  <a:cubicBezTo>
                    <a:pt x="59079" y="78551"/>
                    <a:pt x="58701" y="78834"/>
                    <a:pt x="58701" y="79307"/>
                  </a:cubicBezTo>
                  <a:cubicBezTo>
                    <a:pt x="58701" y="79874"/>
                    <a:pt x="59079" y="80252"/>
                    <a:pt x="59646" y="80252"/>
                  </a:cubicBezTo>
                  <a:cubicBezTo>
                    <a:pt x="60308" y="80252"/>
                    <a:pt x="60403" y="79780"/>
                    <a:pt x="60403" y="79307"/>
                  </a:cubicBezTo>
                  <a:cubicBezTo>
                    <a:pt x="60403" y="78834"/>
                    <a:pt x="60025" y="78456"/>
                    <a:pt x="59552" y="78456"/>
                  </a:cubicBezTo>
                  <a:close/>
                  <a:moveTo>
                    <a:pt x="93614" y="78608"/>
                  </a:moveTo>
                  <a:cubicBezTo>
                    <a:pt x="93543" y="78608"/>
                    <a:pt x="93469" y="78619"/>
                    <a:pt x="93392" y="78645"/>
                  </a:cubicBezTo>
                  <a:cubicBezTo>
                    <a:pt x="92730" y="78834"/>
                    <a:pt x="92447" y="79307"/>
                    <a:pt x="92541" y="79874"/>
                  </a:cubicBezTo>
                  <a:cubicBezTo>
                    <a:pt x="92619" y="80262"/>
                    <a:pt x="92887" y="80586"/>
                    <a:pt x="93241" y="80586"/>
                  </a:cubicBezTo>
                  <a:cubicBezTo>
                    <a:pt x="93319" y="80586"/>
                    <a:pt x="93401" y="80570"/>
                    <a:pt x="93486" y="80536"/>
                  </a:cubicBezTo>
                  <a:cubicBezTo>
                    <a:pt x="94054" y="80536"/>
                    <a:pt x="94432" y="80063"/>
                    <a:pt x="94526" y="79401"/>
                  </a:cubicBezTo>
                  <a:cubicBezTo>
                    <a:pt x="94363" y="79075"/>
                    <a:pt x="94059" y="78608"/>
                    <a:pt x="93614" y="78608"/>
                  </a:cubicBezTo>
                  <a:close/>
                  <a:moveTo>
                    <a:pt x="99347" y="78645"/>
                  </a:moveTo>
                  <a:cubicBezTo>
                    <a:pt x="98780" y="78645"/>
                    <a:pt x="98402" y="79023"/>
                    <a:pt x="98402" y="79496"/>
                  </a:cubicBezTo>
                  <a:cubicBezTo>
                    <a:pt x="98402" y="80063"/>
                    <a:pt x="98685" y="80536"/>
                    <a:pt x="99347" y="80630"/>
                  </a:cubicBezTo>
                  <a:cubicBezTo>
                    <a:pt x="99820" y="80630"/>
                    <a:pt x="100198" y="80347"/>
                    <a:pt x="100292" y="79874"/>
                  </a:cubicBezTo>
                  <a:cubicBezTo>
                    <a:pt x="100481" y="79118"/>
                    <a:pt x="100009" y="78740"/>
                    <a:pt x="99347" y="78645"/>
                  </a:cubicBezTo>
                  <a:close/>
                  <a:moveTo>
                    <a:pt x="28737" y="79023"/>
                  </a:moveTo>
                  <a:cubicBezTo>
                    <a:pt x="28169" y="79023"/>
                    <a:pt x="27791" y="79401"/>
                    <a:pt x="27791" y="79969"/>
                  </a:cubicBezTo>
                  <a:cubicBezTo>
                    <a:pt x="27791" y="80536"/>
                    <a:pt x="28169" y="80819"/>
                    <a:pt x="28548" y="80819"/>
                  </a:cubicBezTo>
                  <a:cubicBezTo>
                    <a:pt x="29209" y="80819"/>
                    <a:pt x="29587" y="80441"/>
                    <a:pt x="29587" y="79591"/>
                  </a:cubicBezTo>
                  <a:cubicBezTo>
                    <a:pt x="29587" y="79401"/>
                    <a:pt x="29209" y="79118"/>
                    <a:pt x="28737" y="79023"/>
                  </a:cubicBezTo>
                  <a:close/>
                  <a:moveTo>
                    <a:pt x="104640" y="79023"/>
                  </a:moveTo>
                  <a:cubicBezTo>
                    <a:pt x="104168" y="79023"/>
                    <a:pt x="103884" y="79307"/>
                    <a:pt x="103695" y="79780"/>
                  </a:cubicBezTo>
                  <a:cubicBezTo>
                    <a:pt x="103601" y="80441"/>
                    <a:pt x="103979" y="80630"/>
                    <a:pt x="104640" y="80819"/>
                  </a:cubicBezTo>
                  <a:cubicBezTo>
                    <a:pt x="105208" y="80819"/>
                    <a:pt x="105680" y="80630"/>
                    <a:pt x="105680" y="80063"/>
                  </a:cubicBezTo>
                  <a:cubicBezTo>
                    <a:pt x="105680" y="79496"/>
                    <a:pt x="105397" y="79023"/>
                    <a:pt x="104640" y="79023"/>
                  </a:cubicBezTo>
                  <a:close/>
                  <a:moveTo>
                    <a:pt x="43229" y="79103"/>
                  </a:moveTo>
                  <a:cubicBezTo>
                    <a:pt x="43161" y="79103"/>
                    <a:pt x="43088" y="79108"/>
                    <a:pt x="43010" y="79118"/>
                  </a:cubicBezTo>
                  <a:cubicBezTo>
                    <a:pt x="42443" y="79307"/>
                    <a:pt x="42065" y="79780"/>
                    <a:pt x="42159" y="80347"/>
                  </a:cubicBezTo>
                  <a:cubicBezTo>
                    <a:pt x="42314" y="80734"/>
                    <a:pt x="42533" y="81058"/>
                    <a:pt x="42971" y="81058"/>
                  </a:cubicBezTo>
                  <a:cubicBezTo>
                    <a:pt x="43067" y="81058"/>
                    <a:pt x="43174" y="81042"/>
                    <a:pt x="43294" y="81008"/>
                  </a:cubicBezTo>
                  <a:cubicBezTo>
                    <a:pt x="43861" y="80914"/>
                    <a:pt x="44239" y="80725"/>
                    <a:pt x="44239" y="79969"/>
                  </a:cubicBezTo>
                  <a:cubicBezTo>
                    <a:pt x="44069" y="79460"/>
                    <a:pt x="43824" y="79103"/>
                    <a:pt x="43229" y="79103"/>
                  </a:cubicBezTo>
                  <a:close/>
                  <a:moveTo>
                    <a:pt x="110217" y="79307"/>
                  </a:moveTo>
                  <a:cubicBezTo>
                    <a:pt x="109650" y="79307"/>
                    <a:pt x="109178" y="79591"/>
                    <a:pt x="109178" y="80252"/>
                  </a:cubicBezTo>
                  <a:cubicBezTo>
                    <a:pt x="109178" y="80819"/>
                    <a:pt x="109556" y="81292"/>
                    <a:pt x="110123" y="81292"/>
                  </a:cubicBezTo>
                  <a:cubicBezTo>
                    <a:pt x="110690" y="81292"/>
                    <a:pt x="111068" y="80914"/>
                    <a:pt x="111163" y="80347"/>
                  </a:cubicBezTo>
                  <a:cubicBezTo>
                    <a:pt x="111163" y="79591"/>
                    <a:pt x="110879" y="79307"/>
                    <a:pt x="110217" y="79307"/>
                  </a:cubicBezTo>
                  <a:close/>
                  <a:moveTo>
                    <a:pt x="22827" y="79573"/>
                  </a:moveTo>
                  <a:cubicBezTo>
                    <a:pt x="22753" y="79573"/>
                    <a:pt x="22675" y="79579"/>
                    <a:pt x="22592" y="79591"/>
                  </a:cubicBezTo>
                  <a:cubicBezTo>
                    <a:pt x="22120" y="79780"/>
                    <a:pt x="21742" y="80063"/>
                    <a:pt x="21742" y="80536"/>
                  </a:cubicBezTo>
                  <a:cubicBezTo>
                    <a:pt x="21742" y="81054"/>
                    <a:pt x="22136" y="81493"/>
                    <a:pt x="22637" y="81493"/>
                  </a:cubicBezTo>
                  <a:cubicBezTo>
                    <a:pt x="22684" y="81493"/>
                    <a:pt x="22733" y="81489"/>
                    <a:pt x="22782" y="81481"/>
                  </a:cubicBezTo>
                  <a:cubicBezTo>
                    <a:pt x="23443" y="81481"/>
                    <a:pt x="23727" y="81008"/>
                    <a:pt x="23727" y="80441"/>
                  </a:cubicBezTo>
                  <a:cubicBezTo>
                    <a:pt x="23644" y="79862"/>
                    <a:pt x="23344" y="79573"/>
                    <a:pt x="22827" y="79573"/>
                  </a:cubicBezTo>
                  <a:close/>
                  <a:moveTo>
                    <a:pt x="71273" y="79591"/>
                  </a:moveTo>
                  <a:cubicBezTo>
                    <a:pt x="70800" y="79969"/>
                    <a:pt x="70328" y="80252"/>
                    <a:pt x="70328" y="80819"/>
                  </a:cubicBezTo>
                  <a:cubicBezTo>
                    <a:pt x="70328" y="81292"/>
                    <a:pt x="70706" y="81670"/>
                    <a:pt x="71178" y="81765"/>
                  </a:cubicBezTo>
                  <a:cubicBezTo>
                    <a:pt x="71236" y="81774"/>
                    <a:pt x="71293" y="81779"/>
                    <a:pt x="71349" y="81779"/>
                  </a:cubicBezTo>
                  <a:cubicBezTo>
                    <a:pt x="71838" y="81779"/>
                    <a:pt x="72228" y="81413"/>
                    <a:pt x="72313" y="80819"/>
                  </a:cubicBezTo>
                  <a:cubicBezTo>
                    <a:pt x="72407" y="80252"/>
                    <a:pt x="71935" y="79874"/>
                    <a:pt x="71273" y="79591"/>
                  </a:cubicBezTo>
                  <a:close/>
                  <a:moveTo>
                    <a:pt x="36677" y="80441"/>
                  </a:moveTo>
                  <a:cubicBezTo>
                    <a:pt x="36204" y="80536"/>
                    <a:pt x="35826" y="80914"/>
                    <a:pt x="35921" y="81387"/>
                  </a:cubicBezTo>
                  <a:cubicBezTo>
                    <a:pt x="35921" y="81954"/>
                    <a:pt x="36299" y="82332"/>
                    <a:pt x="36960" y="82332"/>
                  </a:cubicBezTo>
                  <a:cubicBezTo>
                    <a:pt x="37717" y="82332"/>
                    <a:pt x="37811" y="81859"/>
                    <a:pt x="37811" y="81292"/>
                  </a:cubicBezTo>
                  <a:cubicBezTo>
                    <a:pt x="37622" y="80630"/>
                    <a:pt x="37149" y="80441"/>
                    <a:pt x="36677" y="80441"/>
                  </a:cubicBezTo>
                  <a:close/>
                  <a:moveTo>
                    <a:pt x="47557" y="81372"/>
                  </a:moveTo>
                  <a:cubicBezTo>
                    <a:pt x="47493" y="81372"/>
                    <a:pt x="47426" y="81377"/>
                    <a:pt x="47358" y="81387"/>
                  </a:cubicBezTo>
                  <a:cubicBezTo>
                    <a:pt x="46885" y="81481"/>
                    <a:pt x="46602" y="81859"/>
                    <a:pt x="46602" y="82332"/>
                  </a:cubicBezTo>
                  <a:cubicBezTo>
                    <a:pt x="46602" y="82993"/>
                    <a:pt x="47075" y="83277"/>
                    <a:pt x="47642" y="83372"/>
                  </a:cubicBezTo>
                  <a:cubicBezTo>
                    <a:pt x="48209" y="83277"/>
                    <a:pt x="48681" y="82899"/>
                    <a:pt x="48587" y="82237"/>
                  </a:cubicBezTo>
                  <a:cubicBezTo>
                    <a:pt x="48502" y="81729"/>
                    <a:pt x="48113" y="81372"/>
                    <a:pt x="47557" y="81372"/>
                  </a:cubicBezTo>
                  <a:close/>
                  <a:moveTo>
                    <a:pt x="77963" y="81372"/>
                  </a:moveTo>
                  <a:cubicBezTo>
                    <a:pt x="77909" y="81372"/>
                    <a:pt x="77853" y="81377"/>
                    <a:pt x="77795" y="81387"/>
                  </a:cubicBezTo>
                  <a:cubicBezTo>
                    <a:pt x="77323" y="81481"/>
                    <a:pt x="76945" y="81859"/>
                    <a:pt x="76945" y="82332"/>
                  </a:cubicBezTo>
                  <a:cubicBezTo>
                    <a:pt x="76945" y="82993"/>
                    <a:pt x="77323" y="83372"/>
                    <a:pt x="77984" y="83372"/>
                  </a:cubicBezTo>
                  <a:cubicBezTo>
                    <a:pt x="78741" y="83372"/>
                    <a:pt x="78930" y="82899"/>
                    <a:pt x="78930" y="82332"/>
                  </a:cubicBezTo>
                  <a:cubicBezTo>
                    <a:pt x="78760" y="81738"/>
                    <a:pt x="78438" y="81372"/>
                    <a:pt x="77963" y="81372"/>
                  </a:cubicBezTo>
                  <a:close/>
                  <a:moveTo>
                    <a:pt x="18084" y="81742"/>
                  </a:moveTo>
                  <a:cubicBezTo>
                    <a:pt x="17637" y="81742"/>
                    <a:pt x="17299" y="81976"/>
                    <a:pt x="17299" y="82615"/>
                  </a:cubicBezTo>
                  <a:cubicBezTo>
                    <a:pt x="17299" y="83088"/>
                    <a:pt x="17488" y="83372"/>
                    <a:pt x="17961" y="83561"/>
                  </a:cubicBezTo>
                  <a:cubicBezTo>
                    <a:pt x="18019" y="83570"/>
                    <a:pt x="18077" y="83575"/>
                    <a:pt x="18133" y="83575"/>
                  </a:cubicBezTo>
                  <a:cubicBezTo>
                    <a:pt x="18622" y="83575"/>
                    <a:pt x="19020" y="83218"/>
                    <a:pt x="19190" y="82710"/>
                  </a:cubicBezTo>
                  <a:cubicBezTo>
                    <a:pt x="19001" y="82237"/>
                    <a:pt x="18906" y="81859"/>
                    <a:pt x="18339" y="81765"/>
                  </a:cubicBezTo>
                  <a:cubicBezTo>
                    <a:pt x="18251" y="81750"/>
                    <a:pt x="18166" y="81742"/>
                    <a:pt x="18084" y="81742"/>
                  </a:cubicBezTo>
                  <a:close/>
                  <a:moveTo>
                    <a:pt x="84672" y="81847"/>
                  </a:moveTo>
                  <a:cubicBezTo>
                    <a:pt x="84619" y="81847"/>
                    <a:pt x="84564" y="81851"/>
                    <a:pt x="84507" y="81859"/>
                  </a:cubicBezTo>
                  <a:cubicBezTo>
                    <a:pt x="84034" y="81954"/>
                    <a:pt x="83656" y="82237"/>
                    <a:pt x="83656" y="82804"/>
                  </a:cubicBezTo>
                  <a:cubicBezTo>
                    <a:pt x="83656" y="83561"/>
                    <a:pt x="84034" y="83750"/>
                    <a:pt x="84601" y="83844"/>
                  </a:cubicBezTo>
                  <a:cubicBezTo>
                    <a:pt x="85168" y="83844"/>
                    <a:pt x="85641" y="83561"/>
                    <a:pt x="85641" y="82804"/>
                  </a:cubicBezTo>
                  <a:cubicBezTo>
                    <a:pt x="85555" y="82286"/>
                    <a:pt x="85232" y="81847"/>
                    <a:pt x="84672" y="81847"/>
                  </a:cubicBezTo>
                  <a:close/>
                  <a:moveTo>
                    <a:pt x="66925" y="81859"/>
                  </a:moveTo>
                  <a:cubicBezTo>
                    <a:pt x="66263" y="81859"/>
                    <a:pt x="66074" y="82143"/>
                    <a:pt x="65980" y="82615"/>
                  </a:cubicBezTo>
                  <a:cubicBezTo>
                    <a:pt x="65791" y="83182"/>
                    <a:pt x="66074" y="83750"/>
                    <a:pt x="66641" y="83844"/>
                  </a:cubicBezTo>
                  <a:cubicBezTo>
                    <a:pt x="66739" y="83877"/>
                    <a:pt x="66830" y="83892"/>
                    <a:pt x="66917" y="83892"/>
                  </a:cubicBezTo>
                  <a:cubicBezTo>
                    <a:pt x="67335" y="83892"/>
                    <a:pt x="67635" y="83525"/>
                    <a:pt x="67870" y="82899"/>
                  </a:cubicBezTo>
                  <a:cubicBezTo>
                    <a:pt x="67870" y="82426"/>
                    <a:pt x="67587" y="81954"/>
                    <a:pt x="66925" y="81859"/>
                  </a:cubicBezTo>
                  <a:close/>
                  <a:moveTo>
                    <a:pt x="12667" y="82237"/>
                  </a:moveTo>
                  <a:cubicBezTo>
                    <a:pt x="12100" y="82237"/>
                    <a:pt x="11722" y="82426"/>
                    <a:pt x="11722" y="83182"/>
                  </a:cubicBezTo>
                  <a:cubicBezTo>
                    <a:pt x="11722" y="83761"/>
                    <a:pt x="12084" y="84051"/>
                    <a:pt x="12554" y="84051"/>
                  </a:cubicBezTo>
                  <a:cubicBezTo>
                    <a:pt x="12622" y="84051"/>
                    <a:pt x="12691" y="84045"/>
                    <a:pt x="12762" y="84033"/>
                  </a:cubicBezTo>
                  <a:cubicBezTo>
                    <a:pt x="13329" y="84033"/>
                    <a:pt x="13424" y="83561"/>
                    <a:pt x="13424" y="83088"/>
                  </a:cubicBezTo>
                  <a:cubicBezTo>
                    <a:pt x="13424" y="82615"/>
                    <a:pt x="13140" y="82237"/>
                    <a:pt x="12667" y="82237"/>
                  </a:cubicBezTo>
                  <a:close/>
                  <a:moveTo>
                    <a:pt x="7090" y="82426"/>
                  </a:moveTo>
                  <a:cubicBezTo>
                    <a:pt x="6618" y="82426"/>
                    <a:pt x="6240" y="82804"/>
                    <a:pt x="6145" y="83277"/>
                  </a:cubicBezTo>
                  <a:cubicBezTo>
                    <a:pt x="6051" y="83844"/>
                    <a:pt x="6523" y="84317"/>
                    <a:pt x="7090" y="84506"/>
                  </a:cubicBezTo>
                  <a:cubicBezTo>
                    <a:pt x="7563" y="84506"/>
                    <a:pt x="7941" y="84128"/>
                    <a:pt x="7941" y="83561"/>
                  </a:cubicBezTo>
                  <a:cubicBezTo>
                    <a:pt x="7941" y="82899"/>
                    <a:pt x="7657" y="82426"/>
                    <a:pt x="7090" y="82426"/>
                  </a:cubicBezTo>
                  <a:close/>
                  <a:moveTo>
                    <a:pt x="31761" y="82804"/>
                  </a:moveTo>
                  <a:cubicBezTo>
                    <a:pt x="31194" y="82804"/>
                    <a:pt x="31005" y="83182"/>
                    <a:pt x="31005" y="83655"/>
                  </a:cubicBezTo>
                  <a:cubicBezTo>
                    <a:pt x="31005" y="84222"/>
                    <a:pt x="31289" y="84600"/>
                    <a:pt x="32045" y="84600"/>
                  </a:cubicBezTo>
                  <a:cubicBezTo>
                    <a:pt x="32612" y="84600"/>
                    <a:pt x="32896" y="84222"/>
                    <a:pt x="32896" y="83655"/>
                  </a:cubicBezTo>
                  <a:cubicBezTo>
                    <a:pt x="32707" y="83182"/>
                    <a:pt x="32423" y="82804"/>
                    <a:pt x="31761" y="82804"/>
                  </a:cubicBezTo>
                  <a:close/>
                  <a:moveTo>
                    <a:pt x="90962" y="82695"/>
                  </a:moveTo>
                  <a:cubicBezTo>
                    <a:pt x="90895" y="82695"/>
                    <a:pt x="90822" y="82700"/>
                    <a:pt x="90745" y="82710"/>
                  </a:cubicBezTo>
                  <a:cubicBezTo>
                    <a:pt x="90273" y="82804"/>
                    <a:pt x="89895" y="82993"/>
                    <a:pt x="89895" y="83655"/>
                  </a:cubicBezTo>
                  <a:cubicBezTo>
                    <a:pt x="89895" y="84317"/>
                    <a:pt x="90273" y="84600"/>
                    <a:pt x="90840" y="84695"/>
                  </a:cubicBezTo>
                  <a:cubicBezTo>
                    <a:pt x="91501" y="84600"/>
                    <a:pt x="91974" y="84222"/>
                    <a:pt x="91974" y="83655"/>
                  </a:cubicBezTo>
                  <a:cubicBezTo>
                    <a:pt x="91804" y="83061"/>
                    <a:pt x="91558" y="82695"/>
                    <a:pt x="90962" y="82695"/>
                  </a:cubicBezTo>
                  <a:close/>
                  <a:moveTo>
                    <a:pt x="96795" y="82899"/>
                  </a:moveTo>
                  <a:cubicBezTo>
                    <a:pt x="96322" y="82899"/>
                    <a:pt x="95944" y="83182"/>
                    <a:pt x="95755" y="83655"/>
                  </a:cubicBezTo>
                  <a:cubicBezTo>
                    <a:pt x="95566" y="84222"/>
                    <a:pt x="95944" y="84695"/>
                    <a:pt x="96511" y="84789"/>
                  </a:cubicBezTo>
                  <a:cubicBezTo>
                    <a:pt x="96612" y="84823"/>
                    <a:pt x="96709" y="84839"/>
                    <a:pt x="96803" y="84839"/>
                  </a:cubicBezTo>
                  <a:cubicBezTo>
                    <a:pt x="97237" y="84839"/>
                    <a:pt x="97585" y="84500"/>
                    <a:pt x="97740" y="84033"/>
                  </a:cubicBezTo>
                  <a:cubicBezTo>
                    <a:pt x="97740" y="83372"/>
                    <a:pt x="97457" y="82899"/>
                    <a:pt x="96795" y="82899"/>
                  </a:cubicBezTo>
                  <a:close/>
                  <a:moveTo>
                    <a:pt x="52258" y="82876"/>
                  </a:moveTo>
                  <a:cubicBezTo>
                    <a:pt x="51758" y="82876"/>
                    <a:pt x="51423" y="83098"/>
                    <a:pt x="51423" y="83655"/>
                  </a:cubicBezTo>
                  <a:cubicBezTo>
                    <a:pt x="51328" y="84222"/>
                    <a:pt x="51517" y="84695"/>
                    <a:pt x="52273" y="84789"/>
                  </a:cubicBezTo>
                  <a:cubicBezTo>
                    <a:pt x="52372" y="84829"/>
                    <a:pt x="52471" y="84848"/>
                    <a:pt x="52566" y="84848"/>
                  </a:cubicBezTo>
                  <a:cubicBezTo>
                    <a:pt x="52927" y="84848"/>
                    <a:pt x="53238" y="84577"/>
                    <a:pt x="53313" y="84128"/>
                  </a:cubicBezTo>
                  <a:cubicBezTo>
                    <a:pt x="53408" y="83466"/>
                    <a:pt x="53219" y="82993"/>
                    <a:pt x="52557" y="82899"/>
                  </a:cubicBezTo>
                  <a:cubicBezTo>
                    <a:pt x="52452" y="82884"/>
                    <a:pt x="52352" y="82876"/>
                    <a:pt x="52258" y="82876"/>
                  </a:cubicBezTo>
                  <a:close/>
                  <a:moveTo>
                    <a:pt x="62104" y="82993"/>
                  </a:moveTo>
                  <a:cubicBezTo>
                    <a:pt x="61442" y="83182"/>
                    <a:pt x="61064" y="83561"/>
                    <a:pt x="61064" y="84128"/>
                  </a:cubicBezTo>
                  <a:cubicBezTo>
                    <a:pt x="61064" y="84600"/>
                    <a:pt x="61442" y="84978"/>
                    <a:pt x="61915" y="85073"/>
                  </a:cubicBezTo>
                  <a:cubicBezTo>
                    <a:pt x="61974" y="85083"/>
                    <a:pt x="62031" y="85087"/>
                    <a:pt x="62087" y="85087"/>
                  </a:cubicBezTo>
                  <a:cubicBezTo>
                    <a:pt x="62577" y="85087"/>
                    <a:pt x="62974" y="84731"/>
                    <a:pt x="63144" y="84222"/>
                  </a:cubicBezTo>
                  <a:cubicBezTo>
                    <a:pt x="63238" y="83655"/>
                    <a:pt x="62766" y="83182"/>
                    <a:pt x="62104" y="82993"/>
                  </a:cubicBezTo>
                  <a:close/>
                  <a:moveTo>
                    <a:pt x="40741" y="83372"/>
                  </a:moveTo>
                  <a:cubicBezTo>
                    <a:pt x="40174" y="83561"/>
                    <a:pt x="39796" y="83750"/>
                    <a:pt x="39796" y="84222"/>
                  </a:cubicBezTo>
                  <a:cubicBezTo>
                    <a:pt x="39702" y="84789"/>
                    <a:pt x="40080" y="85262"/>
                    <a:pt x="40741" y="85262"/>
                  </a:cubicBezTo>
                  <a:cubicBezTo>
                    <a:pt x="41214" y="85262"/>
                    <a:pt x="41592" y="85073"/>
                    <a:pt x="41687" y="84411"/>
                  </a:cubicBezTo>
                  <a:cubicBezTo>
                    <a:pt x="41687" y="83844"/>
                    <a:pt x="41498" y="83372"/>
                    <a:pt x="40741" y="83372"/>
                  </a:cubicBezTo>
                  <a:close/>
                  <a:moveTo>
                    <a:pt x="102422" y="83354"/>
                  </a:moveTo>
                  <a:cubicBezTo>
                    <a:pt x="102345" y="83354"/>
                    <a:pt x="102266" y="83360"/>
                    <a:pt x="102183" y="83372"/>
                  </a:cubicBezTo>
                  <a:cubicBezTo>
                    <a:pt x="101710" y="83561"/>
                    <a:pt x="101427" y="83844"/>
                    <a:pt x="101427" y="84317"/>
                  </a:cubicBezTo>
                  <a:cubicBezTo>
                    <a:pt x="101427" y="84978"/>
                    <a:pt x="101899" y="85262"/>
                    <a:pt x="102466" y="85262"/>
                  </a:cubicBezTo>
                  <a:cubicBezTo>
                    <a:pt x="103034" y="85262"/>
                    <a:pt x="103412" y="84978"/>
                    <a:pt x="103412" y="84222"/>
                  </a:cubicBezTo>
                  <a:cubicBezTo>
                    <a:pt x="103329" y="83643"/>
                    <a:pt x="102957" y="83354"/>
                    <a:pt x="102422" y="83354"/>
                  </a:cubicBezTo>
                  <a:close/>
                  <a:moveTo>
                    <a:pt x="57333" y="83503"/>
                  </a:moveTo>
                  <a:cubicBezTo>
                    <a:pt x="57227" y="83503"/>
                    <a:pt x="57115" y="83522"/>
                    <a:pt x="57000" y="83561"/>
                  </a:cubicBezTo>
                  <a:cubicBezTo>
                    <a:pt x="56338" y="83655"/>
                    <a:pt x="56149" y="84128"/>
                    <a:pt x="56244" y="84695"/>
                  </a:cubicBezTo>
                  <a:cubicBezTo>
                    <a:pt x="56338" y="85168"/>
                    <a:pt x="56716" y="85451"/>
                    <a:pt x="57189" y="85451"/>
                  </a:cubicBezTo>
                  <a:cubicBezTo>
                    <a:pt x="57756" y="85451"/>
                    <a:pt x="58134" y="84978"/>
                    <a:pt x="58134" y="84317"/>
                  </a:cubicBezTo>
                  <a:cubicBezTo>
                    <a:pt x="58059" y="83790"/>
                    <a:pt x="57744" y="83503"/>
                    <a:pt x="57333" y="83503"/>
                  </a:cubicBezTo>
                  <a:close/>
                  <a:moveTo>
                    <a:pt x="25619" y="83512"/>
                  </a:moveTo>
                  <a:cubicBezTo>
                    <a:pt x="25185" y="83512"/>
                    <a:pt x="24861" y="83879"/>
                    <a:pt x="24861" y="84506"/>
                  </a:cubicBezTo>
                  <a:cubicBezTo>
                    <a:pt x="24861" y="85073"/>
                    <a:pt x="25145" y="85546"/>
                    <a:pt x="25901" y="85640"/>
                  </a:cubicBezTo>
                  <a:cubicBezTo>
                    <a:pt x="26279" y="85357"/>
                    <a:pt x="26752" y="85168"/>
                    <a:pt x="26752" y="84506"/>
                  </a:cubicBezTo>
                  <a:cubicBezTo>
                    <a:pt x="26752" y="84033"/>
                    <a:pt x="26374" y="83655"/>
                    <a:pt x="25901" y="83561"/>
                  </a:cubicBezTo>
                  <a:cubicBezTo>
                    <a:pt x="25804" y="83528"/>
                    <a:pt x="25709" y="83512"/>
                    <a:pt x="25619" y="83512"/>
                  </a:cubicBezTo>
                  <a:close/>
                  <a:moveTo>
                    <a:pt x="108043" y="83750"/>
                  </a:moveTo>
                  <a:cubicBezTo>
                    <a:pt x="107571" y="83750"/>
                    <a:pt x="107004" y="84128"/>
                    <a:pt x="107004" y="84600"/>
                  </a:cubicBezTo>
                  <a:cubicBezTo>
                    <a:pt x="106909" y="85168"/>
                    <a:pt x="107287" y="85640"/>
                    <a:pt x="107854" y="85735"/>
                  </a:cubicBezTo>
                  <a:cubicBezTo>
                    <a:pt x="107952" y="85767"/>
                    <a:pt x="108046" y="85783"/>
                    <a:pt x="108136" y="85783"/>
                  </a:cubicBezTo>
                  <a:cubicBezTo>
                    <a:pt x="108570" y="85783"/>
                    <a:pt x="108894" y="85416"/>
                    <a:pt x="108894" y="84789"/>
                  </a:cubicBezTo>
                  <a:cubicBezTo>
                    <a:pt x="109083" y="84128"/>
                    <a:pt x="108611" y="83750"/>
                    <a:pt x="108043" y="83750"/>
                  </a:cubicBezTo>
                  <a:close/>
                  <a:moveTo>
                    <a:pt x="73825" y="84222"/>
                  </a:moveTo>
                  <a:cubicBezTo>
                    <a:pt x="73164" y="84222"/>
                    <a:pt x="73069" y="84695"/>
                    <a:pt x="72880" y="85262"/>
                  </a:cubicBezTo>
                  <a:cubicBezTo>
                    <a:pt x="73053" y="85693"/>
                    <a:pt x="73225" y="86125"/>
                    <a:pt x="73685" y="86125"/>
                  </a:cubicBezTo>
                  <a:cubicBezTo>
                    <a:pt x="73729" y="86125"/>
                    <a:pt x="73776" y="86121"/>
                    <a:pt x="73825" y="86113"/>
                  </a:cubicBezTo>
                  <a:cubicBezTo>
                    <a:pt x="74487" y="86018"/>
                    <a:pt x="74770" y="85640"/>
                    <a:pt x="74770" y="85073"/>
                  </a:cubicBezTo>
                  <a:cubicBezTo>
                    <a:pt x="74770" y="84600"/>
                    <a:pt x="74298" y="84222"/>
                    <a:pt x="73825" y="84222"/>
                  </a:cubicBezTo>
                  <a:close/>
                  <a:moveTo>
                    <a:pt x="80820" y="85262"/>
                  </a:moveTo>
                  <a:cubicBezTo>
                    <a:pt x="80253" y="85451"/>
                    <a:pt x="79969" y="85735"/>
                    <a:pt x="80158" y="86207"/>
                  </a:cubicBezTo>
                  <a:cubicBezTo>
                    <a:pt x="80158" y="86769"/>
                    <a:pt x="80363" y="87195"/>
                    <a:pt x="80887" y="87195"/>
                  </a:cubicBezTo>
                  <a:cubicBezTo>
                    <a:pt x="80981" y="87195"/>
                    <a:pt x="81084" y="87181"/>
                    <a:pt x="81198" y="87153"/>
                  </a:cubicBezTo>
                  <a:cubicBezTo>
                    <a:pt x="81765" y="87058"/>
                    <a:pt x="81860" y="86680"/>
                    <a:pt x="82049" y="86018"/>
                  </a:cubicBezTo>
                  <a:cubicBezTo>
                    <a:pt x="81765" y="85735"/>
                    <a:pt x="81576" y="85262"/>
                    <a:pt x="80820" y="85262"/>
                  </a:cubicBezTo>
                  <a:close/>
                  <a:moveTo>
                    <a:pt x="45017" y="85723"/>
                  </a:moveTo>
                  <a:cubicBezTo>
                    <a:pt x="44444" y="85723"/>
                    <a:pt x="44050" y="86162"/>
                    <a:pt x="44050" y="86680"/>
                  </a:cubicBezTo>
                  <a:cubicBezTo>
                    <a:pt x="44050" y="87342"/>
                    <a:pt x="44428" y="87625"/>
                    <a:pt x="44995" y="87720"/>
                  </a:cubicBezTo>
                  <a:cubicBezTo>
                    <a:pt x="45751" y="87625"/>
                    <a:pt x="46129" y="87436"/>
                    <a:pt x="45940" y="86680"/>
                  </a:cubicBezTo>
                  <a:cubicBezTo>
                    <a:pt x="45940" y="86207"/>
                    <a:pt x="45562" y="85829"/>
                    <a:pt x="45184" y="85735"/>
                  </a:cubicBezTo>
                  <a:cubicBezTo>
                    <a:pt x="45127" y="85726"/>
                    <a:pt x="45071" y="85723"/>
                    <a:pt x="45017" y="85723"/>
                  </a:cubicBezTo>
                  <a:close/>
                  <a:moveTo>
                    <a:pt x="21097" y="85720"/>
                  </a:moveTo>
                  <a:cubicBezTo>
                    <a:pt x="20608" y="85720"/>
                    <a:pt x="20220" y="86077"/>
                    <a:pt x="20135" y="86585"/>
                  </a:cubicBezTo>
                  <a:cubicBezTo>
                    <a:pt x="19946" y="87153"/>
                    <a:pt x="20324" y="87531"/>
                    <a:pt x="20891" y="87814"/>
                  </a:cubicBezTo>
                  <a:cubicBezTo>
                    <a:pt x="21553" y="87625"/>
                    <a:pt x="22025" y="87436"/>
                    <a:pt x="22025" y="86680"/>
                  </a:cubicBezTo>
                  <a:cubicBezTo>
                    <a:pt x="22025" y="86207"/>
                    <a:pt x="21742" y="85735"/>
                    <a:pt x="21269" y="85735"/>
                  </a:cubicBezTo>
                  <a:cubicBezTo>
                    <a:pt x="21211" y="85725"/>
                    <a:pt x="21153" y="85720"/>
                    <a:pt x="21097" y="85720"/>
                  </a:cubicBezTo>
                  <a:close/>
                  <a:moveTo>
                    <a:pt x="35493" y="86001"/>
                  </a:moveTo>
                  <a:cubicBezTo>
                    <a:pt x="34958" y="86001"/>
                    <a:pt x="34585" y="86290"/>
                    <a:pt x="34503" y="86869"/>
                  </a:cubicBezTo>
                  <a:cubicBezTo>
                    <a:pt x="34408" y="87436"/>
                    <a:pt x="34786" y="87909"/>
                    <a:pt x="35448" y="88003"/>
                  </a:cubicBezTo>
                  <a:cubicBezTo>
                    <a:pt x="36015" y="87909"/>
                    <a:pt x="36393" y="87531"/>
                    <a:pt x="36488" y="86963"/>
                  </a:cubicBezTo>
                  <a:cubicBezTo>
                    <a:pt x="36488" y="86396"/>
                    <a:pt x="36110" y="86018"/>
                    <a:pt x="35732" y="86018"/>
                  </a:cubicBezTo>
                  <a:cubicBezTo>
                    <a:pt x="35649" y="86006"/>
                    <a:pt x="35569" y="86001"/>
                    <a:pt x="35493" y="86001"/>
                  </a:cubicBezTo>
                  <a:close/>
                  <a:moveTo>
                    <a:pt x="15125" y="86396"/>
                  </a:moveTo>
                  <a:cubicBezTo>
                    <a:pt x="14652" y="86396"/>
                    <a:pt x="14274" y="86680"/>
                    <a:pt x="14274" y="87153"/>
                  </a:cubicBezTo>
                  <a:cubicBezTo>
                    <a:pt x="14274" y="87814"/>
                    <a:pt x="14652" y="88287"/>
                    <a:pt x="15220" y="88287"/>
                  </a:cubicBezTo>
                  <a:cubicBezTo>
                    <a:pt x="15976" y="88287"/>
                    <a:pt x="16165" y="87909"/>
                    <a:pt x="16354" y="87058"/>
                  </a:cubicBezTo>
                  <a:cubicBezTo>
                    <a:pt x="16070" y="86680"/>
                    <a:pt x="15692" y="86396"/>
                    <a:pt x="15125" y="86396"/>
                  </a:cubicBezTo>
                  <a:close/>
                  <a:moveTo>
                    <a:pt x="87248" y="86396"/>
                  </a:moveTo>
                  <a:cubicBezTo>
                    <a:pt x="86775" y="86491"/>
                    <a:pt x="86397" y="86680"/>
                    <a:pt x="86397" y="87342"/>
                  </a:cubicBezTo>
                  <a:cubicBezTo>
                    <a:pt x="86397" y="87909"/>
                    <a:pt x="86586" y="88381"/>
                    <a:pt x="87342" y="88381"/>
                  </a:cubicBezTo>
                  <a:cubicBezTo>
                    <a:pt x="88004" y="88381"/>
                    <a:pt x="88288" y="87909"/>
                    <a:pt x="88382" y="87342"/>
                  </a:cubicBezTo>
                  <a:cubicBezTo>
                    <a:pt x="88193" y="86680"/>
                    <a:pt x="87909" y="86396"/>
                    <a:pt x="87248" y="86396"/>
                  </a:cubicBezTo>
                  <a:close/>
                  <a:moveTo>
                    <a:pt x="69383" y="86396"/>
                  </a:moveTo>
                  <a:cubicBezTo>
                    <a:pt x="68815" y="86396"/>
                    <a:pt x="68532" y="86680"/>
                    <a:pt x="68437" y="87153"/>
                  </a:cubicBezTo>
                  <a:cubicBezTo>
                    <a:pt x="68343" y="87814"/>
                    <a:pt x="68626" y="88287"/>
                    <a:pt x="69193" y="88381"/>
                  </a:cubicBezTo>
                  <a:cubicBezTo>
                    <a:pt x="69261" y="88391"/>
                    <a:pt x="69326" y="88396"/>
                    <a:pt x="69387" y="88396"/>
                  </a:cubicBezTo>
                  <a:cubicBezTo>
                    <a:pt x="69929" y="88396"/>
                    <a:pt x="70243" y="88030"/>
                    <a:pt x="70328" y="87436"/>
                  </a:cubicBezTo>
                  <a:cubicBezTo>
                    <a:pt x="70328" y="86680"/>
                    <a:pt x="69950" y="86396"/>
                    <a:pt x="69383" y="86396"/>
                  </a:cubicBezTo>
                  <a:close/>
                  <a:moveTo>
                    <a:pt x="93763" y="86820"/>
                  </a:moveTo>
                  <a:cubicBezTo>
                    <a:pt x="93334" y="86820"/>
                    <a:pt x="93014" y="87158"/>
                    <a:pt x="93014" y="87625"/>
                  </a:cubicBezTo>
                  <a:cubicBezTo>
                    <a:pt x="92919" y="88098"/>
                    <a:pt x="93203" y="88476"/>
                    <a:pt x="93676" y="88570"/>
                  </a:cubicBezTo>
                  <a:cubicBezTo>
                    <a:pt x="93791" y="88603"/>
                    <a:pt x="93900" y="88619"/>
                    <a:pt x="94003" y="88619"/>
                  </a:cubicBezTo>
                  <a:cubicBezTo>
                    <a:pt x="94488" y="88619"/>
                    <a:pt x="94810" y="88266"/>
                    <a:pt x="94810" y="87720"/>
                  </a:cubicBezTo>
                  <a:cubicBezTo>
                    <a:pt x="94621" y="87342"/>
                    <a:pt x="94526" y="86963"/>
                    <a:pt x="94054" y="86869"/>
                  </a:cubicBezTo>
                  <a:cubicBezTo>
                    <a:pt x="93953" y="86835"/>
                    <a:pt x="93856" y="86820"/>
                    <a:pt x="93763" y="86820"/>
                  </a:cubicBezTo>
                  <a:close/>
                  <a:moveTo>
                    <a:pt x="9548" y="86680"/>
                  </a:moveTo>
                  <a:cubicBezTo>
                    <a:pt x="8981" y="86680"/>
                    <a:pt x="8697" y="87058"/>
                    <a:pt x="8603" y="87531"/>
                  </a:cubicBezTo>
                  <a:cubicBezTo>
                    <a:pt x="8508" y="88098"/>
                    <a:pt x="8886" y="88476"/>
                    <a:pt x="9548" y="88759"/>
                  </a:cubicBezTo>
                  <a:cubicBezTo>
                    <a:pt x="9926" y="88570"/>
                    <a:pt x="10493" y="88476"/>
                    <a:pt x="10493" y="87720"/>
                  </a:cubicBezTo>
                  <a:cubicBezTo>
                    <a:pt x="10493" y="87153"/>
                    <a:pt x="10115" y="86869"/>
                    <a:pt x="9548" y="86680"/>
                  </a:cubicBezTo>
                  <a:close/>
                  <a:moveTo>
                    <a:pt x="28926" y="87342"/>
                  </a:moveTo>
                  <a:cubicBezTo>
                    <a:pt x="28642" y="87342"/>
                    <a:pt x="28264" y="87625"/>
                    <a:pt x="28264" y="88098"/>
                  </a:cubicBezTo>
                  <a:cubicBezTo>
                    <a:pt x="28264" y="88677"/>
                    <a:pt x="28626" y="88966"/>
                    <a:pt x="29096" y="88966"/>
                  </a:cubicBezTo>
                  <a:cubicBezTo>
                    <a:pt x="29163" y="88966"/>
                    <a:pt x="29233" y="88960"/>
                    <a:pt x="29304" y="88949"/>
                  </a:cubicBezTo>
                  <a:cubicBezTo>
                    <a:pt x="29871" y="88854"/>
                    <a:pt x="30060" y="88476"/>
                    <a:pt x="29871" y="88003"/>
                  </a:cubicBezTo>
                  <a:cubicBezTo>
                    <a:pt x="29871" y="87436"/>
                    <a:pt x="29398" y="87342"/>
                    <a:pt x="28926" y="87342"/>
                  </a:cubicBezTo>
                  <a:close/>
                  <a:moveTo>
                    <a:pt x="49798" y="87422"/>
                  </a:moveTo>
                  <a:cubicBezTo>
                    <a:pt x="49743" y="87422"/>
                    <a:pt x="49686" y="87426"/>
                    <a:pt x="49627" y="87436"/>
                  </a:cubicBezTo>
                  <a:cubicBezTo>
                    <a:pt x="49154" y="87531"/>
                    <a:pt x="48776" y="87720"/>
                    <a:pt x="48776" y="88381"/>
                  </a:cubicBezTo>
                  <a:cubicBezTo>
                    <a:pt x="48776" y="89043"/>
                    <a:pt x="49249" y="89421"/>
                    <a:pt x="49910" y="89421"/>
                  </a:cubicBezTo>
                  <a:cubicBezTo>
                    <a:pt x="50477" y="89421"/>
                    <a:pt x="50856" y="88949"/>
                    <a:pt x="50950" y="88192"/>
                  </a:cubicBezTo>
                  <a:cubicBezTo>
                    <a:pt x="50611" y="87769"/>
                    <a:pt x="50273" y="87422"/>
                    <a:pt x="49798" y="87422"/>
                  </a:cubicBezTo>
                  <a:close/>
                  <a:moveTo>
                    <a:pt x="99725" y="87436"/>
                  </a:moveTo>
                  <a:cubicBezTo>
                    <a:pt x="99158" y="87531"/>
                    <a:pt x="98685" y="87720"/>
                    <a:pt x="98685" y="88476"/>
                  </a:cubicBezTo>
                  <a:cubicBezTo>
                    <a:pt x="98685" y="88949"/>
                    <a:pt x="99063" y="89421"/>
                    <a:pt x="99536" y="89421"/>
                  </a:cubicBezTo>
                  <a:cubicBezTo>
                    <a:pt x="99595" y="89431"/>
                    <a:pt x="99652" y="89436"/>
                    <a:pt x="99708" y="89436"/>
                  </a:cubicBezTo>
                  <a:cubicBezTo>
                    <a:pt x="100197" y="89436"/>
                    <a:pt x="100586" y="89079"/>
                    <a:pt x="100670" y="88570"/>
                  </a:cubicBezTo>
                  <a:cubicBezTo>
                    <a:pt x="100765" y="88003"/>
                    <a:pt x="100292" y="87625"/>
                    <a:pt x="99725" y="87436"/>
                  </a:cubicBezTo>
                  <a:close/>
                  <a:moveTo>
                    <a:pt x="64656" y="87909"/>
                  </a:moveTo>
                  <a:cubicBezTo>
                    <a:pt x="63900" y="87909"/>
                    <a:pt x="63711" y="88192"/>
                    <a:pt x="63711" y="88949"/>
                  </a:cubicBezTo>
                  <a:cubicBezTo>
                    <a:pt x="63711" y="89421"/>
                    <a:pt x="64089" y="89799"/>
                    <a:pt x="64656" y="89799"/>
                  </a:cubicBezTo>
                  <a:cubicBezTo>
                    <a:pt x="65318" y="89799"/>
                    <a:pt x="65602" y="89421"/>
                    <a:pt x="65602" y="88854"/>
                  </a:cubicBezTo>
                  <a:cubicBezTo>
                    <a:pt x="65318" y="88098"/>
                    <a:pt x="65129" y="87909"/>
                    <a:pt x="64656" y="87909"/>
                  </a:cubicBezTo>
                  <a:close/>
                  <a:moveTo>
                    <a:pt x="76850" y="88098"/>
                  </a:moveTo>
                  <a:cubicBezTo>
                    <a:pt x="76377" y="88287"/>
                    <a:pt x="75999" y="88570"/>
                    <a:pt x="75999" y="89043"/>
                  </a:cubicBezTo>
                  <a:cubicBezTo>
                    <a:pt x="75999" y="89637"/>
                    <a:pt x="76304" y="90003"/>
                    <a:pt x="76845" y="90003"/>
                  </a:cubicBezTo>
                  <a:cubicBezTo>
                    <a:pt x="76907" y="90003"/>
                    <a:pt x="76972" y="89998"/>
                    <a:pt x="77039" y="89988"/>
                  </a:cubicBezTo>
                  <a:cubicBezTo>
                    <a:pt x="77606" y="89988"/>
                    <a:pt x="77984" y="89516"/>
                    <a:pt x="77984" y="88949"/>
                  </a:cubicBezTo>
                  <a:cubicBezTo>
                    <a:pt x="77890" y="88381"/>
                    <a:pt x="77417" y="88098"/>
                    <a:pt x="76850" y="88098"/>
                  </a:cubicBezTo>
                  <a:close/>
                  <a:moveTo>
                    <a:pt x="105491" y="88003"/>
                  </a:moveTo>
                  <a:cubicBezTo>
                    <a:pt x="105019" y="88003"/>
                    <a:pt x="104735" y="88381"/>
                    <a:pt x="104546" y="88854"/>
                  </a:cubicBezTo>
                  <a:cubicBezTo>
                    <a:pt x="104451" y="89421"/>
                    <a:pt x="104640" y="89894"/>
                    <a:pt x="105397" y="89988"/>
                  </a:cubicBezTo>
                  <a:cubicBezTo>
                    <a:pt x="105495" y="90016"/>
                    <a:pt x="105586" y="90030"/>
                    <a:pt x="105668" y="90030"/>
                  </a:cubicBezTo>
                  <a:cubicBezTo>
                    <a:pt x="106139" y="90030"/>
                    <a:pt x="106356" y="89592"/>
                    <a:pt x="106436" y="88949"/>
                  </a:cubicBezTo>
                  <a:cubicBezTo>
                    <a:pt x="106342" y="88476"/>
                    <a:pt x="106153" y="88003"/>
                    <a:pt x="105491" y="88003"/>
                  </a:cubicBezTo>
                  <a:close/>
                  <a:moveTo>
                    <a:pt x="54614" y="88453"/>
                  </a:moveTo>
                  <a:cubicBezTo>
                    <a:pt x="54530" y="88453"/>
                    <a:pt x="54443" y="88461"/>
                    <a:pt x="54353" y="88476"/>
                  </a:cubicBezTo>
                  <a:cubicBezTo>
                    <a:pt x="53880" y="88570"/>
                    <a:pt x="53691" y="88949"/>
                    <a:pt x="53691" y="89421"/>
                  </a:cubicBezTo>
                  <a:cubicBezTo>
                    <a:pt x="53761" y="89910"/>
                    <a:pt x="54037" y="90192"/>
                    <a:pt x="54405" y="90192"/>
                  </a:cubicBezTo>
                  <a:cubicBezTo>
                    <a:pt x="54536" y="90192"/>
                    <a:pt x="54677" y="90157"/>
                    <a:pt x="54826" y="90083"/>
                  </a:cubicBezTo>
                  <a:cubicBezTo>
                    <a:pt x="55298" y="89988"/>
                    <a:pt x="55582" y="89705"/>
                    <a:pt x="55582" y="89232"/>
                  </a:cubicBezTo>
                  <a:cubicBezTo>
                    <a:pt x="55423" y="88675"/>
                    <a:pt x="55063" y="88453"/>
                    <a:pt x="54614" y="88453"/>
                  </a:cubicBezTo>
                  <a:close/>
                  <a:moveTo>
                    <a:pt x="59720" y="88462"/>
                  </a:moveTo>
                  <a:cubicBezTo>
                    <a:pt x="59666" y="88462"/>
                    <a:pt x="59610" y="88466"/>
                    <a:pt x="59552" y="88476"/>
                  </a:cubicBezTo>
                  <a:cubicBezTo>
                    <a:pt x="59079" y="88476"/>
                    <a:pt x="58701" y="88854"/>
                    <a:pt x="58701" y="89327"/>
                  </a:cubicBezTo>
                  <a:cubicBezTo>
                    <a:pt x="58701" y="89894"/>
                    <a:pt x="58985" y="90366"/>
                    <a:pt x="59646" y="90366"/>
                  </a:cubicBezTo>
                  <a:cubicBezTo>
                    <a:pt x="60308" y="90366"/>
                    <a:pt x="60592" y="89988"/>
                    <a:pt x="60592" y="89421"/>
                  </a:cubicBezTo>
                  <a:cubicBezTo>
                    <a:pt x="60507" y="88827"/>
                    <a:pt x="60193" y="88462"/>
                    <a:pt x="59720" y="88462"/>
                  </a:cubicBezTo>
                  <a:close/>
                  <a:moveTo>
                    <a:pt x="39607" y="88759"/>
                  </a:moveTo>
                  <a:cubicBezTo>
                    <a:pt x="39040" y="88759"/>
                    <a:pt x="38662" y="89232"/>
                    <a:pt x="38756" y="89799"/>
                  </a:cubicBezTo>
                  <a:cubicBezTo>
                    <a:pt x="38756" y="90272"/>
                    <a:pt x="39134" y="90650"/>
                    <a:pt x="39607" y="90650"/>
                  </a:cubicBezTo>
                  <a:cubicBezTo>
                    <a:pt x="40174" y="90650"/>
                    <a:pt x="40552" y="90177"/>
                    <a:pt x="40552" y="89799"/>
                  </a:cubicBezTo>
                  <a:cubicBezTo>
                    <a:pt x="40458" y="89043"/>
                    <a:pt x="40080" y="88759"/>
                    <a:pt x="39607" y="88759"/>
                  </a:cubicBezTo>
                  <a:close/>
                  <a:moveTo>
                    <a:pt x="24239" y="89498"/>
                  </a:moveTo>
                  <a:cubicBezTo>
                    <a:pt x="24167" y="89498"/>
                    <a:pt x="24091" y="89504"/>
                    <a:pt x="24010" y="89516"/>
                  </a:cubicBezTo>
                  <a:cubicBezTo>
                    <a:pt x="23538" y="89705"/>
                    <a:pt x="23254" y="89988"/>
                    <a:pt x="23254" y="90461"/>
                  </a:cubicBezTo>
                  <a:cubicBezTo>
                    <a:pt x="23254" y="91217"/>
                    <a:pt x="23727" y="91312"/>
                    <a:pt x="24388" y="91312"/>
                  </a:cubicBezTo>
                  <a:cubicBezTo>
                    <a:pt x="24861" y="91217"/>
                    <a:pt x="25050" y="90839"/>
                    <a:pt x="25050" y="90555"/>
                  </a:cubicBezTo>
                  <a:cubicBezTo>
                    <a:pt x="25050" y="89808"/>
                    <a:pt x="24758" y="89498"/>
                    <a:pt x="24239" y="89498"/>
                  </a:cubicBezTo>
                  <a:close/>
                  <a:moveTo>
                    <a:pt x="83722" y="89662"/>
                  </a:moveTo>
                  <a:cubicBezTo>
                    <a:pt x="83640" y="89662"/>
                    <a:pt x="83555" y="89675"/>
                    <a:pt x="83467" y="89705"/>
                  </a:cubicBezTo>
                  <a:cubicBezTo>
                    <a:pt x="82805" y="89799"/>
                    <a:pt x="82522" y="90272"/>
                    <a:pt x="82616" y="90839"/>
                  </a:cubicBezTo>
                  <a:cubicBezTo>
                    <a:pt x="82701" y="91262"/>
                    <a:pt x="83013" y="91610"/>
                    <a:pt x="83485" y="91610"/>
                  </a:cubicBezTo>
                  <a:cubicBezTo>
                    <a:pt x="83540" y="91610"/>
                    <a:pt x="83597" y="91605"/>
                    <a:pt x="83656" y="91595"/>
                  </a:cubicBezTo>
                  <a:cubicBezTo>
                    <a:pt x="84223" y="91406"/>
                    <a:pt x="84601" y="91123"/>
                    <a:pt x="84601" y="90461"/>
                  </a:cubicBezTo>
                  <a:cubicBezTo>
                    <a:pt x="84521" y="90061"/>
                    <a:pt x="84171" y="89662"/>
                    <a:pt x="83722" y="89662"/>
                  </a:cubicBezTo>
                  <a:close/>
                  <a:moveTo>
                    <a:pt x="32846" y="90354"/>
                  </a:moveTo>
                  <a:cubicBezTo>
                    <a:pt x="32345" y="90354"/>
                    <a:pt x="31950" y="90794"/>
                    <a:pt x="31950" y="91312"/>
                  </a:cubicBezTo>
                  <a:cubicBezTo>
                    <a:pt x="31950" y="91784"/>
                    <a:pt x="32140" y="92162"/>
                    <a:pt x="32423" y="92162"/>
                  </a:cubicBezTo>
                  <a:cubicBezTo>
                    <a:pt x="32625" y="92203"/>
                    <a:pt x="32797" y="92222"/>
                    <a:pt x="32944" y="92222"/>
                  </a:cubicBezTo>
                  <a:cubicBezTo>
                    <a:pt x="33485" y="92222"/>
                    <a:pt x="33692" y="91967"/>
                    <a:pt x="33841" y="91595"/>
                  </a:cubicBezTo>
                  <a:cubicBezTo>
                    <a:pt x="33936" y="90934"/>
                    <a:pt x="33652" y="90461"/>
                    <a:pt x="32990" y="90366"/>
                  </a:cubicBezTo>
                  <a:cubicBezTo>
                    <a:pt x="32941" y="90358"/>
                    <a:pt x="32893" y="90354"/>
                    <a:pt x="32846" y="90354"/>
                  </a:cubicBezTo>
                  <a:close/>
                  <a:moveTo>
                    <a:pt x="90367" y="90461"/>
                  </a:moveTo>
                  <a:cubicBezTo>
                    <a:pt x="89895" y="90461"/>
                    <a:pt x="89611" y="90839"/>
                    <a:pt x="89611" y="91312"/>
                  </a:cubicBezTo>
                  <a:cubicBezTo>
                    <a:pt x="89611" y="91879"/>
                    <a:pt x="89895" y="92257"/>
                    <a:pt x="90556" y="92257"/>
                  </a:cubicBezTo>
                  <a:cubicBezTo>
                    <a:pt x="91029" y="92257"/>
                    <a:pt x="91312" y="91879"/>
                    <a:pt x="91312" y="91406"/>
                  </a:cubicBezTo>
                  <a:cubicBezTo>
                    <a:pt x="91312" y="90839"/>
                    <a:pt x="91029" y="90461"/>
                    <a:pt x="90367" y="90461"/>
                  </a:cubicBezTo>
                  <a:close/>
                  <a:moveTo>
                    <a:pt x="18398" y="90235"/>
                  </a:moveTo>
                  <a:cubicBezTo>
                    <a:pt x="18320" y="90235"/>
                    <a:pt x="18238" y="90247"/>
                    <a:pt x="18150" y="90272"/>
                  </a:cubicBezTo>
                  <a:cubicBezTo>
                    <a:pt x="17677" y="90272"/>
                    <a:pt x="17394" y="90555"/>
                    <a:pt x="17205" y="91123"/>
                  </a:cubicBezTo>
                  <a:cubicBezTo>
                    <a:pt x="17110" y="91690"/>
                    <a:pt x="17488" y="92162"/>
                    <a:pt x="18055" y="92257"/>
                  </a:cubicBezTo>
                  <a:cubicBezTo>
                    <a:pt x="18121" y="92265"/>
                    <a:pt x="18182" y="92269"/>
                    <a:pt x="18239" y="92269"/>
                  </a:cubicBezTo>
                  <a:cubicBezTo>
                    <a:pt x="18843" y="92269"/>
                    <a:pt x="19009" y="91830"/>
                    <a:pt x="19095" y="91312"/>
                  </a:cubicBezTo>
                  <a:cubicBezTo>
                    <a:pt x="19177" y="90738"/>
                    <a:pt x="18904" y="90235"/>
                    <a:pt x="18398" y="90235"/>
                  </a:cubicBezTo>
                  <a:close/>
                  <a:moveTo>
                    <a:pt x="72708" y="90446"/>
                  </a:moveTo>
                  <a:cubicBezTo>
                    <a:pt x="72219" y="90446"/>
                    <a:pt x="71830" y="90803"/>
                    <a:pt x="71746" y="91312"/>
                  </a:cubicBezTo>
                  <a:cubicBezTo>
                    <a:pt x="71651" y="91784"/>
                    <a:pt x="71935" y="92257"/>
                    <a:pt x="72407" y="92257"/>
                  </a:cubicBezTo>
                  <a:cubicBezTo>
                    <a:pt x="72510" y="92272"/>
                    <a:pt x="72608" y="92279"/>
                    <a:pt x="72700" y="92279"/>
                  </a:cubicBezTo>
                  <a:cubicBezTo>
                    <a:pt x="73206" y="92279"/>
                    <a:pt x="73556" y="92045"/>
                    <a:pt x="73636" y="91406"/>
                  </a:cubicBezTo>
                  <a:cubicBezTo>
                    <a:pt x="73731" y="90934"/>
                    <a:pt x="73353" y="90650"/>
                    <a:pt x="72880" y="90461"/>
                  </a:cubicBezTo>
                  <a:cubicBezTo>
                    <a:pt x="72821" y="90451"/>
                    <a:pt x="72764" y="90446"/>
                    <a:pt x="72708" y="90446"/>
                  </a:cubicBezTo>
                  <a:close/>
                  <a:moveTo>
                    <a:pt x="43955" y="90839"/>
                  </a:moveTo>
                  <a:cubicBezTo>
                    <a:pt x="43483" y="90839"/>
                    <a:pt x="43104" y="91312"/>
                    <a:pt x="43104" y="91784"/>
                  </a:cubicBezTo>
                  <a:cubicBezTo>
                    <a:pt x="43104" y="92257"/>
                    <a:pt x="43294" y="92730"/>
                    <a:pt x="43861" y="92730"/>
                  </a:cubicBezTo>
                  <a:cubicBezTo>
                    <a:pt x="43918" y="92739"/>
                    <a:pt x="43974" y="92744"/>
                    <a:pt x="44029" y="92744"/>
                  </a:cubicBezTo>
                  <a:cubicBezTo>
                    <a:pt x="44519" y="92744"/>
                    <a:pt x="44910" y="92370"/>
                    <a:pt x="44995" y="91690"/>
                  </a:cubicBezTo>
                  <a:cubicBezTo>
                    <a:pt x="44900" y="91312"/>
                    <a:pt x="44522" y="90839"/>
                    <a:pt x="43955" y="90839"/>
                  </a:cubicBezTo>
                  <a:close/>
                  <a:moveTo>
                    <a:pt x="12195" y="90839"/>
                  </a:moveTo>
                  <a:cubicBezTo>
                    <a:pt x="11628" y="91123"/>
                    <a:pt x="11060" y="91406"/>
                    <a:pt x="11344" y="92068"/>
                  </a:cubicBezTo>
                  <a:cubicBezTo>
                    <a:pt x="11427" y="92563"/>
                    <a:pt x="11797" y="92842"/>
                    <a:pt x="12330" y="92842"/>
                  </a:cubicBezTo>
                  <a:cubicBezTo>
                    <a:pt x="12408" y="92842"/>
                    <a:pt x="12489" y="92836"/>
                    <a:pt x="12573" y="92824"/>
                  </a:cubicBezTo>
                  <a:cubicBezTo>
                    <a:pt x="13045" y="92730"/>
                    <a:pt x="13329" y="92351"/>
                    <a:pt x="13234" y="91784"/>
                  </a:cubicBezTo>
                  <a:cubicBezTo>
                    <a:pt x="13140" y="91217"/>
                    <a:pt x="12762" y="90839"/>
                    <a:pt x="12195" y="90839"/>
                  </a:cubicBezTo>
                  <a:close/>
                  <a:moveTo>
                    <a:pt x="96656" y="91297"/>
                  </a:moveTo>
                  <a:cubicBezTo>
                    <a:pt x="96609" y="91297"/>
                    <a:pt x="96561" y="91302"/>
                    <a:pt x="96511" y="91312"/>
                  </a:cubicBezTo>
                  <a:cubicBezTo>
                    <a:pt x="96039" y="91406"/>
                    <a:pt x="95755" y="91690"/>
                    <a:pt x="95755" y="92162"/>
                  </a:cubicBezTo>
                  <a:cubicBezTo>
                    <a:pt x="95755" y="92730"/>
                    <a:pt x="96039" y="93202"/>
                    <a:pt x="96700" y="93202"/>
                  </a:cubicBezTo>
                  <a:cubicBezTo>
                    <a:pt x="97267" y="93202"/>
                    <a:pt x="97646" y="92635"/>
                    <a:pt x="97457" y="92068"/>
                  </a:cubicBezTo>
                  <a:cubicBezTo>
                    <a:pt x="97372" y="91645"/>
                    <a:pt x="97060" y="91297"/>
                    <a:pt x="96656" y="91297"/>
                  </a:cubicBezTo>
                  <a:close/>
                  <a:moveTo>
                    <a:pt x="67965" y="92162"/>
                  </a:moveTo>
                  <a:cubicBezTo>
                    <a:pt x="67492" y="92162"/>
                    <a:pt x="67114" y="92446"/>
                    <a:pt x="67114" y="93013"/>
                  </a:cubicBezTo>
                  <a:cubicBezTo>
                    <a:pt x="67114" y="93580"/>
                    <a:pt x="67492" y="93958"/>
                    <a:pt x="67965" y="93958"/>
                  </a:cubicBezTo>
                  <a:cubicBezTo>
                    <a:pt x="68626" y="93958"/>
                    <a:pt x="69004" y="93580"/>
                    <a:pt x="69004" y="93108"/>
                  </a:cubicBezTo>
                  <a:cubicBezTo>
                    <a:pt x="69004" y="92351"/>
                    <a:pt x="68532" y="92162"/>
                    <a:pt x="67965" y="92162"/>
                  </a:cubicBezTo>
                  <a:close/>
                  <a:moveTo>
                    <a:pt x="102639" y="92139"/>
                  </a:moveTo>
                  <a:cubicBezTo>
                    <a:pt x="102553" y="92139"/>
                    <a:pt x="102464" y="92147"/>
                    <a:pt x="102372" y="92162"/>
                  </a:cubicBezTo>
                  <a:cubicBezTo>
                    <a:pt x="101899" y="92257"/>
                    <a:pt x="101616" y="92635"/>
                    <a:pt x="101710" y="93108"/>
                  </a:cubicBezTo>
                  <a:cubicBezTo>
                    <a:pt x="101880" y="93616"/>
                    <a:pt x="102125" y="93973"/>
                    <a:pt x="102720" y="93973"/>
                  </a:cubicBezTo>
                  <a:cubicBezTo>
                    <a:pt x="102788" y="93973"/>
                    <a:pt x="102861" y="93968"/>
                    <a:pt x="102939" y="93958"/>
                  </a:cubicBezTo>
                  <a:cubicBezTo>
                    <a:pt x="103412" y="93769"/>
                    <a:pt x="103601" y="93486"/>
                    <a:pt x="103506" y="92824"/>
                  </a:cubicBezTo>
                  <a:cubicBezTo>
                    <a:pt x="103427" y="92349"/>
                    <a:pt x="103082" y="92139"/>
                    <a:pt x="102639" y="92139"/>
                  </a:cubicBezTo>
                  <a:close/>
                  <a:moveTo>
                    <a:pt x="48776" y="92351"/>
                  </a:moveTo>
                  <a:cubicBezTo>
                    <a:pt x="48209" y="92351"/>
                    <a:pt x="47736" y="92730"/>
                    <a:pt x="47736" y="93297"/>
                  </a:cubicBezTo>
                  <a:cubicBezTo>
                    <a:pt x="47642" y="94053"/>
                    <a:pt x="48114" y="94242"/>
                    <a:pt x="48681" y="94431"/>
                  </a:cubicBezTo>
                  <a:cubicBezTo>
                    <a:pt x="49249" y="94242"/>
                    <a:pt x="49627" y="93958"/>
                    <a:pt x="49627" y="93297"/>
                  </a:cubicBezTo>
                  <a:cubicBezTo>
                    <a:pt x="49627" y="92824"/>
                    <a:pt x="49438" y="92446"/>
                    <a:pt x="48776" y="92351"/>
                  </a:cubicBezTo>
                  <a:close/>
                  <a:moveTo>
                    <a:pt x="79497" y="92446"/>
                  </a:moveTo>
                  <a:cubicBezTo>
                    <a:pt x="78930" y="92446"/>
                    <a:pt x="78741" y="92824"/>
                    <a:pt x="78551" y="93297"/>
                  </a:cubicBezTo>
                  <a:cubicBezTo>
                    <a:pt x="78457" y="93958"/>
                    <a:pt x="78646" y="94525"/>
                    <a:pt x="79402" y="94525"/>
                  </a:cubicBezTo>
                  <a:cubicBezTo>
                    <a:pt x="79451" y="94534"/>
                    <a:pt x="79498" y="94538"/>
                    <a:pt x="79544" y="94538"/>
                  </a:cubicBezTo>
                  <a:cubicBezTo>
                    <a:pt x="80033" y="94538"/>
                    <a:pt x="80364" y="94091"/>
                    <a:pt x="80537" y="93486"/>
                  </a:cubicBezTo>
                  <a:cubicBezTo>
                    <a:pt x="80442" y="93108"/>
                    <a:pt x="80253" y="92446"/>
                    <a:pt x="79497" y="92446"/>
                  </a:cubicBezTo>
                  <a:close/>
                  <a:moveTo>
                    <a:pt x="27886" y="92824"/>
                  </a:moveTo>
                  <a:cubicBezTo>
                    <a:pt x="27319" y="92824"/>
                    <a:pt x="26941" y="93202"/>
                    <a:pt x="26941" y="93675"/>
                  </a:cubicBezTo>
                  <a:cubicBezTo>
                    <a:pt x="26941" y="94242"/>
                    <a:pt x="27319" y="94620"/>
                    <a:pt x="27886" y="94620"/>
                  </a:cubicBezTo>
                  <a:cubicBezTo>
                    <a:pt x="28359" y="94620"/>
                    <a:pt x="28737" y="94336"/>
                    <a:pt x="28737" y="93769"/>
                  </a:cubicBezTo>
                  <a:cubicBezTo>
                    <a:pt x="28737" y="93202"/>
                    <a:pt x="28359" y="92824"/>
                    <a:pt x="27886" y="92824"/>
                  </a:cubicBezTo>
                  <a:close/>
                  <a:moveTo>
                    <a:pt x="53408" y="93297"/>
                  </a:moveTo>
                  <a:cubicBezTo>
                    <a:pt x="52935" y="93486"/>
                    <a:pt x="52557" y="93675"/>
                    <a:pt x="52557" y="94147"/>
                  </a:cubicBezTo>
                  <a:cubicBezTo>
                    <a:pt x="52557" y="94904"/>
                    <a:pt x="52935" y="95093"/>
                    <a:pt x="53502" y="95093"/>
                  </a:cubicBezTo>
                  <a:cubicBezTo>
                    <a:pt x="54164" y="95093"/>
                    <a:pt x="54258" y="94715"/>
                    <a:pt x="54258" y="94147"/>
                  </a:cubicBezTo>
                  <a:cubicBezTo>
                    <a:pt x="54258" y="93675"/>
                    <a:pt x="53880" y="93297"/>
                    <a:pt x="53408" y="93297"/>
                  </a:cubicBezTo>
                  <a:close/>
                  <a:moveTo>
                    <a:pt x="37149" y="93108"/>
                  </a:moveTo>
                  <a:cubicBezTo>
                    <a:pt x="36488" y="93108"/>
                    <a:pt x="36015" y="93391"/>
                    <a:pt x="36015" y="94147"/>
                  </a:cubicBezTo>
                  <a:cubicBezTo>
                    <a:pt x="36015" y="94620"/>
                    <a:pt x="36393" y="94998"/>
                    <a:pt x="36866" y="95093"/>
                  </a:cubicBezTo>
                  <a:cubicBezTo>
                    <a:pt x="36924" y="95102"/>
                    <a:pt x="36981" y="95107"/>
                    <a:pt x="37036" y="95107"/>
                  </a:cubicBezTo>
                  <a:cubicBezTo>
                    <a:pt x="37526" y="95107"/>
                    <a:pt x="37915" y="94742"/>
                    <a:pt x="38000" y="94147"/>
                  </a:cubicBezTo>
                  <a:cubicBezTo>
                    <a:pt x="38095" y="93580"/>
                    <a:pt x="37811" y="93108"/>
                    <a:pt x="37149" y="93108"/>
                  </a:cubicBezTo>
                  <a:close/>
                  <a:moveTo>
                    <a:pt x="63493" y="93180"/>
                  </a:moveTo>
                  <a:cubicBezTo>
                    <a:pt x="63412" y="93180"/>
                    <a:pt x="63326" y="93188"/>
                    <a:pt x="63238" y="93202"/>
                  </a:cubicBezTo>
                  <a:cubicBezTo>
                    <a:pt x="62766" y="93202"/>
                    <a:pt x="62388" y="93675"/>
                    <a:pt x="62388" y="94147"/>
                  </a:cubicBezTo>
                  <a:cubicBezTo>
                    <a:pt x="62388" y="94715"/>
                    <a:pt x="62766" y="95093"/>
                    <a:pt x="63616" y="95187"/>
                  </a:cubicBezTo>
                  <a:cubicBezTo>
                    <a:pt x="63900" y="94998"/>
                    <a:pt x="64278" y="94620"/>
                    <a:pt x="64278" y="94053"/>
                  </a:cubicBezTo>
                  <a:cubicBezTo>
                    <a:pt x="64278" y="93414"/>
                    <a:pt x="63940" y="93180"/>
                    <a:pt x="63493" y="93180"/>
                  </a:cubicBezTo>
                  <a:close/>
                  <a:moveTo>
                    <a:pt x="58441" y="93568"/>
                  </a:moveTo>
                  <a:cubicBezTo>
                    <a:pt x="57882" y="93568"/>
                    <a:pt x="57567" y="94007"/>
                    <a:pt x="57567" y="94525"/>
                  </a:cubicBezTo>
                  <a:cubicBezTo>
                    <a:pt x="57567" y="94998"/>
                    <a:pt x="57661" y="95471"/>
                    <a:pt x="58229" y="95471"/>
                  </a:cubicBezTo>
                  <a:cubicBezTo>
                    <a:pt x="58890" y="95471"/>
                    <a:pt x="59174" y="95093"/>
                    <a:pt x="59363" y="94525"/>
                  </a:cubicBezTo>
                  <a:cubicBezTo>
                    <a:pt x="59363" y="94053"/>
                    <a:pt x="59079" y="93675"/>
                    <a:pt x="58607" y="93580"/>
                  </a:cubicBezTo>
                  <a:cubicBezTo>
                    <a:pt x="58549" y="93572"/>
                    <a:pt x="58494" y="93568"/>
                    <a:pt x="58441" y="93568"/>
                  </a:cubicBezTo>
                  <a:close/>
                  <a:moveTo>
                    <a:pt x="86664" y="93660"/>
                  </a:moveTo>
                  <a:cubicBezTo>
                    <a:pt x="86608" y="93660"/>
                    <a:pt x="86550" y="93665"/>
                    <a:pt x="86492" y="93675"/>
                  </a:cubicBezTo>
                  <a:cubicBezTo>
                    <a:pt x="86019" y="93769"/>
                    <a:pt x="85641" y="94053"/>
                    <a:pt x="85830" y="94620"/>
                  </a:cubicBezTo>
                  <a:cubicBezTo>
                    <a:pt x="85830" y="95187"/>
                    <a:pt x="86114" y="95565"/>
                    <a:pt x="86775" y="95565"/>
                  </a:cubicBezTo>
                  <a:cubicBezTo>
                    <a:pt x="87437" y="95471"/>
                    <a:pt x="87815" y="95093"/>
                    <a:pt x="87720" y="94525"/>
                  </a:cubicBezTo>
                  <a:cubicBezTo>
                    <a:pt x="87551" y="94017"/>
                    <a:pt x="87153" y="93660"/>
                    <a:pt x="86664" y="93660"/>
                  </a:cubicBezTo>
                  <a:close/>
                  <a:moveTo>
                    <a:pt x="21364" y="93958"/>
                  </a:moveTo>
                  <a:cubicBezTo>
                    <a:pt x="20797" y="94053"/>
                    <a:pt x="20607" y="94431"/>
                    <a:pt x="20607" y="94998"/>
                  </a:cubicBezTo>
                  <a:cubicBezTo>
                    <a:pt x="20702" y="95565"/>
                    <a:pt x="21080" y="95660"/>
                    <a:pt x="21553" y="95660"/>
                  </a:cubicBezTo>
                  <a:cubicBezTo>
                    <a:pt x="22214" y="95660"/>
                    <a:pt x="22498" y="95187"/>
                    <a:pt x="22309" y="94620"/>
                  </a:cubicBezTo>
                  <a:cubicBezTo>
                    <a:pt x="22214" y="94147"/>
                    <a:pt x="21836" y="93958"/>
                    <a:pt x="21364" y="93958"/>
                  </a:cubicBezTo>
                  <a:close/>
                  <a:moveTo>
                    <a:pt x="15409" y="94620"/>
                  </a:moveTo>
                  <a:cubicBezTo>
                    <a:pt x="14747" y="94715"/>
                    <a:pt x="14463" y="95187"/>
                    <a:pt x="14558" y="95849"/>
                  </a:cubicBezTo>
                  <a:cubicBezTo>
                    <a:pt x="14652" y="96321"/>
                    <a:pt x="14936" y="96605"/>
                    <a:pt x="15503" y="96605"/>
                  </a:cubicBezTo>
                  <a:cubicBezTo>
                    <a:pt x="16165" y="96605"/>
                    <a:pt x="16448" y="96132"/>
                    <a:pt x="16543" y="95660"/>
                  </a:cubicBezTo>
                  <a:cubicBezTo>
                    <a:pt x="16354" y="94998"/>
                    <a:pt x="15976" y="94620"/>
                    <a:pt x="15409" y="94620"/>
                  </a:cubicBezTo>
                  <a:close/>
                  <a:moveTo>
                    <a:pt x="75132" y="94795"/>
                  </a:moveTo>
                  <a:cubicBezTo>
                    <a:pt x="75076" y="94795"/>
                    <a:pt x="75018" y="94799"/>
                    <a:pt x="74960" y="94809"/>
                  </a:cubicBezTo>
                  <a:cubicBezTo>
                    <a:pt x="74487" y="94998"/>
                    <a:pt x="74109" y="95282"/>
                    <a:pt x="74109" y="95754"/>
                  </a:cubicBezTo>
                  <a:cubicBezTo>
                    <a:pt x="74109" y="96511"/>
                    <a:pt x="74487" y="96700"/>
                    <a:pt x="75054" y="96700"/>
                  </a:cubicBezTo>
                  <a:cubicBezTo>
                    <a:pt x="75127" y="96708"/>
                    <a:pt x="75196" y="96712"/>
                    <a:pt x="75261" y="96712"/>
                  </a:cubicBezTo>
                  <a:cubicBezTo>
                    <a:pt x="75951" y="96712"/>
                    <a:pt x="76180" y="96265"/>
                    <a:pt x="76094" y="95660"/>
                  </a:cubicBezTo>
                  <a:cubicBezTo>
                    <a:pt x="76009" y="95151"/>
                    <a:pt x="75620" y="94795"/>
                    <a:pt x="75132" y="94795"/>
                  </a:cubicBezTo>
                  <a:close/>
                  <a:moveTo>
                    <a:pt x="93108" y="94809"/>
                  </a:moveTo>
                  <a:cubicBezTo>
                    <a:pt x="92541" y="94809"/>
                    <a:pt x="92163" y="95187"/>
                    <a:pt x="92163" y="95943"/>
                  </a:cubicBezTo>
                  <a:cubicBezTo>
                    <a:pt x="92163" y="96416"/>
                    <a:pt x="92352" y="96794"/>
                    <a:pt x="93014" y="96794"/>
                  </a:cubicBezTo>
                  <a:cubicBezTo>
                    <a:pt x="93581" y="96794"/>
                    <a:pt x="94054" y="96511"/>
                    <a:pt x="94054" y="95943"/>
                  </a:cubicBezTo>
                  <a:cubicBezTo>
                    <a:pt x="94054" y="95187"/>
                    <a:pt x="93676" y="94809"/>
                    <a:pt x="93108" y="94809"/>
                  </a:cubicBezTo>
                  <a:close/>
                  <a:moveTo>
                    <a:pt x="41498" y="95187"/>
                  </a:moveTo>
                  <a:cubicBezTo>
                    <a:pt x="40930" y="95187"/>
                    <a:pt x="40552" y="95660"/>
                    <a:pt x="40552" y="96321"/>
                  </a:cubicBezTo>
                  <a:cubicBezTo>
                    <a:pt x="40552" y="96889"/>
                    <a:pt x="41025" y="97172"/>
                    <a:pt x="41592" y="97172"/>
                  </a:cubicBezTo>
                  <a:cubicBezTo>
                    <a:pt x="42159" y="97172"/>
                    <a:pt x="42537" y="96794"/>
                    <a:pt x="42537" y="96132"/>
                  </a:cubicBezTo>
                  <a:cubicBezTo>
                    <a:pt x="42443" y="95565"/>
                    <a:pt x="42065" y="95187"/>
                    <a:pt x="41498" y="95187"/>
                  </a:cubicBezTo>
                  <a:close/>
                  <a:moveTo>
                    <a:pt x="99253" y="95660"/>
                  </a:moveTo>
                  <a:cubicBezTo>
                    <a:pt x="98780" y="95849"/>
                    <a:pt x="98402" y="96132"/>
                    <a:pt x="98402" y="96794"/>
                  </a:cubicBezTo>
                  <a:cubicBezTo>
                    <a:pt x="98402" y="97172"/>
                    <a:pt x="98685" y="97550"/>
                    <a:pt x="99158" y="97645"/>
                  </a:cubicBezTo>
                  <a:cubicBezTo>
                    <a:pt x="99258" y="97678"/>
                    <a:pt x="99356" y="97694"/>
                    <a:pt x="99448" y="97694"/>
                  </a:cubicBezTo>
                  <a:cubicBezTo>
                    <a:pt x="99878" y="97694"/>
                    <a:pt x="100198" y="97355"/>
                    <a:pt x="100198" y="96889"/>
                  </a:cubicBezTo>
                  <a:cubicBezTo>
                    <a:pt x="100292" y="96227"/>
                    <a:pt x="100009" y="95754"/>
                    <a:pt x="99253" y="95660"/>
                  </a:cubicBezTo>
                  <a:close/>
                  <a:moveTo>
                    <a:pt x="31761" y="95660"/>
                  </a:moveTo>
                  <a:cubicBezTo>
                    <a:pt x="31194" y="95660"/>
                    <a:pt x="31005" y="96038"/>
                    <a:pt x="30816" y="96511"/>
                  </a:cubicBezTo>
                  <a:cubicBezTo>
                    <a:pt x="30722" y="97078"/>
                    <a:pt x="31100" y="97550"/>
                    <a:pt x="31667" y="97739"/>
                  </a:cubicBezTo>
                  <a:cubicBezTo>
                    <a:pt x="31724" y="97749"/>
                    <a:pt x="31778" y="97754"/>
                    <a:pt x="31831" y="97754"/>
                  </a:cubicBezTo>
                  <a:cubicBezTo>
                    <a:pt x="32308" y="97754"/>
                    <a:pt x="32631" y="97371"/>
                    <a:pt x="32801" y="96605"/>
                  </a:cubicBezTo>
                  <a:cubicBezTo>
                    <a:pt x="32612" y="96321"/>
                    <a:pt x="32518" y="95660"/>
                    <a:pt x="31761" y="95660"/>
                  </a:cubicBezTo>
                  <a:close/>
                  <a:moveTo>
                    <a:pt x="82616" y="96511"/>
                  </a:moveTo>
                  <a:cubicBezTo>
                    <a:pt x="82238" y="96605"/>
                    <a:pt x="81860" y="96794"/>
                    <a:pt x="81860" y="97361"/>
                  </a:cubicBezTo>
                  <a:cubicBezTo>
                    <a:pt x="81860" y="97928"/>
                    <a:pt x="82143" y="98401"/>
                    <a:pt x="82711" y="98401"/>
                  </a:cubicBezTo>
                  <a:cubicBezTo>
                    <a:pt x="83183" y="98401"/>
                    <a:pt x="83561" y="98117"/>
                    <a:pt x="83561" y="97550"/>
                  </a:cubicBezTo>
                  <a:cubicBezTo>
                    <a:pt x="83656" y="96889"/>
                    <a:pt x="83278" y="96605"/>
                    <a:pt x="82616" y="96511"/>
                  </a:cubicBezTo>
                  <a:close/>
                  <a:moveTo>
                    <a:pt x="70422" y="96605"/>
                  </a:moveTo>
                  <a:cubicBezTo>
                    <a:pt x="69855" y="96605"/>
                    <a:pt x="69761" y="96983"/>
                    <a:pt x="69761" y="97550"/>
                  </a:cubicBezTo>
                  <a:cubicBezTo>
                    <a:pt x="69761" y="98129"/>
                    <a:pt x="69978" y="98419"/>
                    <a:pt x="70349" y="98419"/>
                  </a:cubicBezTo>
                  <a:cubicBezTo>
                    <a:pt x="70402" y="98419"/>
                    <a:pt x="70458" y="98413"/>
                    <a:pt x="70517" y="98401"/>
                  </a:cubicBezTo>
                  <a:cubicBezTo>
                    <a:pt x="71273" y="98401"/>
                    <a:pt x="71462" y="97928"/>
                    <a:pt x="71368" y="97361"/>
                  </a:cubicBezTo>
                  <a:cubicBezTo>
                    <a:pt x="71273" y="96794"/>
                    <a:pt x="70895" y="96605"/>
                    <a:pt x="70422" y="96605"/>
                  </a:cubicBezTo>
                  <a:close/>
                  <a:moveTo>
                    <a:pt x="46162" y="96874"/>
                  </a:moveTo>
                  <a:cubicBezTo>
                    <a:pt x="46092" y="96874"/>
                    <a:pt x="46018" y="96879"/>
                    <a:pt x="45940" y="96889"/>
                  </a:cubicBezTo>
                  <a:cubicBezTo>
                    <a:pt x="45373" y="96983"/>
                    <a:pt x="44995" y="97456"/>
                    <a:pt x="45184" y="98023"/>
                  </a:cubicBezTo>
                  <a:cubicBezTo>
                    <a:pt x="45269" y="98446"/>
                    <a:pt x="45581" y="98794"/>
                    <a:pt x="46053" y="98794"/>
                  </a:cubicBezTo>
                  <a:cubicBezTo>
                    <a:pt x="46108" y="98794"/>
                    <a:pt x="46165" y="98789"/>
                    <a:pt x="46224" y="98779"/>
                  </a:cubicBezTo>
                  <a:cubicBezTo>
                    <a:pt x="46885" y="98779"/>
                    <a:pt x="47169" y="98306"/>
                    <a:pt x="47169" y="97739"/>
                  </a:cubicBezTo>
                  <a:cubicBezTo>
                    <a:pt x="47084" y="97231"/>
                    <a:pt x="46771" y="96874"/>
                    <a:pt x="46162" y="96874"/>
                  </a:cubicBezTo>
                  <a:close/>
                  <a:moveTo>
                    <a:pt x="25080" y="97290"/>
                  </a:moveTo>
                  <a:cubicBezTo>
                    <a:pt x="24743" y="97290"/>
                    <a:pt x="24459" y="97503"/>
                    <a:pt x="24388" y="97928"/>
                  </a:cubicBezTo>
                  <a:cubicBezTo>
                    <a:pt x="24199" y="98496"/>
                    <a:pt x="24483" y="98968"/>
                    <a:pt x="25050" y="99157"/>
                  </a:cubicBezTo>
                  <a:cubicBezTo>
                    <a:pt x="25523" y="99157"/>
                    <a:pt x="25901" y="98874"/>
                    <a:pt x="25995" y="98401"/>
                  </a:cubicBezTo>
                  <a:cubicBezTo>
                    <a:pt x="26090" y="97834"/>
                    <a:pt x="25995" y="97361"/>
                    <a:pt x="25428" y="97361"/>
                  </a:cubicBezTo>
                  <a:cubicBezTo>
                    <a:pt x="25310" y="97314"/>
                    <a:pt x="25192" y="97290"/>
                    <a:pt x="25080" y="97290"/>
                  </a:cubicBezTo>
                  <a:close/>
                  <a:moveTo>
                    <a:pt x="65528" y="97914"/>
                  </a:moveTo>
                  <a:cubicBezTo>
                    <a:pt x="65056" y="97914"/>
                    <a:pt x="64751" y="98280"/>
                    <a:pt x="64751" y="98874"/>
                  </a:cubicBezTo>
                  <a:cubicBezTo>
                    <a:pt x="64751" y="99630"/>
                    <a:pt x="65223" y="99819"/>
                    <a:pt x="65791" y="99819"/>
                  </a:cubicBezTo>
                  <a:cubicBezTo>
                    <a:pt x="66263" y="99819"/>
                    <a:pt x="66641" y="99441"/>
                    <a:pt x="66641" y="98968"/>
                  </a:cubicBezTo>
                  <a:cubicBezTo>
                    <a:pt x="66641" y="98401"/>
                    <a:pt x="66452" y="97928"/>
                    <a:pt x="65696" y="97928"/>
                  </a:cubicBezTo>
                  <a:cubicBezTo>
                    <a:pt x="65638" y="97919"/>
                    <a:pt x="65582" y="97914"/>
                    <a:pt x="65528" y="97914"/>
                  </a:cubicBezTo>
                  <a:close/>
                  <a:moveTo>
                    <a:pt x="89479" y="97981"/>
                  </a:moveTo>
                  <a:cubicBezTo>
                    <a:pt x="89402" y="97981"/>
                    <a:pt x="89320" y="97994"/>
                    <a:pt x="89233" y="98023"/>
                  </a:cubicBezTo>
                  <a:cubicBezTo>
                    <a:pt x="88666" y="98212"/>
                    <a:pt x="88382" y="98685"/>
                    <a:pt x="88477" y="99252"/>
                  </a:cubicBezTo>
                  <a:cubicBezTo>
                    <a:pt x="88632" y="99639"/>
                    <a:pt x="88850" y="99963"/>
                    <a:pt x="89184" y="99963"/>
                  </a:cubicBezTo>
                  <a:cubicBezTo>
                    <a:pt x="89258" y="99963"/>
                    <a:pt x="89337" y="99947"/>
                    <a:pt x="89422" y="99913"/>
                  </a:cubicBezTo>
                  <a:cubicBezTo>
                    <a:pt x="90084" y="99819"/>
                    <a:pt x="90367" y="99441"/>
                    <a:pt x="90273" y="98874"/>
                  </a:cubicBezTo>
                  <a:cubicBezTo>
                    <a:pt x="90193" y="98393"/>
                    <a:pt x="89909" y="97981"/>
                    <a:pt x="89479" y="97981"/>
                  </a:cubicBezTo>
                  <a:close/>
                  <a:moveTo>
                    <a:pt x="50967" y="98008"/>
                  </a:moveTo>
                  <a:cubicBezTo>
                    <a:pt x="50478" y="98008"/>
                    <a:pt x="50090" y="98365"/>
                    <a:pt x="50005" y="98874"/>
                  </a:cubicBezTo>
                  <a:cubicBezTo>
                    <a:pt x="49910" y="99441"/>
                    <a:pt x="50194" y="99819"/>
                    <a:pt x="51045" y="100102"/>
                  </a:cubicBezTo>
                  <a:cubicBezTo>
                    <a:pt x="51423" y="99819"/>
                    <a:pt x="51990" y="99724"/>
                    <a:pt x="51990" y="98968"/>
                  </a:cubicBezTo>
                  <a:cubicBezTo>
                    <a:pt x="51990" y="98401"/>
                    <a:pt x="51612" y="98117"/>
                    <a:pt x="51139" y="98023"/>
                  </a:cubicBezTo>
                  <a:cubicBezTo>
                    <a:pt x="51081" y="98013"/>
                    <a:pt x="51023" y="98008"/>
                    <a:pt x="50967" y="98008"/>
                  </a:cubicBezTo>
                  <a:close/>
                  <a:moveTo>
                    <a:pt x="36076" y="98379"/>
                  </a:moveTo>
                  <a:cubicBezTo>
                    <a:pt x="35997" y="98379"/>
                    <a:pt x="35914" y="98386"/>
                    <a:pt x="35826" y="98401"/>
                  </a:cubicBezTo>
                  <a:cubicBezTo>
                    <a:pt x="35353" y="98496"/>
                    <a:pt x="34975" y="98874"/>
                    <a:pt x="35070" y="99346"/>
                  </a:cubicBezTo>
                  <a:cubicBezTo>
                    <a:pt x="35239" y="99855"/>
                    <a:pt x="35637" y="100211"/>
                    <a:pt x="36126" y="100211"/>
                  </a:cubicBezTo>
                  <a:cubicBezTo>
                    <a:pt x="36183" y="100211"/>
                    <a:pt x="36240" y="100207"/>
                    <a:pt x="36299" y="100197"/>
                  </a:cubicBezTo>
                  <a:cubicBezTo>
                    <a:pt x="36771" y="100008"/>
                    <a:pt x="36960" y="99724"/>
                    <a:pt x="37149" y="99252"/>
                  </a:cubicBezTo>
                  <a:cubicBezTo>
                    <a:pt x="36830" y="98613"/>
                    <a:pt x="36510" y="98379"/>
                    <a:pt x="36076" y="98379"/>
                  </a:cubicBezTo>
                  <a:close/>
                  <a:moveTo>
                    <a:pt x="18906" y="98306"/>
                  </a:moveTo>
                  <a:cubicBezTo>
                    <a:pt x="18433" y="98306"/>
                    <a:pt x="18055" y="98401"/>
                    <a:pt x="17866" y="98968"/>
                  </a:cubicBezTo>
                  <a:cubicBezTo>
                    <a:pt x="17772" y="99630"/>
                    <a:pt x="18055" y="100102"/>
                    <a:pt x="18717" y="100197"/>
                  </a:cubicBezTo>
                  <a:cubicBezTo>
                    <a:pt x="18805" y="100212"/>
                    <a:pt x="18890" y="100219"/>
                    <a:pt x="18972" y="100219"/>
                  </a:cubicBezTo>
                  <a:cubicBezTo>
                    <a:pt x="19421" y="100219"/>
                    <a:pt x="19771" y="99985"/>
                    <a:pt x="19851" y="99346"/>
                  </a:cubicBezTo>
                  <a:cubicBezTo>
                    <a:pt x="19946" y="98779"/>
                    <a:pt x="19662" y="98401"/>
                    <a:pt x="18906" y="98306"/>
                  </a:cubicBezTo>
                  <a:close/>
                  <a:moveTo>
                    <a:pt x="60924" y="98389"/>
                  </a:moveTo>
                  <a:cubicBezTo>
                    <a:pt x="60877" y="98389"/>
                    <a:pt x="60830" y="98393"/>
                    <a:pt x="60781" y="98401"/>
                  </a:cubicBezTo>
                  <a:cubicBezTo>
                    <a:pt x="60119" y="98496"/>
                    <a:pt x="59741" y="98968"/>
                    <a:pt x="59930" y="99535"/>
                  </a:cubicBezTo>
                  <a:cubicBezTo>
                    <a:pt x="60025" y="100008"/>
                    <a:pt x="60403" y="100386"/>
                    <a:pt x="60970" y="100386"/>
                  </a:cubicBezTo>
                  <a:cubicBezTo>
                    <a:pt x="61537" y="100386"/>
                    <a:pt x="61915" y="99913"/>
                    <a:pt x="61915" y="99346"/>
                  </a:cubicBezTo>
                  <a:cubicBezTo>
                    <a:pt x="61742" y="98828"/>
                    <a:pt x="61412" y="98389"/>
                    <a:pt x="60924" y="98389"/>
                  </a:cubicBezTo>
                  <a:close/>
                  <a:moveTo>
                    <a:pt x="55865" y="98401"/>
                  </a:moveTo>
                  <a:cubicBezTo>
                    <a:pt x="55204" y="98685"/>
                    <a:pt x="54826" y="99157"/>
                    <a:pt x="54920" y="99724"/>
                  </a:cubicBezTo>
                  <a:cubicBezTo>
                    <a:pt x="55065" y="100159"/>
                    <a:pt x="55376" y="100482"/>
                    <a:pt x="55812" y="100482"/>
                  </a:cubicBezTo>
                  <a:cubicBezTo>
                    <a:pt x="55944" y="100482"/>
                    <a:pt x="56089" y="100452"/>
                    <a:pt x="56244" y="100386"/>
                  </a:cubicBezTo>
                  <a:cubicBezTo>
                    <a:pt x="56716" y="100292"/>
                    <a:pt x="57094" y="99913"/>
                    <a:pt x="57000" y="99346"/>
                  </a:cubicBezTo>
                  <a:cubicBezTo>
                    <a:pt x="56811" y="98779"/>
                    <a:pt x="56527" y="98401"/>
                    <a:pt x="55865" y="98401"/>
                  </a:cubicBezTo>
                  <a:close/>
                  <a:moveTo>
                    <a:pt x="78457" y="98874"/>
                  </a:moveTo>
                  <a:cubicBezTo>
                    <a:pt x="77984" y="98874"/>
                    <a:pt x="77606" y="99157"/>
                    <a:pt x="77512" y="99724"/>
                  </a:cubicBezTo>
                  <a:cubicBezTo>
                    <a:pt x="77512" y="100197"/>
                    <a:pt x="77606" y="100575"/>
                    <a:pt x="78173" y="100670"/>
                  </a:cubicBezTo>
                  <a:cubicBezTo>
                    <a:pt x="78276" y="100684"/>
                    <a:pt x="78374" y="100692"/>
                    <a:pt x="78466" y="100692"/>
                  </a:cubicBezTo>
                  <a:cubicBezTo>
                    <a:pt x="78972" y="100692"/>
                    <a:pt x="79322" y="100458"/>
                    <a:pt x="79402" y="99819"/>
                  </a:cubicBezTo>
                  <a:cubicBezTo>
                    <a:pt x="79308" y="99346"/>
                    <a:pt x="79024" y="98874"/>
                    <a:pt x="78457" y="98874"/>
                  </a:cubicBezTo>
                  <a:close/>
                  <a:moveTo>
                    <a:pt x="95785" y="99237"/>
                  </a:moveTo>
                  <a:cubicBezTo>
                    <a:pt x="95718" y="99237"/>
                    <a:pt x="95645" y="99242"/>
                    <a:pt x="95566" y="99252"/>
                  </a:cubicBezTo>
                  <a:cubicBezTo>
                    <a:pt x="95093" y="99346"/>
                    <a:pt x="94810" y="99535"/>
                    <a:pt x="94810" y="100197"/>
                  </a:cubicBezTo>
                  <a:cubicBezTo>
                    <a:pt x="94810" y="100764"/>
                    <a:pt x="95093" y="101237"/>
                    <a:pt x="95850" y="101237"/>
                  </a:cubicBezTo>
                  <a:cubicBezTo>
                    <a:pt x="96511" y="101237"/>
                    <a:pt x="96795" y="100764"/>
                    <a:pt x="96889" y="100008"/>
                  </a:cubicBezTo>
                  <a:cubicBezTo>
                    <a:pt x="96551" y="99585"/>
                    <a:pt x="96364" y="99237"/>
                    <a:pt x="95785" y="99237"/>
                  </a:cubicBezTo>
                  <a:close/>
                  <a:moveTo>
                    <a:pt x="29209" y="100102"/>
                  </a:moveTo>
                  <a:cubicBezTo>
                    <a:pt x="28642" y="100197"/>
                    <a:pt x="28264" y="100575"/>
                    <a:pt x="28359" y="101142"/>
                  </a:cubicBezTo>
                  <a:cubicBezTo>
                    <a:pt x="28359" y="101615"/>
                    <a:pt x="28737" y="101993"/>
                    <a:pt x="29209" y="101993"/>
                  </a:cubicBezTo>
                  <a:cubicBezTo>
                    <a:pt x="29776" y="101993"/>
                    <a:pt x="30155" y="101615"/>
                    <a:pt x="30249" y="100859"/>
                  </a:cubicBezTo>
                  <a:cubicBezTo>
                    <a:pt x="30060" y="100575"/>
                    <a:pt x="29776" y="100102"/>
                    <a:pt x="29209" y="100102"/>
                  </a:cubicBezTo>
                  <a:close/>
                  <a:moveTo>
                    <a:pt x="40552" y="100292"/>
                  </a:moveTo>
                  <a:cubicBezTo>
                    <a:pt x="39985" y="100292"/>
                    <a:pt x="39513" y="100670"/>
                    <a:pt x="39513" y="101331"/>
                  </a:cubicBezTo>
                  <a:cubicBezTo>
                    <a:pt x="39513" y="101804"/>
                    <a:pt x="39796" y="102182"/>
                    <a:pt x="40269" y="102277"/>
                  </a:cubicBezTo>
                  <a:cubicBezTo>
                    <a:pt x="40318" y="102285"/>
                    <a:pt x="40365" y="102289"/>
                    <a:pt x="40412" y="102289"/>
                  </a:cubicBezTo>
                  <a:cubicBezTo>
                    <a:pt x="40901" y="102289"/>
                    <a:pt x="41238" y="101849"/>
                    <a:pt x="41498" y="101331"/>
                  </a:cubicBezTo>
                  <a:cubicBezTo>
                    <a:pt x="41498" y="100764"/>
                    <a:pt x="41119" y="100292"/>
                    <a:pt x="40552" y="100292"/>
                  </a:cubicBezTo>
                  <a:close/>
                  <a:moveTo>
                    <a:pt x="74109" y="100764"/>
                  </a:moveTo>
                  <a:cubicBezTo>
                    <a:pt x="73542" y="100764"/>
                    <a:pt x="73069" y="101142"/>
                    <a:pt x="73069" y="101709"/>
                  </a:cubicBezTo>
                  <a:cubicBezTo>
                    <a:pt x="73069" y="102371"/>
                    <a:pt x="73542" y="102655"/>
                    <a:pt x="74109" y="102655"/>
                  </a:cubicBezTo>
                  <a:cubicBezTo>
                    <a:pt x="74676" y="102655"/>
                    <a:pt x="74770" y="102182"/>
                    <a:pt x="74960" y="101615"/>
                  </a:cubicBezTo>
                  <a:cubicBezTo>
                    <a:pt x="74770" y="101237"/>
                    <a:pt x="74676" y="100764"/>
                    <a:pt x="74109" y="100764"/>
                  </a:cubicBezTo>
                  <a:close/>
                  <a:moveTo>
                    <a:pt x="85168" y="100764"/>
                  </a:moveTo>
                  <a:cubicBezTo>
                    <a:pt x="84885" y="100859"/>
                    <a:pt x="84223" y="101142"/>
                    <a:pt x="84223" y="101804"/>
                  </a:cubicBezTo>
                  <a:cubicBezTo>
                    <a:pt x="84223" y="102277"/>
                    <a:pt x="84601" y="102655"/>
                    <a:pt x="85074" y="102749"/>
                  </a:cubicBezTo>
                  <a:cubicBezTo>
                    <a:pt x="85173" y="102782"/>
                    <a:pt x="85269" y="102798"/>
                    <a:pt x="85361" y="102798"/>
                  </a:cubicBezTo>
                  <a:cubicBezTo>
                    <a:pt x="85797" y="102798"/>
                    <a:pt x="86146" y="102445"/>
                    <a:pt x="86303" y="101898"/>
                  </a:cubicBezTo>
                  <a:cubicBezTo>
                    <a:pt x="86397" y="101237"/>
                    <a:pt x="85924" y="101048"/>
                    <a:pt x="85168" y="100764"/>
                  </a:cubicBezTo>
                  <a:close/>
                  <a:moveTo>
                    <a:pt x="22309" y="101615"/>
                  </a:moveTo>
                  <a:cubicBezTo>
                    <a:pt x="21836" y="101709"/>
                    <a:pt x="21647" y="102087"/>
                    <a:pt x="21647" y="102560"/>
                  </a:cubicBezTo>
                  <a:cubicBezTo>
                    <a:pt x="21742" y="103127"/>
                    <a:pt x="22214" y="103411"/>
                    <a:pt x="22782" y="103411"/>
                  </a:cubicBezTo>
                  <a:cubicBezTo>
                    <a:pt x="23254" y="103222"/>
                    <a:pt x="23538" y="102938"/>
                    <a:pt x="23538" y="102466"/>
                  </a:cubicBezTo>
                  <a:cubicBezTo>
                    <a:pt x="23443" y="101709"/>
                    <a:pt x="22971" y="101615"/>
                    <a:pt x="22309" y="101615"/>
                  </a:cubicBezTo>
                  <a:close/>
                  <a:moveTo>
                    <a:pt x="44995" y="101804"/>
                  </a:moveTo>
                  <a:cubicBezTo>
                    <a:pt x="44428" y="101804"/>
                    <a:pt x="44050" y="102277"/>
                    <a:pt x="44050" y="102938"/>
                  </a:cubicBezTo>
                  <a:cubicBezTo>
                    <a:pt x="44050" y="103411"/>
                    <a:pt x="44428" y="103694"/>
                    <a:pt x="44900" y="103883"/>
                  </a:cubicBezTo>
                  <a:cubicBezTo>
                    <a:pt x="44958" y="103893"/>
                    <a:pt x="45015" y="103898"/>
                    <a:pt x="45071" y="103898"/>
                  </a:cubicBezTo>
                  <a:cubicBezTo>
                    <a:pt x="45559" y="103898"/>
                    <a:pt x="45940" y="103532"/>
                    <a:pt x="45940" y="102938"/>
                  </a:cubicBezTo>
                  <a:cubicBezTo>
                    <a:pt x="45940" y="102277"/>
                    <a:pt x="45751" y="101804"/>
                    <a:pt x="44995" y="101804"/>
                  </a:cubicBezTo>
                  <a:close/>
                  <a:moveTo>
                    <a:pt x="69383" y="102182"/>
                  </a:moveTo>
                  <a:cubicBezTo>
                    <a:pt x="68626" y="102182"/>
                    <a:pt x="68437" y="102655"/>
                    <a:pt x="68437" y="103222"/>
                  </a:cubicBezTo>
                  <a:cubicBezTo>
                    <a:pt x="68437" y="103694"/>
                    <a:pt x="68815" y="103978"/>
                    <a:pt x="69383" y="104073"/>
                  </a:cubicBezTo>
                  <a:cubicBezTo>
                    <a:pt x="69950" y="103978"/>
                    <a:pt x="70328" y="103694"/>
                    <a:pt x="70328" y="103033"/>
                  </a:cubicBezTo>
                  <a:cubicBezTo>
                    <a:pt x="70233" y="102560"/>
                    <a:pt x="69950" y="102182"/>
                    <a:pt x="69383" y="102182"/>
                  </a:cubicBezTo>
                  <a:close/>
                  <a:moveTo>
                    <a:pt x="91690" y="102277"/>
                  </a:moveTo>
                  <a:cubicBezTo>
                    <a:pt x="91218" y="102560"/>
                    <a:pt x="90745" y="102938"/>
                    <a:pt x="90840" y="103505"/>
                  </a:cubicBezTo>
                  <a:cubicBezTo>
                    <a:pt x="91029" y="103978"/>
                    <a:pt x="91312" y="104356"/>
                    <a:pt x="91785" y="104356"/>
                  </a:cubicBezTo>
                  <a:cubicBezTo>
                    <a:pt x="92447" y="104356"/>
                    <a:pt x="92919" y="103978"/>
                    <a:pt x="92919" y="103222"/>
                  </a:cubicBezTo>
                  <a:cubicBezTo>
                    <a:pt x="92919" y="102560"/>
                    <a:pt x="92447" y="102277"/>
                    <a:pt x="91690" y="102277"/>
                  </a:cubicBezTo>
                  <a:close/>
                  <a:moveTo>
                    <a:pt x="33368" y="102655"/>
                  </a:moveTo>
                  <a:cubicBezTo>
                    <a:pt x="32990" y="102655"/>
                    <a:pt x="32518" y="103033"/>
                    <a:pt x="32518" y="103600"/>
                  </a:cubicBezTo>
                  <a:cubicBezTo>
                    <a:pt x="32518" y="104073"/>
                    <a:pt x="32896" y="104451"/>
                    <a:pt x="33368" y="104451"/>
                  </a:cubicBezTo>
                  <a:cubicBezTo>
                    <a:pt x="34030" y="104451"/>
                    <a:pt x="34408" y="104073"/>
                    <a:pt x="34408" y="103505"/>
                  </a:cubicBezTo>
                  <a:cubicBezTo>
                    <a:pt x="34408" y="103033"/>
                    <a:pt x="34030" y="102655"/>
                    <a:pt x="33368" y="102655"/>
                  </a:cubicBezTo>
                  <a:close/>
                  <a:moveTo>
                    <a:pt x="49910" y="102938"/>
                  </a:moveTo>
                  <a:cubicBezTo>
                    <a:pt x="49438" y="102938"/>
                    <a:pt x="49060" y="103222"/>
                    <a:pt x="48965" y="103694"/>
                  </a:cubicBezTo>
                  <a:cubicBezTo>
                    <a:pt x="48776" y="104356"/>
                    <a:pt x="49154" y="104829"/>
                    <a:pt x="49721" y="104923"/>
                  </a:cubicBezTo>
                  <a:cubicBezTo>
                    <a:pt x="49770" y="104931"/>
                    <a:pt x="49817" y="104935"/>
                    <a:pt x="49863" y="104935"/>
                  </a:cubicBezTo>
                  <a:cubicBezTo>
                    <a:pt x="50353" y="104935"/>
                    <a:pt x="50691" y="104488"/>
                    <a:pt x="50950" y="103883"/>
                  </a:cubicBezTo>
                  <a:cubicBezTo>
                    <a:pt x="50667" y="103505"/>
                    <a:pt x="50572" y="102938"/>
                    <a:pt x="49910" y="102938"/>
                  </a:cubicBezTo>
                  <a:close/>
                  <a:moveTo>
                    <a:pt x="64562" y="103127"/>
                  </a:moveTo>
                  <a:cubicBezTo>
                    <a:pt x="64089" y="103222"/>
                    <a:pt x="63711" y="103505"/>
                    <a:pt x="63616" y="103978"/>
                  </a:cubicBezTo>
                  <a:cubicBezTo>
                    <a:pt x="63427" y="104545"/>
                    <a:pt x="63711" y="105018"/>
                    <a:pt x="64373" y="105018"/>
                  </a:cubicBezTo>
                  <a:cubicBezTo>
                    <a:pt x="64845" y="105018"/>
                    <a:pt x="65223" y="104734"/>
                    <a:pt x="65318" y="104262"/>
                  </a:cubicBezTo>
                  <a:cubicBezTo>
                    <a:pt x="65507" y="103694"/>
                    <a:pt x="65129" y="103411"/>
                    <a:pt x="64562" y="103127"/>
                  </a:cubicBezTo>
                  <a:close/>
                  <a:moveTo>
                    <a:pt x="80908" y="103362"/>
                  </a:moveTo>
                  <a:cubicBezTo>
                    <a:pt x="80478" y="103362"/>
                    <a:pt x="80158" y="103700"/>
                    <a:pt x="80158" y="104167"/>
                  </a:cubicBezTo>
                  <a:cubicBezTo>
                    <a:pt x="80158" y="104640"/>
                    <a:pt x="80347" y="105018"/>
                    <a:pt x="80915" y="105112"/>
                  </a:cubicBezTo>
                  <a:cubicBezTo>
                    <a:pt x="81047" y="105150"/>
                    <a:pt x="81172" y="105169"/>
                    <a:pt x="81287" y="105169"/>
                  </a:cubicBezTo>
                  <a:cubicBezTo>
                    <a:pt x="81746" y="105169"/>
                    <a:pt x="82049" y="104867"/>
                    <a:pt x="82049" y="104262"/>
                  </a:cubicBezTo>
                  <a:cubicBezTo>
                    <a:pt x="81860" y="103694"/>
                    <a:pt x="81671" y="103411"/>
                    <a:pt x="81198" y="103411"/>
                  </a:cubicBezTo>
                  <a:cubicBezTo>
                    <a:pt x="81098" y="103377"/>
                    <a:pt x="81000" y="103362"/>
                    <a:pt x="80908" y="103362"/>
                  </a:cubicBezTo>
                  <a:close/>
                  <a:moveTo>
                    <a:pt x="54826" y="103505"/>
                  </a:moveTo>
                  <a:cubicBezTo>
                    <a:pt x="54258" y="103505"/>
                    <a:pt x="53786" y="103883"/>
                    <a:pt x="53786" y="104451"/>
                  </a:cubicBezTo>
                  <a:cubicBezTo>
                    <a:pt x="53786" y="105112"/>
                    <a:pt x="54164" y="105396"/>
                    <a:pt x="54731" y="105490"/>
                  </a:cubicBezTo>
                  <a:cubicBezTo>
                    <a:pt x="55393" y="105396"/>
                    <a:pt x="55676" y="105018"/>
                    <a:pt x="55676" y="104451"/>
                  </a:cubicBezTo>
                  <a:cubicBezTo>
                    <a:pt x="55676" y="103978"/>
                    <a:pt x="55298" y="103600"/>
                    <a:pt x="54826" y="103505"/>
                  </a:cubicBezTo>
                  <a:close/>
                  <a:moveTo>
                    <a:pt x="59693" y="103588"/>
                  </a:moveTo>
                  <a:cubicBezTo>
                    <a:pt x="59648" y="103588"/>
                    <a:pt x="59601" y="103592"/>
                    <a:pt x="59552" y="103600"/>
                  </a:cubicBezTo>
                  <a:cubicBezTo>
                    <a:pt x="58985" y="103694"/>
                    <a:pt x="58607" y="104167"/>
                    <a:pt x="58701" y="104829"/>
                  </a:cubicBezTo>
                  <a:cubicBezTo>
                    <a:pt x="58701" y="105301"/>
                    <a:pt x="59079" y="105585"/>
                    <a:pt x="59552" y="105585"/>
                  </a:cubicBezTo>
                  <a:cubicBezTo>
                    <a:pt x="60119" y="105585"/>
                    <a:pt x="60497" y="105301"/>
                    <a:pt x="60497" y="104545"/>
                  </a:cubicBezTo>
                  <a:cubicBezTo>
                    <a:pt x="60411" y="104027"/>
                    <a:pt x="60167" y="103588"/>
                    <a:pt x="59693" y="103588"/>
                  </a:cubicBezTo>
                  <a:close/>
                  <a:moveTo>
                    <a:pt x="26560" y="104531"/>
                  </a:moveTo>
                  <a:cubicBezTo>
                    <a:pt x="26033" y="104531"/>
                    <a:pt x="25787" y="104896"/>
                    <a:pt x="25617" y="105490"/>
                  </a:cubicBezTo>
                  <a:cubicBezTo>
                    <a:pt x="25617" y="105963"/>
                    <a:pt x="25995" y="106341"/>
                    <a:pt x="26563" y="106341"/>
                  </a:cubicBezTo>
                  <a:cubicBezTo>
                    <a:pt x="27224" y="106341"/>
                    <a:pt x="27697" y="106058"/>
                    <a:pt x="27697" y="105396"/>
                  </a:cubicBezTo>
                  <a:cubicBezTo>
                    <a:pt x="27697" y="104923"/>
                    <a:pt x="27319" y="104545"/>
                    <a:pt x="26752" y="104545"/>
                  </a:cubicBezTo>
                  <a:cubicBezTo>
                    <a:pt x="26684" y="104535"/>
                    <a:pt x="26620" y="104531"/>
                    <a:pt x="26560" y="104531"/>
                  </a:cubicBezTo>
                  <a:close/>
                  <a:moveTo>
                    <a:pt x="37906" y="104829"/>
                  </a:moveTo>
                  <a:cubicBezTo>
                    <a:pt x="37244" y="104829"/>
                    <a:pt x="36866" y="105301"/>
                    <a:pt x="36960" y="105868"/>
                  </a:cubicBezTo>
                  <a:cubicBezTo>
                    <a:pt x="36960" y="106341"/>
                    <a:pt x="37338" y="106719"/>
                    <a:pt x="37906" y="106719"/>
                  </a:cubicBezTo>
                  <a:cubicBezTo>
                    <a:pt x="38662" y="106719"/>
                    <a:pt x="38851" y="106247"/>
                    <a:pt x="38851" y="105585"/>
                  </a:cubicBezTo>
                  <a:cubicBezTo>
                    <a:pt x="38851" y="105018"/>
                    <a:pt x="38567" y="104829"/>
                    <a:pt x="37906" y="104829"/>
                  </a:cubicBezTo>
                  <a:close/>
                  <a:moveTo>
                    <a:pt x="87815" y="105112"/>
                  </a:moveTo>
                  <a:cubicBezTo>
                    <a:pt x="87342" y="105112"/>
                    <a:pt x="86964" y="105490"/>
                    <a:pt x="86870" y="105963"/>
                  </a:cubicBezTo>
                  <a:cubicBezTo>
                    <a:pt x="86775" y="106530"/>
                    <a:pt x="87059" y="107003"/>
                    <a:pt x="87626" y="107192"/>
                  </a:cubicBezTo>
                  <a:cubicBezTo>
                    <a:pt x="87682" y="107200"/>
                    <a:pt x="87737" y="107204"/>
                    <a:pt x="87789" y="107204"/>
                  </a:cubicBezTo>
                  <a:cubicBezTo>
                    <a:pt x="88351" y="107204"/>
                    <a:pt x="88682" y="106749"/>
                    <a:pt x="88855" y="106058"/>
                  </a:cubicBezTo>
                  <a:cubicBezTo>
                    <a:pt x="88666" y="105585"/>
                    <a:pt x="88477" y="105112"/>
                    <a:pt x="87815" y="105112"/>
                  </a:cubicBezTo>
                  <a:close/>
                  <a:moveTo>
                    <a:pt x="76472" y="105112"/>
                  </a:moveTo>
                  <a:cubicBezTo>
                    <a:pt x="75810" y="105112"/>
                    <a:pt x="75527" y="105585"/>
                    <a:pt x="75527" y="106247"/>
                  </a:cubicBezTo>
                  <a:cubicBezTo>
                    <a:pt x="75612" y="106841"/>
                    <a:pt x="75925" y="107206"/>
                    <a:pt x="76467" y="107206"/>
                  </a:cubicBezTo>
                  <a:cubicBezTo>
                    <a:pt x="76529" y="107206"/>
                    <a:pt x="76593" y="107201"/>
                    <a:pt x="76661" y="107192"/>
                  </a:cubicBezTo>
                  <a:cubicBezTo>
                    <a:pt x="77134" y="107003"/>
                    <a:pt x="77512" y="106814"/>
                    <a:pt x="77512" y="106247"/>
                  </a:cubicBezTo>
                  <a:cubicBezTo>
                    <a:pt x="77512" y="105585"/>
                    <a:pt x="77039" y="105112"/>
                    <a:pt x="76472" y="105112"/>
                  </a:cubicBezTo>
                  <a:close/>
                  <a:moveTo>
                    <a:pt x="42537" y="106436"/>
                  </a:moveTo>
                  <a:cubicBezTo>
                    <a:pt x="41970" y="106436"/>
                    <a:pt x="41498" y="106814"/>
                    <a:pt x="41498" y="107381"/>
                  </a:cubicBezTo>
                  <a:cubicBezTo>
                    <a:pt x="41498" y="108043"/>
                    <a:pt x="41876" y="108326"/>
                    <a:pt x="42443" y="108326"/>
                  </a:cubicBezTo>
                  <a:cubicBezTo>
                    <a:pt x="43294" y="108326"/>
                    <a:pt x="43577" y="107854"/>
                    <a:pt x="43483" y="107286"/>
                  </a:cubicBezTo>
                  <a:cubicBezTo>
                    <a:pt x="43483" y="106814"/>
                    <a:pt x="43104" y="106436"/>
                    <a:pt x="42537" y="106436"/>
                  </a:cubicBezTo>
                  <a:close/>
                  <a:moveTo>
                    <a:pt x="71746" y="106625"/>
                  </a:moveTo>
                  <a:cubicBezTo>
                    <a:pt x="71178" y="106625"/>
                    <a:pt x="70895" y="107003"/>
                    <a:pt x="70800" y="107475"/>
                  </a:cubicBezTo>
                  <a:cubicBezTo>
                    <a:pt x="70706" y="108137"/>
                    <a:pt x="70989" y="108610"/>
                    <a:pt x="71557" y="108704"/>
                  </a:cubicBezTo>
                  <a:cubicBezTo>
                    <a:pt x="71613" y="108712"/>
                    <a:pt x="71669" y="108716"/>
                    <a:pt x="71723" y="108716"/>
                  </a:cubicBezTo>
                  <a:cubicBezTo>
                    <a:pt x="72297" y="108716"/>
                    <a:pt x="72699" y="108269"/>
                    <a:pt x="72785" y="107664"/>
                  </a:cubicBezTo>
                  <a:cubicBezTo>
                    <a:pt x="72691" y="107286"/>
                    <a:pt x="72407" y="106625"/>
                    <a:pt x="71746" y="106625"/>
                  </a:cubicBezTo>
                  <a:close/>
                  <a:moveTo>
                    <a:pt x="30911" y="107003"/>
                  </a:moveTo>
                  <a:cubicBezTo>
                    <a:pt x="30344" y="107003"/>
                    <a:pt x="29871" y="107381"/>
                    <a:pt x="30060" y="107948"/>
                  </a:cubicBezTo>
                  <a:cubicBezTo>
                    <a:pt x="30060" y="108610"/>
                    <a:pt x="30344" y="108799"/>
                    <a:pt x="30816" y="108893"/>
                  </a:cubicBezTo>
                  <a:cubicBezTo>
                    <a:pt x="30887" y="108905"/>
                    <a:pt x="30958" y="108911"/>
                    <a:pt x="31028" y="108911"/>
                  </a:cubicBezTo>
                  <a:cubicBezTo>
                    <a:pt x="31516" y="108911"/>
                    <a:pt x="31950" y="108622"/>
                    <a:pt x="31950" y="108043"/>
                  </a:cubicBezTo>
                  <a:cubicBezTo>
                    <a:pt x="32045" y="107381"/>
                    <a:pt x="31572" y="107097"/>
                    <a:pt x="30911" y="107003"/>
                  </a:cubicBezTo>
                  <a:close/>
                  <a:moveTo>
                    <a:pt x="83548" y="107741"/>
                  </a:moveTo>
                  <a:cubicBezTo>
                    <a:pt x="83462" y="107741"/>
                    <a:pt x="83372" y="107747"/>
                    <a:pt x="83278" y="107759"/>
                  </a:cubicBezTo>
                  <a:cubicBezTo>
                    <a:pt x="82805" y="107759"/>
                    <a:pt x="82522" y="108043"/>
                    <a:pt x="82522" y="108610"/>
                  </a:cubicBezTo>
                  <a:cubicBezTo>
                    <a:pt x="82522" y="109177"/>
                    <a:pt x="82994" y="109460"/>
                    <a:pt x="83467" y="109460"/>
                  </a:cubicBezTo>
                  <a:cubicBezTo>
                    <a:pt x="84128" y="109366"/>
                    <a:pt x="84507" y="108988"/>
                    <a:pt x="84507" y="108610"/>
                  </a:cubicBezTo>
                  <a:cubicBezTo>
                    <a:pt x="84507" y="108031"/>
                    <a:pt x="84145" y="107741"/>
                    <a:pt x="83548" y="107741"/>
                  </a:cubicBezTo>
                  <a:close/>
                  <a:moveTo>
                    <a:pt x="47554" y="107822"/>
                  </a:moveTo>
                  <a:cubicBezTo>
                    <a:pt x="47463" y="107822"/>
                    <a:pt x="47365" y="107833"/>
                    <a:pt x="47264" y="107854"/>
                  </a:cubicBezTo>
                  <a:cubicBezTo>
                    <a:pt x="46696" y="107854"/>
                    <a:pt x="46602" y="108232"/>
                    <a:pt x="46602" y="108799"/>
                  </a:cubicBezTo>
                  <a:cubicBezTo>
                    <a:pt x="46602" y="109271"/>
                    <a:pt x="46885" y="109555"/>
                    <a:pt x="47358" y="109555"/>
                  </a:cubicBezTo>
                  <a:cubicBezTo>
                    <a:pt x="48020" y="109555"/>
                    <a:pt x="48303" y="109082"/>
                    <a:pt x="48209" y="108421"/>
                  </a:cubicBezTo>
                  <a:cubicBezTo>
                    <a:pt x="48135" y="107976"/>
                    <a:pt x="47886" y="107822"/>
                    <a:pt x="47554" y="107822"/>
                  </a:cubicBezTo>
                  <a:close/>
                  <a:moveTo>
                    <a:pt x="67114" y="107759"/>
                  </a:moveTo>
                  <a:cubicBezTo>
                    <a:pt x="66452" y="107854"/>
                    <a:pt x="66074" y="108232"/>
                    <a:pt x="66074" y="108799"/>
                  </a:cubicBezTo>
                  <a:cubicBezTo>
                    <a:pt x="66074" y="109271"/>
                    <a:pt x="66452" y="109744"/>
                    <a:pt x="66830" y="109744"/>
                  </a:cubicBezTo>
                  <a:cubicBezTo>
                    <a:pt x="66899" y="109754"/>
                    <a:pt x="66965" y="109758"/>
                    <a:pt x="67029" y="109758"/>
                  </a:cubicBezTo>
                  <a:cubicBezTo>
                    <a:pt x="67586" y="109758"/>
                    <a:pt x="67974" y="109402"/>
                    <a:pt x="68059" y="108893"/>
                  </a:cubicBezTo>
                  <a:cubicBezTo>
                    <a:pt x="68154" y="108326"/>
                    <a:pt x="67681" y="107948"/>
                    <a:pt x="67114" y="107759"/>
                  </a:cubicBezTo>
                  <a:close/>
                  <a:moveTo>
                    <a:pt x="52179" y="108326"/>
                  </a:moveTo>
                  <a:cubicBezTo>
                    <a:pt x="51612" y="108326"/>
                    <a:pt x="51328" y="108704"/>
                    <a:pt x="51328" y="109271"/>
                  </a:cubicBezTo>
                  <a:cubicBezTo>
                    <a:pt x="51328" y="109839"/>
                    <a:pt x="51612" y="110311"/>
                    <a:pt x="52368" y="110311"/>
                  </a:cubicBezTo>
                  <a:cubicBezTo>
                    <a:pt x="52841" y="110311"/>
                    <a:pt x="53219" y="110028"/>
                    <a:pt x="53219" y="109460"/>
                  </a:cubicBezTo>
                  <a:cubicBezTo>
                    <a:pt x="53313" y="108893"/>
                    <a:pt x="52935" y="108421"/>
                    <a:pt x="52179" y="108326"/>
                  </a:cubicBezTo>
                  <a:close/>
                  <a:moveTo>
                    <a:pt x="61866" y="108408"/>
                  </a:moveTo>
                  <a:cubicBezTo>
                    <a:pt x="61379" y="108408"/>
                    <a:pt x="61064" y="108840"/>
                    <a:pt x="61064" y="109271"/>
                  </a:cubicBezTo>
                  <a:cubicBezTo>
                    <a:pt x="60970" y="109839"/>
                    <a:pt x="61348" y="110311"/>
                    <a:pt x="61915" y="110500"/>
                  </a:cubicBezTo>
                  <a:cubicBezTo>
                    <a:pt x="61973" y="110510"/>
                    <a:pt x="62030" y="110515"/>
                    <a:pt x="62086" y="110515"/>
                  </a:cubicBezTo>
                  <a:cubicBezTo>
                    <a:pt x="62576" y="110515"/>
                    <a:pt x="62974" y="110149"/>
                    <a:pt x="63144" y="109555"/>
                  </a:cubicBezTo>
                  <a:cubicBezTo>
                    <a:pt x="63144" y="108893"/>
                    <a:pt x="62671" y="108610"/>
                    <a:pt x="62010" y="108421"/>
                  </a:cubicBezTo>
                  <a:cubicBezTo>
                    <a:pt x="61960" y="108412"/>
                    <a:pt x="61912" y="108408"/>
                    <a:pt x="61866" y="108408"/>
                  </a:cubicBezTo>
                  <a:close/>
                  <a:moveTo>
                    <a:pt x="57094" y="108704"/>
                  </a:moveTo>
                  <a:cubicBezTo>
                    <a:pt x="56527" y="108799"/>
                    <a:pt x="56149" y="109177"/>
                    <a:pt x="56244" y="109744"/>
                  </a:cubicBezTo>
                  <a:cubicBezTo>
                    <a:pt x="56328" y="110253"/>
                    <a:pt x="56717" y="110609"/>
                    <a:pt x="57274" y="110609"/>
                  </a:cubicBezTo>
                  <a:cubicBezTo>
                    <a:pt x="57338" y="110609"/>
                    <a:pt x="57404" y="110604"/>
                    <a:pt x="57472" y="110595"/>
                  </a:cubicBezTo>
                  <a:cubicBezTo>
                    <a:pt x="57945" y="110500"/>
                    <a:pt x="58134" y="110122"/>
                    <a:pt x="58134" y="109649"/>
                  </a:cubicBezTo>
                  <a:cubicBezTo>
                    <a:pt x="58134" y="108893"/>
                    <a:pt x="57661" y="108704"/>
                    <a:pt x="57094" y="108704"/>
                  </a:cubicBezTo>
                  <a:close/>
                  <a:moveTo>
                    <a:pt x="35550" y="109128"/>
                  </a:moveTo>
                  <a:cubicBezTo>
                    <a:pt x="35457" y="109128"/>
                    <a:pt x="35359" y="109143"/>
                    <a:pt x="35259" y="109177"/>
                  </a:cubicBezTo>
                  <a:cubicBezTo>
                    <a:pt x="34786" y="109271"/>
                    <a:pt x="34408" y="109460"/>
                    <a:pt x="34408" y="110122"/>
                  </a:cubicBezTo>
                  <a:cubicBezTo>
                    <a:pt x="34408" y="110640"/>
                    <a:pt x="34724" y="111079"/>
                    <a:pt x="35283" y="111079"/>
                  </a:cubicBezTo>
                  <a:cubicBezTo>
                    <a:pt x="35336" y="111079"/>
                    <a:pt x="35391" y="111076"/>
                    <a:pt x="35448" y="111067"/>
                  </a:cubicBezTo>
                  <a:cubicBezTo>
                    <a:pt x="36015" y="111067"/>
                    <a:pt x="36393" y="110595"/>
                    <a:pt x="36393" y="109933"/>
                  </a:cubicBezTo>
                  <a:cubicBezTo>
                    <a:pt x="36315" y="109466"/>
                    <a:pt x="35982" y="109128"/>
                    <a:pt x="35550" y="109128"/>
                  </a:cubicBezTo>
                  <a:close/>
                  <a:moveTo>
                    <a:pt x="78930" y="109649"/>
                  </a:moveTo>
                  <a:cubicBezTo>
                    <a:pt x="78362" y="109649"/>
                    <a:pt x="77984" y="110122"/>
                    <a:pt x="77984" y="110689"/>
                  </a:cubicBezTo>
                  <a:cubicBezTo>
                    <a:pt x="77984" y="111162"/>
                    <a:pt x="78173" y="111540"/>
                    <a:pt x="78835" y="111635"/>
                  </a:cubicBezTo>
                  <a:cubicBezTo>
                    <a:pt x="78892" y="111644"/>
                    <a:pt x="78949" y="111649"/>
                    <a:pt x="79004" y="111649"/>
                  </a:cubicBezTo>
                  <a:cubicBezTo>
                    <a:pt x="79494" y="111649"/>
                    <a:pt x="79884" y="111275"/>
                    <a:pt x="79969" y="110595"/>
                  </a:cubicBezTo>
                  <a:cubicBezTo>
                    <a:pt x="79875" y="110217"/>
                    <a:pt x="79686" y="109649"/>
                    <a:pt x="78930" y="109649"/>
                  </a:cubicBezTo>
                  <a:close/>
                  <a:moveTo>
                    <a:pt x="40354" y="110925"/>
                  </a:moveTo>
                  <a:cubicBezTo>
                    <a:pt x="40269" y="110925"/>
                    <a:pt x="40177" y="110940"/>
                    <a:pt x="40080" y="110973"/>
                  </a:cubicBezTo>
                  <a:cubicBezTo>
                    <a:pt x="39513" y="110973"/>
                    <a:pt x="39134" y="111351"/>
                    <a:pt x="39229" y="112013"/>
                  </a:cubicBezTo>
                  <a:cubicBezTo>
                    <a:pt x="39229" y="112485"/>
                    <a:pt x="39607" y="112863"/>
                    <a:pt x="40174" y="112863"/>
                  </a:cubicBezTo>
                  <a:cubicBezTo>
                    <a:pt x="40930" y="112863"/>
                    <a:pt x="41119" y="112485"/>
                    <a:pt x="41119" y="111918"/>
                  </a:cubicBezTo>
                  <a:cubicBezTo>
                    <a:pt x="41041" y="111292"/>
                    <a:pt x="40768" y="110925"/>
                    <a:pt x="40354" y="110925"/>
                  </a:cubicBezTo>
                  <a:close/>
                  <a:moveTo>
                    <a:pt x="74203" y="111256"/>
                  </a:moveTo>
                  <a:cubicBezTo>
                    <a:pt x="73636" y="111256"/>
                    <a:pt x="73353" y="111635"/>
                    <a:pt x="73258" y="112107"/>
                  </a:cubicBezTo>
                  <a:cubicBezTo>
                    <a:pt x="73164" y="112674"/>
                    <a:pt x="73447" y="113147"/>
                    <a:pt x="74298" y="113336"/>
                  </a:cubicBezTo>
                  <a:cubicBezTo>
                    <a:pt x="74770" y="113147"/>
                    <a:pt x="75243" y="113052"/>
                    <a:pt x="75243" y="112391"/>
                  </a:cubicBezTo>
                  <a:cubicBezTo>
                    <a:pt x="75243" y="111635"/>
                    <a:pt x="74960" y="111445"/>
                    <a:pt x="74203" y="111256"/>
                  </a:cubicBezTo>
                  <a:close/>
                  <a:moveTo>
                    <a:pt x="44806" y="112202"/>
                  </a:moveTo>
                  <a:cubicBezTo>
                    <a:pt x="44050" y="112202"/>
                    <a:pt x="43861" y="112674"/>
                    <a:pt x="43861" y="113336"/>
                  </a:cubicBezTo>
                  <a:cubicBezTo>
                    <a:pt x="43861" y="113714"/>
                    <a:pt x="44239" y="114092"/>
                    <a:pt x="44617" y="114092"/>
                  </a:cubicBezTo>
                  <a:cubicBezTo>
                    <a:pt x="45279" y="114092"/>
                    <a:pt x="45751" y="113903"/>
                    <a:pt x="45846" y="113147"/>
                  </a:cubicBezTo>
                  <a:cubicBezTo>
                    <a:pt x="45846" y="112580"/>
                    <a:pt x="45468" y="112202"/>
                    <a:pt x="44806" y="112202"/>
                  </a:cubicBezTo>
                  <a:close/>
                  <a:moveTo>
                    <a:pt x="69477" y="112580"/>
                  </a:moveTo>
                  <a:cubicBezTo>
                    <a:pt x="68910" y="112580"/>
                    <a:pt x="68532" y="113052"/>
                    <a:pt x="68532" y="113620"/>
                  </a:cubicBezTo>
                  <a:cubicBezTo>
                    <a:pt x="68532" y="114187"/>
                    <a:pt x="68910" y="114470"/>
                    <a:pt x="69383" y="114470"/>
                  </a:cubicBezTo>
                  <a:cubicBezTo>
                    <a:pt x="69950" y="114470"/>
                    <a:pt x="70328" y="113998"/>
                    <a:pt x="70139" y="113336"/>
                  </a:cubicBezTo>
                  <a:cubicBezTo>
                    <a:pt x="70328" y="112863"/>
                    <a:pt x="69950" y="112580"/>
                    <a:pt x="69477" y="112580"/>
                  </a:cubicBezTo>
                  <a:close/>
                  <a:moveTo>
                    <a:pt x="49721" y="113147"/>
                  </a:moveTo>
                  <a:cubicBezTo>
                    <a:pt x="49154" y="113336"/>
                    <a:pt x="48776" y="113430"/>
                    <a:pt x="48776" y="113998"/>
                  </a:cubicBezTo>
                  <a:cubicBezTo>
                    <a:pt x="48776" y="114565"/>
                    <a:pt x="49060" y="115037"/>
                    <a:pt x="49721" y="115037"/>
                  </a:cubicBezTo>
                  <a:cubicBezTo>
                    <a:pt x="50194" y="115037"/>
                    <a:pt x="50572" y="114848"/>
                    <a:pt x="50667" y="114187"/>
                  </a:cubicBezTo>
                  <a:cubicBezTo>
                    <a:pt x="50856" y="113620"/>
                    <a:pt x="50383" y="113336"/>
                    <a:pt x="49721" y="113147"/>
                  </a:cubicBezTo>
                  <a:close/>
                  <a:moveTo>
                    <a:pt x="64656" y="113430"/>
                  </a:moveTo>
                  <a:cubicBezTo>
                    <a:pt x="64089" y="113430"/>
                    <a:pt x="63616" y="113620"/>
                    <a:pt x="63616" y="114376"/>
                  </a:cubicBezTo>
                  <a:cubicBezTo>
                    <a:pt x="63616" y="114943"/>
                    <a:pt x="63806" y="115226"/>
                    <a:pt x="64373" y="115321"/>
                  </a:cubicBezTo>
                  <a:cubicBezTo>
                    <a:pt x="65034" y="115321"/>
                    <a:pt x="65318" y="114943"/>
                    <a:pt x="65507" y="114376"/>
                  </a:cubicBezTo>
                  <a:cubicBezTo>
                    <a:pt x="65507" y="113714"/>
                    <a:pt x="65223" y="113430"/>
                    <a:pt x="64656" y="113430"/>
                  </a:cubicBezTo>
                  <a:close/>
                  <a:moveTo>
                    <a:pt x="54637" y="113620"/>
                  </a:moveTo>
                  <a:cubicBezTo>
                    <a:pt x="54164" y="113620"/>
                    <a:pt x="53786" y="113903"/>
                    <a:pt x="53786" y="114470"/>
                  </a:cubicBezTo>
                  <a:cubicBezTo>
                    <a:pt x="53786" y="115037"/>
                    <a:pt x="53880" y="115510"/>
                    <a:pt x="54637" y="115510"/>
                  </a:cubicBezTo>
                  <a:cubicBezTo>
                    <a:pt x="55204" y="115510"/>
                    <a:pt x="55676" y="115226"/>
                    <a:pt x="55676" y="114565"/>
                  </a:cubicBezTo>
                  <a:cubicBezTo>
                    <a:pt x="55676" y="113998"/>
                    <a:pt x="55298" y="113620"/>
                    <a:pt x="54637" y="113620"/>
                  </a:cubicBezTo>
                  <a:close/>
                  <a:moveTo>
                    <a:pt x="59342" y="113794"/>
                  </a:moveTo>
                  <a:cubicBezTo>
                    <a:pt x="59006" y="113794"/>
                    <a:pt x="58701" y="114160"/>
                    <a:pt x="58701" y="114754"/>
                  </a:cubicBezTo>
                  <a:cubicBezTo>
                    <a:pt x="58701" y="115226"/>
                    <a:pt x="58985" y="115510"/>
                    <a:pt x="59552" y="115510"/>
                  </a:cubicBezTo>
                  <a:cubicBezTo>
                    <a:pt x="60308" y="115510"/>
                    <a:pt x="60592" y="115226"/>
                    <a:pt x="60592" y="114565"/>
                  </a:cubicBezTo>
                  <a:cubicBezTo>
                    <a:pt x="60592" y="114092"/>
                    <a:pt x="60308" y="113809"/>
                    <a:pt x="59457" y="113809"/>
                  </a:cubicBezTo>
                  <a:cubicBezTo>
                    <a:pt x="59419" y="113799"/>
                    <a:pt x="59380" y="113794"/>
                    <a:pt x="59342" y="1137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0"/>
            <p:cNvSpPr/>
            <p:nvPr/>
          </p:nvSpPr>
          <p:spPr>
            <a:xfrm flipH="1">
              <a:off x="-20570" y="-3117"/>
              <a:ext cx="838708" cy="1580707"/>
            </a:xfrm>
            <a:custGeom>
              <a:rect b="b" l="l" r="r" t="t"/>
              <a:pathLst>
                <a:path extrusionOk="0" h="108138" w="57377">
                  <a:moveTo>
                    <a:pt x="54566" y="0"/>
                  </a:moveTo>
                  <a:cubicBezTo>
                    <a:pt x="24857" y="0"/>
                    <a:pt x="567" y="23751"/>
                    <a:pt x="378" y="53597"/>
                  </a:cubicBezTo>
                  <a:cubicBezTo>
                    <a:pt x="0" y="83372"/>
                    <a:pt x="24010" y="107854"/>
                    <a:pt x="53880" y="108138"/>
                  </a:cubicBezTo>
                  <a:cubicBezTo>
                    <a:pt x="54730" y="108138"/>
                    <a:pt x="55487" y="108043"/>
                    <a:pt x="56337" y="108043"/>
                  </a:cubicBezTo>
                  <a:lnTo>
                    <a:pt x="57377" y="190"/>
                  </a:lnTo>
                  <a:cubicBezTo>
                    <a:pt x="56621" y="190"/>
                    <a:pt x="55770" y="1"/>
                    <a:pt x="54919" y="1"/>
                  </a:cubicBezTo>
                  <a:cubicBezTo>
                    <a:pt x="54802" y="0"/>
                    <a:pt x="54684" y="0"/>
                    <a:pt x="54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 name="Google Shape;163;p10"/>
            <p:cNvGrpSpPr/>
            <p:nvPr/>
          </p:nvGrpSpPr>
          <p:grpSpPr>
            <a:xfrm>
              <a:off x="176937" y="3094513"/>
              <a:ext cx="642048" cy="2054786"/>
              <a:chOff x="3294275" y="272450"/>
              <a:chExt cx="512000" cy="1343700"/>
            </a:xfrm>
          </p:grpSpPr>
          <p:sp>
            <p:nvSpPr>
              <p:cNvPr id="164" name="Google Shape;164;p10"/>
              <p:cNvSpPr/>
              <p:nvPr/>
            </p:nvSpPr>
            <p:spPr>
              <a:xfrm>
                <a:off x="32942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0"/>
              <p:cNvSpPr/>
              <p:nvPr/>
            </p:nvSpPr>
            <p:spPr>
              <a:xfrm>
                <a:off x="3445642"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0"/>
              <p:cNvSpPr/>
              <p:nvPr/>
            </p:nvSpPr>
            <p:spPr>
              <a:xfrm>
                <a:off x="3597008"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0"/>
              <p:cNvSpPr/>
              <p:nvPr/>
            </p:nvSpPr>
            <p:spPr>
              <a:xfrm>
                <a:off x="3748375" y="272450"/>
                <a:ext cx="57900" cy="1343700"/>
              </a:xfrm>
              <a:prstGeom prst="rect">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8" name="Google Shape;168;p10"/>
          <p:cNvSpPr txBox="1"/>
          <p:nvPr>
            <p:ph type="title"/>
          </p:nvPr>
        </p:nvSpPr>
        <p:spPr>
          <a:xfrm>
            <a:off x="6328009" y="763375"/>
            <a:ext cx="2166000" cy="1966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b="0" sz="30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69" name="Google Shape;169;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87200" y="541025"/>
            <a:ext cx="75960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accent6"/>
              </a:buClr>
              <a:buSzPts val="3500"/>
              <a:buFont typeface="Josefin Sans Thin"/>
              <a:buNone/>
              <a:defRPr sz="3500">
                <a:solidFill>
                  <a:schemeClr val="accent6"/>
                </a:solidFill>
                <a:latin typeface="Josefin Sans Thin"/>
                <a:ea typeface="Josefin Sans Thin"/>
                <a:cs typeface="Josefin Sans Thin"/>
                <a:sym typeface="Josefin Sans Thin"/>
              </a:defRPr>
            </a:lvl1pPr>
            <a:lvl2pPr lvl="1">
              <a:spcBef>
                <a:spcPts val="0"/>
              </a:spcBef>
              <a:spcAft>
                <a:spcPts val="0"/>
              </a:spcAft>
              <a:buClr>
                <a:schemeClr val="dk1"/>
              </a:buClr>
              <a:buSzPts val="4000"/>
              <a:buFont typeface="Ranchers"/>
              <a:buNone/>
              <a:defRPr sz="4000">
                <a:solidFill>
                  <a:schemeClr val="dk1"/>
                </a:solidFill>
                <a:latin typeface="Ranchers"/>
                <a:ea typeface="Ranchers"/>
                <a:cs typeface="Ranchers"/>
                <a:sym typeface="Ranchers"/>
              </a:defRPr>
            </a:lvl2pPr>
            <a:lvl3pPr lvl="2">
              <a:spcBef>
                <a:spcPts val="0"/>
              </a:spcBef>
              <a:spcAft>
                <a:spcPts val="0"/>
              </a:spcAft>
              <a:buClr>
                <a:schemeClr val="dk1"/>
              </a:buClr>
              <a:buSzPts val="4000"/>
              <a:buFont typeface="Ranchers"/>
              <a:buNone/>
              <a:defRPr sz="4000">
                <a:solidFill>
                  <a:schemeClr val="dk1"/>
                </a:solidFill>
                <a:latin typeface="Ranchers"/>
                <a:ea typeface="Ranchers"/>
                <a:cs typeface="Ranchers"/>
                <a:sym typeface="Ranchers"/>
              </a:defRPr>
            </a:lvl3pPr>
            <a:lvl4pPr lvl="3">
              <a:spcBef>
                <a:spcPts val="0"/>
              </a:spcBef>
              <a:spcAft>
                <a:spcPts val="0"/>
              </a:spcAft>
              <a:buClr>
                <a:schemeClr val="dk1"/>
              </a:buClr>
              <a:buSzPts val="4000"/>
              <a:buFont typeface="Ranchers"/>
              <a:buNone/>
              <a:defRPr sz="4000">
                <a:solidFill>
                  <a:schemeClr val="dk1"/>
                </a:solidFill>
                <a:latin typeface="Ranchers"/>
                <a:ea typeface="Ranchers"/>
                <a:cs typeface="Ranchers"/>
                <a:sym typeface="Ranchers"/>
              </a:defRPr>
            </a:lvl4pPr>
            <a:lvl5pPr lvl="4">
              <a:spcBef>
                <a:spcPts val="0"/>
              </a:spcBef>
              <a:spcAft>
                <a:spcPts val="0"/>
              </a:spcAft>
              <a:buClr>
                <a:schemeClr val="dk1"/>
              </a:buClr>
              <a:buSzPts val="4000"/>
              <a:buFont typeface="Ranchers"/>
              <a:buNone/>
              <a:defRPr sz="4000">
                <a:solidFill>
                  <a:schemeClr val="dk1"/>
                </a:solidFill>
                <a:latin typeface="Ranchers"/>
                <a:ea typeface="Ranchers"/>
                <a:cs typeface="Ranchers"/>
                <a:sym typeface="Ranchers"/>
              </a:defRPr>
            </a:lvl5pPr>
            <a:lvl6pPr lvl="5">
              <a:spcBef>
                <a:spcPts val="0"/>
              </a:spcBef>
              <a:spcAft>
                <a:spcPts val="0"/>
              </a:spcAft>
              <a:buClr>
                <a:schemeClr val="dk1"/>
              </a:buClr>
              <a:buSzPts val="4000"/>
              <a:buFont typeface="Ranchers"/>
              <a:buNone/>
              <a:defRPr sz="4000">
                <a:solidFill>
                  <a:schemeClr val="dk1"/>
                </a:solidFill>
                <a:latin typeface="Ranchers"/>
                <a:ea typeface="Ranchers"/>
                <a:cs typeface="Ranchers"/>
                <a:sym typeface="Ranchers"/>
              </a:defRPr>
            </a:lvl6pPr>
            <a:lvl7pPr lvl="6">
              <a:spcBef>
                <a:spcPts val="0"/>
              </a:spcBef>
              <a:spcAft>
                <a:spcPts val="0"/>
              </a:spcAft>
              <a:buClr>
                <a:schemeClr val="dk1"/>
              </a:buClr>
              <a:buSzPts val="4000"/>
              <a:buFont typeface="Ranchers"/>
              <a:buNone/>
              <a:defRPr sz="4000">
                <a:solidFill>
                  <a:schemeClr val="dk1"/>
                </a:solidFill>
                <a:latin typeface="Ranchers"/>
                <a:ea typeface="Ranchers"/>
                <a:cs typeface="Ranchers"/>
                <a:sym typeface="Ranchers"/>
              </a:defRPr>
            </a:lvl7pPr>
            <a:lvl8pPr lvl="7">
              <a:spcBef>
                <a:spcPts val="0"/>
              </a:spcBef>
              <a:spcAft>
                <a:spcPts val="0"/>
              </a:spcAft>
              <a:buClr>
                <a:schemeClr val="dk1"/>
              </a:buClr>
              <a:buSzPts val="4000"/>
              <a:buFont typeface="Ranchers"/>
              <a:buNone/>
              <a:defRPr sz="4000">
                <a:solidFill>
                  <a:schemeClr val="dk1"/>
                </a:solidFill>
                <a:latin typeface="Ranchers"/>
                <a:ea typeface="Ranchers"/>
                <a:cs typeface="Ranchers"/>
                <a:sym typeface="Ranchers"/>
              </a:defRPr>
            </a:lvl8pPr>
            <a:lvl9pPr lvl="8">
              <a:spcBef>
                <a:spcPts val="0"/>
              </a:spcBef>
              <a:spcAft>
                <a:spcPts val="0"/>
              </a:spcAft>
              <a:buClr>
                <a:schemeClr val="dk1"/>
              </a:buClr>
              <a:buSzPts val="4000"/>
              <a:buFont typeface="Ranchers"/>
              <a:buNone/>
              <a:defRPr sz="4000">
                <a:solidFill>
                  <a:schemeClr val="dk1"/>
                </a:solidFill>
                <a:latin typeface="Ranchers"/>
                <a:ea typeface="Ranchers"/>
                <a:cs typeface="Ranchers"/>
                <a:sym typeface="Ranchers"/>
              </a:defRPr>
            </a:lvl9pPr>
          </a:lstStyle>
          <a:p/>
        </p:txBody>
      </p:sp>
      <p:sp>
        <p:nvSpPr>
          <p:cNvPr id="7" name="Google Shape;7;p1"/>
          <p:cNvSpPr txBox="1"/>
          <p:nvPr>
            <p:ph idx="1" type="body"/>
          </p:nvPr>
        </p:nvSpPr>
        <p:spPr>
          <a:xfrm>
            <a:off x="727200" y="1152475"/>
            <a:ext cx="7689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Roboto"/>
                <a:ea typeface="Roboto"/>
                <a:cs typeface="Roboto"/>
                <a:sym typeface="Roboto"/>
              </a:defRPr>
            </a:lvl1pPr>
            <a:lvl2pPr lvl="1" algn="r">
              <a:buNone/>
              <a:defRPr sz="1300">
                <a:solidFill>
                  <a:schemeClr val="dk1"/>
                </a:solidFill>
                <a:latin typeface="Roboto"/>
                <a:ea typeface="Roboto"/>
                <a:cs typeface="Roboto"/>
                <a:sym typeface="Roboto"/>
              </a:defRPr>
            </a:lvl2pPr>
            <a:lvl3pPr lvl="2" algn="r">
              <a:buNone/>
              <a:defRPr sz="1300">
                <a:solidFill>
                  <a:schemeClr val="dk1"/>
                </a:solidFill>
                <a:latin typeface="Roboto"/>
                <a:ea typeface="Roboto"/>
                <a:cs typeface="Roboto"/>
                <a:sym typeface="Roboto"/>
              </a:defRPr>
            </a:lvl3pPr>
            <a:lvl4pPr lvl="3" algn="r">
              <a:buNone/>
              <a:defRPr sz="1300">
                <a:solidFill>
                  <a:schemeClr val="dk1"/>
                </a:solidFill>
                <a:latin typeface="Roboto"/>
                <a:ea typeface="Roboto"/>
                <a:cs typeface="Roboto"/>
                <a:sym typeface="Roboto"/>
              </a:defRPr>
            </a:lvl4pPr>
            <a:lvl5pPr lvl="4" algn="r">
              <a:buNone/>
              <a:defRPr sz="1300">
                <a:solidFill>
                  <a:schemeClr val="dk1"/>
                </a:solidFill>
                <a:latin typeface="Roboto"/>
                <a:ea typeface="Roboto"/>
                <a:cs typeface="Roboto"/>
                <a:sym typeface="Roboto"/>
              </a:defRPr>
            </a:lvl5pPr>
            <a:lvl6pPr lvl="5" algn="r">
              <a:buNone/>
              <a:defRPr sz="1300">
                <a:solidFill>
                  <a:schemeClr val="dk1"/>
                </a:solidFill>
                <a:latin typeface="Roboto"/>
                <a:ea typeface="Roboto"/>
                <a:cs typeface="Roboto"/>
                <a:sym typeface="Roboto"/>
              </a:defRPr>
            </a:lvl6pPr>
            <a:lvl7pPr lvl="6" algn="r">
              <a:buNone/>
              <a:defRPr sz="1300">
                <a:solidFill>
                  <a:schemeClr val="dk1"/>
                </a:solidFill>
                <a:latin typeface="Roboto"/>
                <a:ea typeface="Roboto"/>
                <a:cs typeface="Roboto"/>
                <a:sym typeface="Roboto"/>
              </a:defRPr>
            </a:lvl7pPr>
            <a:lvl8pPr lvl="7" algn="r">
              <a:buNone/>
              <a:defRPr sz="1300">
                <a:solidFill>
                  <a:schemeClr val="dk1"/>
                </a:solidFill>
                <a:latin typeface="Roboto"/>
                <a:ea typeface="Roboto"/>
                <a:cs typeface="Roboto"/>
                <a:sym typeface="Roboto"/>
              </a:defRPr>
            </a:lvl8pPr>
            <a:lvl9pPr lvl="8" algn="r">
              <a:buNone/>
              <a:defRPr sz="13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19.png"/><Relationship Id="rId5" Type="http://schemas.openxmlformats.org/officeDocument/2006/relationships/image" Target="../media/image21.png"/><Relationship Id="rId6"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20.png"/><Relationship Id="rId4"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12.png"/><Relationship Id="rId7"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16.png"/><Relationship Id="rId6" Type="http://schemas.openxmlformats.org/officeDocument/2006/relationships/image" Target="../media/image18.png"/><Relationship Id="rId7" Type="http://schemas.openxmlformats.org/officeDocument/2006/relationships/image" Target="../media/image14.png"/><Relationship Id="rId8"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20" Type="http://schemas.openxmlformats.org/officeDocument/2006/relationships/hyperlink" Target="https://pub.dev/packages/modal_progress_hud" TargetMode="External"/><Relationship Id="rId22" Type="http://schemas.openxmlformats.org/officeDocument/2006/relationships/hyperlink" Target="https://pub.dev/packages/permission_handler" TargetMode="External"/><Relationship Id="rId21" Type="http://schemas.openxmlformats.org/officeDocument/2006/relationships/hyperlink" Target="https://pub.dev/packages/image_picker" TargetMode="External"/><Relationship Id="rId24" Type="http://schemas.openxmlformats.org/officeDocument/2006/relationships/hyperlink" Target="https://pub.dev/packages/fluttertoast" TargetMode="External"/><Relationship Id="rId23" Type="http://schemas.openxmlformats.org/officeDocument/2006/relationships/hyperlink" Target="https://pub.dev/packages/shared_preferences" TargetMode="External"/><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hyperlink" Target="https://www.udemy.com/course/flutter-bootcamp-with-dart/" TargetMode="External"/><Relationship Id="rId4" Type="http://schemas.openxmlformats.org/officeDocument/2006/relationships/hyperlink" Target="https://github.com/londonappbrewery/Flutter-Course-Resources" TargetMode="External"/><Relationship Id="rId9" Type="http://schemas.openxmlformats.org/officeDocument/2006/relationships/hyperlink" Target="https://pub.dev/packages/google_sign_in" TargetMode="External"/><Relationship Id="rId26" Type="http://schemas.openxmlformats.org/officeDocument/2006/relationships/hyperlink" Target="https://pub.dev/packages/flutter_plugin_pdf_viewer" TargetMode="External"/><Relationship Id="rId25" Type="http://schemas.openxmlformats.org/officeDocument/2006/relationships/hyperlink" Target="https://pub.dev/packages/file_picker" TargetMode="External"/><Relationship Id="rId28" Type="http://schemas.openxmlformats.org/officeDocument/2006/relationships/hyperlink" Target="https://pub.dev/packages/carousel_slider" TargetMode="External"/><Relationship Id="rId27" Type="http://schemas.openxmlformats.org/officeDocument/2006/relationships/hyperlink" Target="https://pub.dev/packages/flutter_plugin_pdf_viewer" TargetMode="External"/><Relationship Id="rId5" Type="http://schemas.openxmlformats.org/officeDocument/2006/relationships/hyperlink" Target="https://flutter.dev/docs" TargetMode="External"/><Relationship Id="rId6" Type="http://schemas.openxmlformats.org/officeDocument/2006/relationships/hyperlink" Target="https://firebase.google.com/docs/build" TargetMode="External"/><Relationship Id="rId29" Type="http://schemas.openxmlformats.org/officeDocument/2006/relationships/hyperlink" Target="https://www.materialpalette.com/icons" TargetMode="External"/><Relationship Id="rId7" Type="http://schemas.openxmlformats.org/officeDocument/2006/relationships/hyperlink" Target="https://firebase.flutter.dev/docs/firestore/usage/" TargetMode="External"/><Relationship Id="rId8" Type="http://schemas.openxmlformats.org/officeDocument/2006/relationships/hyperlink" Target="https://fireship.io/lessons/flutter-push-notifications-fcm-guide/" TargetMode="External"/><Relationship Id="rId11" Type="http://schemas.openxmlformats.org/officeDocument/2006/relationships/hyperlink" Target="https://pub.dev/packages/theme_patrol" TargetMode="External"/><Relationship Id="rId10" Type="http://schemas.openxmlformats.org/officeDocument/2006/relationships/hyperlink" Target="https://pub.dev/packages/cupertino_icons" TargetMode="External"/><Relationship Id="rId13" Type="http://schemas.openxmlformats.org/officeDocument/2006/relationships/hyperlink" Target="https://pub.dev/packages/smart_select" TargetMode="External"/><Relationship Id="rId12" Type="http://schemas.openxmlformats.org/officeDocument/2006/relationships/hyperlink" Target="https://pub.dev/packages/sticky_headers" TargetMode="External"/><Relationship Id="rId15" Type="http://schemas.openxmlformats.org/officeDocument/2006/relationships/hyperlink" Target="https://pub.dev/packages/firebase_core" TargetMode="External"/><Relationship Id="rId14" Type="http://schemas.openxmlformats.org/officeDocument/2006/relationships/hyperlink" Target="https://pub.dev/packages/simple_animations" TargetMode="External"/><Relationship Id="rId17" Type="http://schemas.openxmlformats.org/officeDocument/2006/relationships/hyperlink" Target="https://pub.dev/packages/firebase_storage" TargetMode="External"/><Relationship Id="rId16" Type="http://schemas.openxmlformats.org/officeDocument/2006/relationships/hyperlink" Target="https://pub.dev/packages/firebase_auth" TargetMode="External"/><Relationship Id="rId19" Type="http://schemas.openxmlformats.org/officeDocument/2006/relationships/hyperlink" Target="https://pub.dev/packages/cloud_firestore" TargetMode="External"/><Relationship Id="rId18" Type="http://schemas.openxmlformats.org/officeDocument/2006/relationships/hyperlink" Target="https://pub.dev/packages/firebase_messaging"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34"/>
          <p:cNvSpPr txBox="1"/>
          <p:nvPr/>
        </p:nvSpPr>
        <p:spPr>
          <a:xfrm>
            <a:off x="1766325" y="1008525"/>
            <a:ext cx="7011300" cy="201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5000">
                <a:solidFill>
                  <a:srgbClr val="434343"/>
                </a:solidFill>
                <a:latin typeface="Fjalla One"/>
                <a:ea typeface="Fjalla One"/>
                <a:cs typeface="Fjalla One"/>
                <a:sym typeface="Fjalla One"/>
              </a:rPr>
              <a:t>STUDENT CAREER+ APP</a:t>
            </a:r>
            <a:endParaRPr sz="5000">
              <a:solidFill>
                <a:srgbClr val="434343"/>
              </a:solidFill>
              <a:latin typeface="Fjalla One"/>
              <a:ea typeface="Fjalla One"/>
              <a:cs typeface="Fjalla One"/>
              <a:sym typeface="Fjalla One"/>
            </a:endParaRPr>
          </a:p>
        </p:txBody>
      </p:sp>
      <p:pic>
        <p:nvPicPr>
          <p:cNvPr id="604" name="Google Shape;604;p34"/>
          <p:cNvPicPr preferRelativeResize="0"/>
          <p:nvPr/>
        </p:nvPicPr>
        <p:blipFill rotWithShape="1">
          <a:blip r:embed="rId3">
            <a:alphaModFix/>
          </a:blip>
          <a:srcRect b="7749" l="13668" r="13668" t="-7750"/>
          <a:stretch/>
        </p:blipFill>
        <p:spPr>
          <a:xfrm>
            <a:off x="333752" y="170401"/>
            <a:ext cx="868725" cy="1003375"/>
          </a:xfrm>
          <a:prstGeom prst="rect">
            <a:avLst/>
          </a:prstGeom>
          <a:noFill/>
          <a:ln>
            <a:noFill/>
          </a:ln>
        </p:spPr>
      </p:pic>
      <p:sp>
        <p:nvSpPr>
          <p:cNvPr id="605" name="Google Shape;605;p34"/>
          <p:cNvSpPr/>
          <p:nvPr/>
        </p:nvSpPr>
        <p:spPr>
          <a:xfrm>
            <a:off x="791997" y="320275"/>
            <a:ext cx="7389900" cy="523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 sz="2800" u="none" cap="none" strike="noStrike">
                <a:solidFill>
                  <a:srgbClr val="000000"/>
                </a:solidFill>
                <a:latin typeface="Times New Roman"/>
                <a:ea typeface="Times New Roman"/>
                <a:cs typeface="Times New Roman"/>
                <a:sym typeface="Times New Roman"/>
              </a:rPr>
              <a:t>PANIMALAR ENGINEERING COLLEGE</a:t>
            </a:r>
            <a:endParaRPr/>
          </a:p>
        </p:txBody>
      </p:sp>
      <p:sp>
        <p:nvSpPr>
          <p:cNvPr id="606" name="Google Shape;606;p34"/>
          <p:cNvSpPr txBox="1"/>
          <p:nvPr/>
        </p:nvSpPr>
        <p:spPr>
          <a:xfrm>
            <a:off x="384860" y="842763"/>
            <a:ext cx="8120100" cy="415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1" lang="en" sz="2100" u="none" cap="none" strike="noStrike">
                <a:solidFill>
                  <a:srgbClr val="C00000"/>
                </a:solidFill>
                <a:latin typeface="Times New Roman"/>
                <a:ea typeface="Times New Roman"/>
                <a:cs typeface="Times New Roman"/>
                <a:sym typeface="Times New Roman"/>
              </a:rPr>
              <a:t>Department of Computer Science and Engineering </a:t>
            </a:r>
            <a:endParaRPr b="0" i="1" sz="2100" u="none" cap="none" strike="noStrike">
              <a:solidFill>
                <a:srgbClr val="C00000"/>
              </a:solidFill>
              <a:latin typeface="Calibri"/>
              <a:ea typeface="Calibri"/>
              <a:cs typeface="Calibri"/>
              <a:sym typeface="Calibri"/>
            </a:endParaRPr>
          </a:p>
        </p:txBody>
      </p:sp>
      <p:sp>
        <p:nvSpPr>
          <p:cNvPr id="607" name="Google Shape;607;p34"/>
          <p:cNvSpPr txBox="1"/>
          <p:nvPr/>
        </p:nvSpPr>
        <p:spPr>
          <a:xfrm>
            <a:off x="384860" y="842763"/>
            <a:ext cx="8120100" cy="415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1" lang="en" sz="2100" u="none" cap="none" strike="noStrike">
                <a:solidFill>
                  <a:srgbClr val="C00000"/>
                </a:solidFill>
                <a:latin typeface="Times New Roman"/>
                <a:ea typeface="Times New Roman"/>
                <a:cs typeface="Times New Roman"/>
                <a:sym typeface="Times New Roman"/>
              </a:rPr>
              <a:t>Department of Computer Science and Engineering </a:t>
            </a:r>
            <a:endParaRPr b="0" i="1" sz="2100" u="none" cap="none" strike="noStrike">
              <a:solidFill>
                <a:srgbClr val="C00000"/>
              </a:solidFill>
              <a:latin typeface="Calibri"/>
              <a:ea typeface="Calibri"/>
              <a:cs typeface="Calibri"/>
              <a:sym typeface="Calibri"/>
            </a:endParaRPr>
          </a:p>
        </p:txBody>
      </p:sp>
      <p:sp>
        <p:nvSpPr>
          <p:cNvPr id="608" name="Google Shape;608;p34"/>
          <p:cNvSpPr txBox="1"/>
          <p:nvPr/>
        </p:nvSpPr>
        <p:spPr>
          <a:xfrm>
            <a:off x="2532285" y="1359242"/>
            <a:ext cx="3797700" cy="400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2000">
                <a:solidFill>
                  <a:srgbClr val="E06666"/>
                </a:solidFill>
                <a:latin typeface="Trebuchet MS"/>
                <a:ea typeface="Trebuchet MS"/>
                <a:cs typeface="Trebuchet MS"/>
                <a:sym typeface="Trebuchet MS"/>
              </a:rPr>
              <a:t>THIRD</a:t>
            </a:r>
            <a:r>
              <a:rPr b="1" lang="en" sz="2000">
                <a:solidFill>
                  <a:srgbClr val="E06666"/>
                </a:solidFill>
                <a:latin typeface="Trebuchet MS"/>
                <a:ea typeface="Trebuchet MS"/>
                <a:cs typeface="Trebuchet MS"/>
                <a:sym typeface="Trebuchet MS"/>
              </a:rPr>
              <a:t> PROJECT REVIEW</a:t>
            </a:r>
            <a:endParaRPr b="1" i="0" sz="2000" u="none" cap="none" strike="noStrike">
              <a:solidFill>
                <a:srgbClr val="E06666"/>
              </a:solidFill>
              <a:latin typeface="Trebuchet MS"/>
              <a:ea typeface="Trebuchet MS"/>
              <a:cs typeface="Trebuchet MS"/>
              <a:sym typeface="Trebuchet MS"/>
            </a:endParaRPr>
          </a:p>
        </p:txBody>
      </p:sp>
      <p:sp>
        <p:nvSpPr>
          <p:cNvPr id="609" name="Google Shape;609;p34"/>
          <p:cNvSpPr txBox="1"/>
          <p:nvPr/>
        </p:nvSpPr>
        <p:spPr>
          <a:xfrm>
            <a:off x="2532285" y="2879567"/>
            <a:ext cx="3797700" cy="400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2000">
                <a:solidFill>
                  <a:srgbClr val="E06666"/>
                </a:solidFill>
                <a:latin typeface="Trebuchet MS"/>
                <a:ea typeface="Trebuchet MS"/>
                <a:cs typeface="Trebuchet MS"/>
                <a:sym typeface="Trebuchet MS"/>
              </a:rPr>
              <a:t>BATCH F1</a:t>
            </a:r>
            <a:endParaRPr b="1" i="0" sz="2000" u="none" cap="none" strike="noStrike">
              <a:solidFill>
                <a:srgbClr val="E06666"/>
              </a:solidFill>
              <a:latin typeface="Trebuchet MS"/>
              <a:ea typeface="Trebuchet MS"/>
              <a:cs typeface="Trebuchet MS"/>
              <a:sym typeface="Trebuchet MS"/>
            </a:endParaRPr>
          </a:p>
        </p:txBody>
      </p:sp>
      <p:sp>
        <p:nvSpPr>
          <p:cNvPr id="610" name="Google Shape;610;p34"/>
          <p:cNvSpPr txBox="1"/>
          <p:nvPr/>
        </p:nvSpPr>
        <p:spPr>
          <a:xfrm>
            <a:off x="4863650" y="3773600"/>
            <a:ext cx="4518600" cy="112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E06666"/>
                </a:solidFill>
                <a:latin typeface="Barlow Semi Condensed Medium"/>
                <a:ea typeface="Barlow Semi Condensed Medium"/>
                <a:cs typeface="Barlow Semi Condensed Medium"/>
                <a:sym typeface="Barlow Semi Condensed Medium"/>
              </a:rPr>
              <a:t>T.SANTHOSH -</a:t>
            </a:r>
            <a:r>
              <a:rPr lang="en" sz="2100">
                <a:solidFill>
                  <a:srgbClr val="77C6FC"/>
                </a:solidFill>
                <a:latin typeface="Barlow Semi Condensed Medium"/>
                <a:ea typeface="Barlow Semi Condensed Medium"/>
                <a:cs typeface="Barlow Semi Condensed Medium"/>
                <a:sym typeface="Barlow Semi Condensed Medium"/>
              </a:rPr>
              <a:t> </a:t>
            </a:r>
            <a:r>
              <a:rPr lang="en" sz="2100">
                <a:solidFill>
                  <a:schemeClr val="accent6"/>
                </a:solidFill>
                <a:latin typeface="Barlow Semi Condensed Medium"/>
                <a:ea typeface="Barlow Semi Condensed Medium"/>
                <a:cs typeface="Barlow Semi Condensed Medium"/>
                <a:sym typeface="Barlow Semi Condensed Medium"/>
              </a:rPr>
              <a:t>211417104243</a:t>
            </a:r>
            <a:endParaRPr sz="2100">
              <a:solidFill>
                <a:schemeClr val="accent6"/>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2100">
                <a:solidFill>
                  <a:srgbClr val="E06666"/>
                </a:solidFill>
                <a:latin typeface="Barlow Semi Condensed Medium"/>
                <a:ea typeface="Barlow Semi Condensed Medium"/>
                <a:cs typeface="Barlow Semi Condensed Medium"/>
                <a:sym typeface="Barlow Semi Condensed Medium"/>
              </a:rPr>
              <a:t>K.SURESH KANNAN -</a:t>
            </a:r>
            <a:r>
              <a:rPr lang="en" sz="2100">
                <a:solidFill>
                  <a:srgbClr val="434343"/>
                </a:solidFill>
                <a:latin typeface="Barlow Semi Condensed Medium"/>
                <a:ea typeface="Barlow Semi Condensed Medium"/>
                <a:cs typeface="Barlow Semi Condensed Medium"/>
                <a:sym typeface="Barlow Semi Condensed Medium"/>
              </a:rPr>
              <a:t> </a:t>
            </a:r>
            <a:r>
              <a:rPr lang="en" sz="2100">
                <a:solidFill>
                  <a:schemeClr val="accent6"/>
                </a:solidFill>
                <a:latin typeface="Barlow Semi Condensed Medium"/>
                <a:ea typeface="Barlow Semi Condensed Medium"/>
                <a:cs typeface="Barlow Semi Condensed Medium"/>
                <a:sym typeface="Barlow Semi Condensed Medium"/>
              </a:rPr>
              <a:t>211417104276</a:t>
            </a:r>
            <a:endParaRPr sz="2100">
              <a:solidFill>
                <a:schemeClr val="accent6"/>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2100">
                <a:solidFill>
                  <a:srgbClr val="E06666"/>
                </a:solidFill>
                <a:latin typeface="Barlow Semi Condensed Medium"/>
                <a:ea typeface="Barlow Semi Condensed Medium"/>
                <a:cs typeface="Barlow Semi Condensed Medium"/>
                <a:sym typeface="Barlow Semi Condensed Medium"/>
              </a:rPr>
              <a:t>P.PRADEEP - </a:t>
            </a:r>
            <a:r>
              <a:rPr lang="en" sz="2100">
                <a:solidFill>
                  <a:schemeClr val="accent6"/>
                </a:solidFill>
                <a:latin typeface="Barlow Semi Condensed Medium"/>
                <a:ea typeface="Barlow Semi Condensed Medium"/>
                <a:cs typeface="Barlow Semi Condensed Medium"/>
                <a:sym typeface="Barlow Semi Condensed Medium"/>
              </a:rPr>
              <a:t>211417104190</a:t>
            </a:r>
            <a:endParaRPr sz="2100">
              <a:solidFill>
                <a:schemeClr val="accent6"/>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t/>
            </a:r>
            <a:endParaRPr sz="2300">
              <a:solidFill>
                <a:srgbClr val="77C6FC"/>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t/>
            </a:r>
            <a:endParaRPr sz="2300">
              <a:solidFill>
                <a:srgbClr val="77C6FC"/>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t/>
            </a:r>
            <a:endParaRPr sz="2300">
              <a:solidFill>
                <a:srgbClr val="77C6FC"/>
              </a:solidFill>
              <a:latin typeface="Barlow Semi Condensed Medium"/>
              <a:ea typeface="Barlow Semi Condensed Medium"/>
              <a:cs typeface="Barlow Semi Condensed Medium"/>
              <a:sym typeface="Barlow Semi Condensed Medium"/>
            </a:endParaRPr>
          </a:p>
        </p:txBody>
      </p:sp>
      <p:sp>
        <p:nvSpPr>
          <p:cNvPr id="611" name="Google Shape;611;p34"/>
          <p:cNvSpPr txBox="1"/>
          <p:nvPr/>
        </p:nvSpPr>
        <p:spPr>
          <a:xfrm>
            <a:off x="258525" y="4067900"/>
            <a:ext cx="4518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rgbClr val="EE7A7D"/>
                </a:solidFill>
                <a:latin typeface="Barlow Semi Condensed Medium"/>
                <a:ea typeface="Barlow Semi Condensed Medium"/>
                <a:cs typeface="Barlow Semi Condensed Medium"/>
                <a:sym typeface="Barlow Semi Condensed Medium"/>
              </a:rPr>
              <a:t>GUIDE :</a:t>
            </a:r>
            <a:r>
              <a:rPr lang="en" sz="2100">
                <a:solidFill>
                  <a:srgbClr val="77C6FC"/>
                </a:solidFill>
                <a:latin typeface="Barlow Semi Condensed Medium"/>
                <a:ea typeface="Barlow Semi Condensed Medium"/>
                <a:cs typeface="Barlow Semi Condensed Medium"/>
                <a:sym typeface="Barlow Semi Condensed Medium"/>
              </a:rPr>
              <a:t> </a:t>
            </a:r>
            <a:r>
              <a:rPr lang="en" sz="2100">
                <a:solidFill>
                  <a:schemeClr val="accent6"/>
                </a:solidFill>
                <a:latin typeface="Barlow Semi Condensed Medium"/>
                <a:ea typeface="Barlow Semi Condensed Medium"/>
                <a:cs typeface="Barlow Semi Condensed Medium"/>
                <a:sym typeface="Barlow Semi Condensed Medium"/>
              </a:rPr>
              <a:t>DR.S.MURUGAVALLI</a:t>
            </a:r>
            <a:endParaRPr sz="2100">
              <a:solidFill>
                <a:schemeClr val="accent6"/>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2100">
                <a:solidFill>
                  <a:schemeClr val="accent6"/>
                </a:solidFill>
                <a:latin typeface="Barlow Semi Condensed Medium"/>
                <a:ea typeface="Barlow Semi Condensed Medium"/>
                <a:cs typeface="Barlow Semi Condensed Medium"/>
                <a:sym typeface="Barlow Semi Condensed Medium"/>
              </a:rPr>
              <a:t>	       HEAD OF DEPARTMENT - CSE</a:t>
            </a:r>
            <a:endParaRPr sz="2100">
              <a:solidFill>
                <a:schemeClr val="accent6"/>
              </a:solidFill>
              <a:latin typeface="Barlow Semi Condensed Medium"/>
              <a:ea typeface="Barlow Semi Condensed Medium"/>
              <a:cs typeface="Barlow Semi Condensed Medium"/>
              <a:sym typeface="Barlow Semi Condensed Medium"/>
            </a:endParaRPr>
          </a:p>
        </p:txBody>
      </p:sp>
      <p:pic>
        <p:nvPicPr>
          <p:cNvPr descr="Anna University - Wikipedia" id="612" name="Google Shape;612;p34"/>
          <p:cNvPicPr preferRelativeResize="0"/>
          <p:nvPr/>
        </p:nvPicPr>
        <p:blipFill rotWithShape="1">
          <a:blip r:embed="rId4">
            <a:alphaModFix/>
          </a:blip>
          <a:srcRect b="0" l="0" r="0" t="0"/>
          <a:stretch/>
        </p:blipFill>
        <p:spPr>
          <a:xfrm>
            <a:off x="7798677" y="170400"/>
            <a:ext cx="1076705" cy="1071925"/>
          </a:xfrm>
          <a:prstGeom prst="rect">
            <a:avLst/>
          </a:prstGeom>
          <a:noFill/>
          <a:ln>
            <a:noFill/>
          </a:ln>
        </p:spPr>
      </p:pic>
      <p:grpSp>
        <p:nvGrpSpPr>
          <p:cNvPr id="613" name="Google Shape;613;p34"/>
          <p:cNvGrpSpPr/>
          <p:nvPr/>
        </p:nvGrpSpPr>
        <p:grpSpPr>
          <a:xfrm flipH="1" rot="-2115533">
            <a:off x="931072" y="1658550"/>
            <a:ext cx="1265587" cy="719540"/>
            <a:chOff x="2340750" y="1902275"/>
            <a:chExt cx="550100" cy="312725"/>
          </a:xfrm>
        </p:grpSpPr>
        <p:sp>
          <p:nvSpPr>
            <p:cNvPr id="614" name="Google Shape;614;p34"/>
            <p:cNvSpPr/>
            <p:nvPr/>
          </p:nvSpPr>
          <p:spPr>
            <a:xfrm>
              <a:off x="2472025" y="1912875"/>
              <a:ext cx="2400" cy="3300"/>
            </a:xfrm>
            <a:custGeom>
              <a:rect b="b" l="l" r="r" t="t"/>
              <a:pathLst>
                <a:path extrusionOk="0" h="132" w="96">
                  <a:moveTo>
                    <a:pt x="96" y="0"/>
                  </a:moveTo>
                  <a:lnTo>
                    <a:pt x="96" y="0"/>
                  </a:lnTo>
                  <a:cubicBezTo>
                    <a:pt x="60" y="36"/>
                    <a:pt x="12" y="131"/>
                    <a:pt x="0" y="131"/>
                  </a:cubicBezTo>
                  <a:cubicBezTo>
                    <a:pt x="60" y="131"/>
                    <a:pt x="96" y="83"/>
                    <a:pt x="9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4"/>
            <p:cNvSpPr/>
            <p:nvPr/>
          </p:nvSpPr>
          <p:spPr>
            <a:xfrm>
              <a:off x="2542275" y="1916150"/>
              <a:ext cx="3900" cy="400"/>
            </a:xfrm>
            <a:custGeom>
              <a:rect b="b" l="l" r="r" t="t"/>
              <a:pathLst>
                <a:path extrusionOk="0" h="16" w="156">
                  <a:moveTo>
                    <a:pt x="155" y="0"/>
                  </a:moveTo>
                  <a:cubicBezTo>
                    <a:pt x="108" y="0"/>
                    <a:pt x="69" y="7"/>
                    <a:pt x="31" y="11"/>
                  </a:cubicBezTo>
                  <a:lnTo>
                    <a:pt x="31" y="11"/>
                  </a:lnTo>
                  <a:cubicBezTo>
                    <a:pt x="21" y="11"/>
                    <a:pt x="11" y="11"/>
                    <a:pt x="0" y="12"/>
                  </a:cubicBezTo>
                  <a:cubicBezTo>
                    <a:pt x="2" y="12"/>
                    <a:pt x="12" y="12"/>
                    <a:pt x="25" y="11"/>
                  </a:cubicBezTo>
                  <a:lnTo>
                    <a:pt x="25" y="11"/>
                  </a:lnTo>
                  <a:cubicBezTo>
                    <a:pt x="16" y="12"/>
                    <a:pt x="8" y="12"/>
                    <a:pt x="0" y="12"/>
                  </a:cubicBezTo>
                  <a:cubicBezTo>
                    <a:pt x="12" y="14"/>
                    <a:pt x="24" y="15"/>
                    <a:pt x="36" y="15"/>
                  </a:cubicBezTo>
                  <a:cubicBezTo>
                    <a:pt x="60" y="15"/>
                    <a:pt x="83" y="11"/>
                    <a:pt x="103" y="7"/>
                  </a:cubicBezTo>
                  <a:lnTo>
                    <a:pt x="103" y="7"/>
                  </a:lnTo>
                  <a:cubicBezTo>
                    <a:pt x="114" y="7"/>
                    <a:pt x="120" y="7"/>
                    <a:pt x="119" y="7"/>
                  </a:cubicBezTo>
                  <a:cubicBezTo>
                    <a:pt x="119" y="7"/>
                    <a:pt x="114" y="7"/>
                    <a:pt x="104" y="7"/>
                  </a:cubicBezTo>
                  <a:lnTo>
                    <a:pt x="104" y="7"/>
                  </a:lnTo>
                  <a:cubicBezTo>
                    <a:pt x="124" y="4"/>
                    <a:pt x="141" y="0"/>
                    <a:pt x="15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4"/>
            <p:cNvSpPr/>
            <p:nvPr/>
          </p:nvSpPr>
          <p:spPr>
            <a:xfrm>
              <a:off x="2540875" y="1916425"/>
              <a:ext cx="2600" cy="300"/>
            </a:xfrm>
            <a:custGeom>
              <a:rect b="b" l="l" r="r" t="t"/>
              <a:pathLst>
                <a:path extrusionOk="0" h="12" w="104">
                  <a:moveTo>
                    <a:pt x="80" y="1"/>
                  </a:moveTo>
                  <a:cubicBezTo>
                    <a:pt x="1" y="1"/>
                    <a:pt x="59" y="12"/>
                    <a:pt x="85" y="12"/>
                  </a:cubicBezTo>
                  <a:cubicBezTo>
                    <a:pt x="99" y="12"/>
                    <a:pt x="104" y="9"/>
                    <a:pt x="8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4"/>
            <p:cNvSpPr/>
            <p:nvPr/>
          </p:nvSpPr>
          <p:spPr>
            <a:xfrm>
              <a:off x="2552400" y="1916150"/>
              <a:ext cx="5675" cy="825"/>
            </a:xfrm>
            <a:custGeom>
              <a:rect b="b" l="l" r="r" t="t"/>
              <a:pathLst>
                <a:path extrusionOk="0" h="33" w="227">
                  <a:moveTo>
                    <a:pt x="223" y="22"/>
                  </a:moveTo>
                  <a:cubicBezTo>
                    <a:pt x="224" y="23"/>
                    <a:pt x="225" y="23"/>
                    <a:pt x="226" y="24"/>
                  </a:cubicBezTo>
                  <a:cubicBezTo>
                    <a:pt x="226" y="23"/>
                    <a:pt x="225" y="23"/>
                    <a:pt x="223" y="22"/>
                  </a:cubicBezTo>
                  <a:close/>
                  <a:moveTo>
                    <a:pt x="155" y="0"/>
                  </a:moveTo>
                  <a:cubicBezTo>
                    <a:pt x="107" y="12"/>
                    <a:pt x="60" y="12"/>
                    <a:pt x="0" y="24"/>
                  </a:cubicBezTo>
                  <a:cubicBezTo>
                    <a:pt x="16" y="30"/>
                    <a:pt x="38" y="32"/>
                    <a:pt x="62" y="32"/>
                  </a:cubicBezTo>
                  <a:cubicBezTo>
                    <a:pt x="117" y="32"/>
                    <a:pt x="183" y="21"/>
                    <a:pt x="212" y="21"/>
                  </a:cubicBezTo>
                  <a:cubicBezTo>
                    <a:pt x="217" y="21"/>
                    <a:pt x="220" y="22"/>
                    <a:pt x="223" y="22"/>
                  </a:cubicBezTo>
                  <a:lnTo>
                    <a:pt x="223" y="22"/>
                  </a:lnTo>
                  <a:cubicBezTo>
                    <a:pt x="200" y="12"/>
                    <a:pt x="178" y="11"/>
                    <a:pt x="15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4"/>
            <p:cNvSpPr/>
            <p:nvPr/>
          </p:nvSpPr>
          <p:spPr>
            <a:xfrm>
              <a:off x="2607150" y="1917325"/>
              <a:ext cx="8675" cy="925"/>
            </a:xfrm>
            <a:custGeom>
              <a:rect b="b" l="l" r="r" t="t"/>
              <a:pathLst>
                <a:path extrusionOk="0" h="37" w="347">
                  <a:moveTo>
                    <a:pt x="1" y="1"/>
                  </a:moveTo>
                  <a:lnTo>
                    <a:pt x="1" y="1"/>
                  </a:lnTo>
                  <a:cubicBezTo>
                    <a:pt x="5" y="4"/>
                    <a:pt x="14" y="7"/>
                    <a:pt x="27" y="9"/>
                  </a:cubicBezTo>
                  <a:lnTo>
                    <a:pt x="27" y="9"/>
                  </a:lnTo>
                  <a:cubicBezTo>
                    <a:pt x="20" y="6"/>
                    <a:pt x="12" y="3"/>
                    <a:pt x="1" y="1"/>
                  </a:cubicBezTo>
                  <a:close/>
                  <a:moveTo>
                    <a:pt x="346" y="1"/>
                  </a:moveTo>
                  <a:cubicBezTo>
                    <a:pt x="299" y="1"/>
                    <a:pt x="172" y="11"/>
                    <a:pt x="85" y="11"/>
                  </a:cubicBezTo>
                  <a:cubicBezTo>
                    <a:pt x="62" y="11"/>
                    <a:pt x="42" y="11"/>
                    <a:pt x="27" y="9"/>
                  </a:cubicBezTo>
                  <a:lnTo>
                    <a:pt x="27" y="9"/>
                  </a:lnTo>
                  <a:cubicBezTo>
                    <a:pt x="52" y="18"/>
                    <a:pt x="55" y="27"/>
                    <a:pt x="37" y="36"/>
                  </a:cubicBezTo>
                  <a:cubicBezTo>
                    <a:pt x="83" y="36"/>
                    <a:pt x="104" y="35"/>
                    <a:pt x="108" y="33"/>
                  </a:cubicBezTo>
                  <a:lnTo>
                    <a:pt x="108" y="33"/>
                  </a:lnTo>
                  <a:cubicBezTo>
                    <a:pt x="188" y="26"/>
                    <a:pt x="263" y="10"/>
                    <a:pt x="34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4"/>
            <p:cNvSpPr/>
            <p:nvPr/>
          </p:nvSpPr>
          <p:spPr>
            <a:xfrm>
              <a:off x="2610125" y="1914775"/>
              <a:ext cx="8075" cy="1200"/>
            </a:xfrm>
            <a:custGeom>
              <a:rect b="b" l="l" r="r" t="t"/>
              <a:pathLst>
                <a:path extrusionOk="0" h="48" w="323">
                  <a:moveTo>
                    <a:pt x="113" y="0"/>
                  </a:moveTo>
                  <a:cubicBezTo>
                    <a:pt x="60" y="0"/>
                    <a:pt x="15" y="5"/>
                    <a:pt x="1" y="19"/>
                  </a:cubicBezTo>
                  <a:cubicBezTo>
                    <a:pt x="1" y="39"/>
                    <a:pt x="8" y="48"/>
                    <a:pt x="21" y="48"/>
                  </a:cubicBezTo>
                  <a:cubicBezTo>
                    <a:pt x="31" y="48"/>
                    <a:pt x="44" y="42"/>
                    <a:pt x="60" y="31"/>
                  </a:cubicBezTo>
                  <a:cubicBezTo>
                    <a:pt x="156" y="19"/>
                    <a:pt x="239" y="19"/>
                    <a:pt x="322" y="19"/>
                  </a:cubicBezTo>
                  <a:cubicBezTo>
                    <a:pt x="293" y="12"/>
                    <a:pt x="194" y="0"/>
                    <a:pt x="1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4"/>
            <p:cNvSpPr/>
            <p:nvPr/>
          </p:nvSpPr>
          <p:spPr>
            <a:xfrm>
              <a:off x="2602100" y="1915250"/>
              <a:ext cx="625" cy="325"/>
            </a:xfrm>
            <a:custGeom>
              <a:rect b="b" l="l" r="r" t="t"/>
              <a:pathLst>
                <a:path extrusionOk="0" h="13" w="25">
                  <a:moveTo>
                    <a:pt x="24" y="0"/>
                  </a:moveTo>
                  <a:cubicBezTo>
                    <a:pt x="12" y="0"/>
                    <a:pt x="0" y="0"/>
                    <a:pt x="0" y="12"/>
                  </a:cubicBezTo>
                  <a:cubicBezTo>
                    <a:pt x="12" y="12"/>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4"/>
            <p:cNvSpPr/>
            <p:nvPr/>
          </p:nvSpPr>
          <p:spPr>
            <a:xfrm>
              <a:off x="2641600" y="1915125"/>
              <a:ext cx="400" cy="150"/>
            </a:xfrm>
            <a:custGeom>
              <a:rect b="b" l="l" r="r" t="t"/>
              <a:pathLst>
                <a:path extrusionOk="0" h="6" w="16">
                  <a:moveTo>
                    <a:pt x="3" y="0"/>
                  </a:moveTo>
                  <a:cubicBezTo>
                    <a:pt x="0" y="0"/>
                    <a:pt x="8" y="5"/>
                    <a:pt x="16" y="5"/>
                  </a:cubicBezTo>
                  <a:cubicBezTo>
                    <a:pt x="8" y="1"/>
                    <a:pt x="4" y="0"/>
                    <a:pt x="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4"/>
            <p:cNvSpPr/>
            <p:nvPr/>
          </p:nvSpPr>
          <p:spPr>
            <a:xfrm>
              <a:off x="2622650" y="1915550"/>
              <a:ext cx="3575" cy="700"/>
            </a:xfrm>
            <a:custGeom>
              <a:rect b="b" l="l" r="r" t="t"/>
              <a:pathLst>
                <a:path extrusionOk="0" h="28" w="143">
                  <a:moveTo>
                    <a:pt x="0" y="0"/>
                  </a:moveTo>
                  <a:cubicBezTo>
                    <a:pt x="39" y="10"/>
                    <a:pt x="100" y="27"/>
                    <a:pt x="129" y="27"/>
                  </a:cubicBezTo>
                  <a:cubicBezTo>
                    <a:pt x="136" y="27"/>
                    <a:pt x="141" y="26"/>
                    <a:pt x="143" y="24"/>
                  </a:cubicBezTo>
                  <a:cubicBezTo>
                    <a:pt x="95" y="12"/>
                    <a:pt x="48"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4"/>
            <p:cNvSpPr/>
            <p:nvPr/>
          </p:nvSpPr>
          <p:spPr>
            <a:xfrm>
              <a:off x="2603000" y="1915550"/>
              <a:ext cx="525" cy="250"/>
            </a:xfrm>
            <a:custGeom>
              <a:rect b="b" l="l" r="r" t="t"/>
              <a:pathLst>
                <a:path extrusionOk="0" h="10" w="21">
                  <a:moveTo>
                    <a:pt x="0" y="0"/>
                  </a:moveTo>
                  <a:cubicBezTo>
                    <a:pt x="12" y="6"/>
                    <a:pt x="18" y="9"/>
                    <a:pt x="20" y="9"/>
                  </a:cubicBezTo>
                  <a:cubicBezTo>
                    <a:pt x="21" y="9"/>
                    <a:pt x="18" y="6"/>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4"/>
            <p:cNvSpPr/>
            <p:nvPr/>
          </p:nvSpPr>
          <p:spPr>
            <a:xfrm>
              <a:off x="2631275" y="1914950"/>
              <a:ext cx="10425" cy="1500"/>
            </a:xfrm>
            <a:custGeom>
              <a:rect b="b" l="l" r="r" t="t"/>
              <a:pathLst>
                <a:path extrusionOk="0" h="60" w="417">
                  <a:moveTo>
                    <a:pt x="0" y="0"/>
                  </a:moveTo>
                  <a:cubicBezTo>
                    <a:pt x="64" y="8"/>
                    <a:pt x="193" y="60"/>
                    <a:pt x="296" y="60"/>
                  </a:cubicBezTo>
                  <a:cubicBezTo>
                    <a:pt x="346" y="60"/>
                    <a:pt x="390" y="47"/>
                    <a:pt x="417" y="12"/>
                  </a:cubicBezTo>
                  <a:cubicBezTo>
                    <a:pt x="322" y="12"/>
                    <a:pt x="72" y="0"/>
                    <a:pt x="7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4"/>
            <p:cNvSpPr/>
            <p:nvPr/>
          </p:nvSpPr>
          <p:spPr>
            <a:xfrm>
              <a:off x="2642250" y="1915250"/>
              <a:ext cx="3925" cy="1425"/>
            </a:xfrm>
            <a:custGeom>
              <a:rect b="b" l="l" r="r" t="t"/>
              <a:pathLst>
                <a:path extrusionOk="0" h="57" w="157">
                  <a:moveTo>
                    <a:pt x="157" y="0"/>
                  </a:moveTo>
                  <a:cubicBezTo>
                    <a:pt x="109" y="0"/>
                    <a:pt x="73" y="12"/>
                    <a:pt x="26" y="12"/>
                  </a:cubicBezTo>
                  <a:cubicBezTo>
                    <a:pt x="1" y="45"/>
                    <a:pt x="2" y="57"/>
                    <a:pt x="16" y="57"/>
                  </a:cubicBezTo>
                  <a:cubicBezTo>
                    <a:pt x="43" y="57"/>
                    <a:pt x="118" y="16"/>
                    <a:pt x="15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4"/>
            <p:cNvSpPr/>
            <p:nvPr/>
          </p:nvSpPr>
          <p:spPr>
            <a:xfrm>
              <a:off x="2690800" y="2056625"/>
              <a:ext cx="925" cy="325"/>
            </a:xfrm>
            <a:custGeom>
              <a:rect b="b" l="l" r="r" t="t"/>
              <a:pathLst>
                <a:path extrusionOk="0" h="13" w="37">
                  <a:moveTo>
                    <a:pt x="36" y="1"/>
                  </a:moveTo>
                  <a:cubicBezTo>
                    <a:pt x="12" y="1"/>
                    <a:pt x="1" y="13"/>
                    <a:pt x="24" y="13"/>
                  </a:cubicBezTo>
                  <a:lnTo>
                    <a:pt x="36" y="1"/>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4"/>
            <p:cNvSpPr/>
            <p:nvPr/>
          </p:nvSpPr>
          <p:spPr>
            <a:xfrm>
              <a:off x="2864150" y="1924150"/>
              <a:ext cx="2000" cy="6900"/>
            </a:xfrm>
            <a:custGeom>
              <a:rect b="b" l="l" r="r" t="t"/>
              <a:pathLst>
                <a:path extrusionOk="0" h="276" w="80">
                  <a:moveTo>
                    <a:pt x="79" y="0"/>
                  </a:moveTo>
                  <a:cubicBezTo>
                    <a:pt x="73" y="0"/>
                    <a:pt x="0" y="276"/>
                    <a:pt x="30" y="276"/>
                  </a:cubicBezTo>
                  <a:cubicBezTo>
                    <a:pt x="30" y="276"/>
                    <a:pt x="31" y="276"/>
                    <a:pt x="32" y="275"/>
                  </a:cubicBezTo>
                  <a:cubicBezTo>
                    <a:pt x="79" y="192"/>
                    <a:pt x="67" y="97"/>
                    <a:pt x="79" y="2"/>
                  </a:cubicBezTo>
                  <a:cubicBezTo>
                    <a:pt x="79" y="1"/>
                    <a:pt x="79" y="0"/>
                    <a:pt x="7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4"/>
            <p:cNvSpPr/>
            <p:nvPr/>
          </p:nvSpPr>
          <p:spPr>
            <a:xfrm>
              <a:off x="2818200" y="2050975"/>
              <a:ext cx="3000" cy="925"/>
            </a:xfrm>
            <a:custGeom>
              <a:rect b="b" l="l" r="r" t="t"/>
              <a:pathLst>
                <a:path extrusionOk="0" h="37" w="120">
                  <a:moveTo>
                    <a:pt x="119" y="1"/>
                  </a:moveTo>
                  <a:cubicBezTo>
                    <a:pt x="90" y="11"/>
                    <a:pt x="52" y="20"/>
                    <a:pt x="19" y="23"/>
                  </a:cubicBezTo>
                  <a:lnTo>
                    <a:pt x="19" y="23"/>
                  </a:lnTo>
                  <a:cubicBezTo>
                    <a:pt x="20" y="22"/>
                    <a:pt x="19" y="21"/>
                    <a:pt x="16" y="21"/>
                  </a:cubicBezTo>
                  <a:cubicBezTo>
                    <a:pt x="13" y="21"/>
                    <a:pt x="8" y="22"/>
                    <a:pt x="0" y="24"/>
                  </a:cubicBezTo>
                  <a:cubicBezTo>
                    <a:pt x="0" y="24"/>
                    <a:pt x="0" y="24"/>
                    <a:pt x="0" y="24"/>
                  </a:cubicBezTo>
                  <a:lnTo>
                    <a:pt x="0" y="24"/>
                  </a:lnTo>
                  <a:cubicBezTo>
                    <a:pt x="2" y="26"/>
                    <a:pt x="3" y="27"/>
                    <a:pt x="5" y="27"/>
                  </a:cubicBezTo>
                  <a:lnTo>
                    <a:pt x="5" y="27"/>
                  </a:lnTo>
                  <a:cubicBezTo>
                    <a:pt x="16" y="34"/>
                    <a:pt x="29" y="37"/>
                    <a:pt x="42" y="37"/>
                  </a:cubicBezTo>
                  <a:cubicBezTo>
                    <a:pt x="68" y="37"/>
                    <a:pt x="96" y="24"/>
                    <a:pt x="11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4"/>
            <p:cNvSpPr/>
            <p:nvPr/>
          </p:nvSpPr>
          <p:spPr>
            <a:xfrm>
              <a:off x="2811950" y="2054850"/>
              <a:ext cx="4200" cy="625"/>
            </a:xfrm>
            <a:custGeom>
              <a:rect b="b" l="l" r="r" t="t"/>
              <a:pathLst>
                <a:path extrusionOk="0" h="25" w="168">
                  <a:moveTo>
                    <a:pt x="0" y="0"/>
                  </a:moveTo>
                  <a:lnTo>
                    <a:pt x="0" y="0"/>
                  </a:lnTo>
                  <a:cubicBezTo>
                    <a:pt x="36" y="12"/>
                    <a:pt x="84" y="12"/>
                    <a:pt x="167" y="24"/>
                  </a:cubicBezTo>
                  <a:lnTo>
                    <a:pt x="0"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4"/>
            <p:cNvSpPr/>
            <p:nvPr/>
          </p:nvSpPr>
          <p:spPr>
            <a:xfrm>
              <a:off x="2749150" y="1914875"/>
              <a:ext cx="6575" cy="1000"/>
            </a:xfrm>
            <a:custGeom>
              <a:rect b="b" l="l" r="r" t="t"/>
              <a:pathLst>
                <a:path extrusionOk="0" h="40" w="263">
                  <a:moveTo>
                    <a:pt x="49" y="0"/>
                  </a:moveTo>
                  <a:cubicBezTo>
                    <a:pt x="27" y="0"/>
                    <a:pt x="11" y="4"/>
                    <a:pt x="0" y="15"/>
                  </a:cubicBezTo>
                  <a:cubicBezTo>
                    <a:pt x="107" y="27"/>
                    <a:pt x="191" y="27"/>
                    <a:pt x="262" y="39"/>
                  </a:cubicBezTo>
                  <a:cubicBezTo>
                    <a:pt x="171" y="23"/>
                    <a:pt x="97" y="0"/>
                    <a:pt x="4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4"/>
            <p:cNvSpPr/>
            <p:nvPr/>
          </p:nvSpPr>
          <p:spPr>
            <a:xfrm>
              <a:off x="2680075" y="2047100"/>
              <a:ext cx="2125" cy="625"/>
            </a:xfrm>
            <a:custGeom>
              <a:rect b="b" l="l" r="r" t="t"/>
              <a:pathLst>
                <a:path extrusionOk="0" h="25" w="85">
                  <a:moveTo>
                    <a:pt x="84" y="1"/>
                  </a:moveTo>
                  <a:lnTo>
                    <a:pt x="84" y="1"/>
                  </a:lnTo>
                  <a:cubicBezTo>
                    <a:pt x="25" y="13"/>
                    <a:pt x="1" y="13"/>
                    <a:pt x="1" y="25"/>
                  </a:cubicBezTo>
                  <a:cubicBezTo>
                    <a:pt x="60" y="25"/>
                    <a:pt x="84" y="13"/>
                    <a:pt x="8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4"/>
            <p:cNvSpPr/>
            <p:nvPr/>
          </p:nvSpPr>
          <p:spPr>
            <a:xfrm>
              <a:off x="2755700" y="1915575"/>
              <a:ext cx="7750" cy="525"/>
            </a:xfrm>
            <a:custGeom>
              <a:rect b="b" l="l" r="r" t="t"/>
              <a:pathLst>
                <a:path extrusionOk="0" h="21" w="310">
                  <a:moveTo>
                    <a:pt x="211" y="1"/>
                  </a:moveTo>
                  <a:cubicBezTo>
                    <a:pt x="143" y="1"/>
                    <a:pt x="72" y="11"/>
                    <a:pt x="0" y="11"/>
                  </a:cubicBezTo>
                  <a:cubicBezTo>
                    <a:pt x="54" y="17"/>
                    <a:pt x="107" y="20"/>
                    <a:pt x="159" y="20"/>
                  </a:cubicBezTo>
                  <a:cubicBezTo>
                    <a:pt x="197" y="20"/>
                    <a:pt x="234" y="19"/>
                    <a:pt x="270" y="15"/>
                  </a:cubicBezTo>
                  <a:lnTo>
                    <a:pt x="270" y="15"/>
                  </a:lnTo>
                  <a:cubicBezTo>
                    <a:pt x="265" y="18"/>
                    <a:pt x="262" y="20"/>
                    <a:pt x="267" y="20"/>
                  </a:cubicBezTo>
                  <a:cubicBezTo>
                    <a:pt x="272" y="20"/>
                    <a:pt x="285" y="17"/>
                    <a:pt x="310" y="11"/>
                  </a:cubicBezTo>
                  <a:lnTo>
                    <a:pt x="310" y="11"/>
                  </a:lnTo>
                  <a:cubicBezTo>
                    <a:pt x="310" y="11"/>
                    <a:pt x="310" y="11"/>
                    <a:pt x="310" y="11"/>
                  </a:cubicBezTo>
                  <a:cubicBezTo>
                    <a:pt x="308" y="9"/>
                    <a:pt x="304" y="9"/>
                    <a:pt x="300" y="9"/>
                  </a:cubicBezTo>
                  <a:cubicBezTo>
                    <a:pt x="300" y="9"/>
                    <a:pt x="299" y="9"/>
                    <a:pt x="299" y="9"/>
                  </a:cubicBezTo>
                  <a:lnTo>
                    <a:pt x="299" y="9"/>
                  </a:lnTo>
                  <a:cubicBezTo>
                    <a:pt x="270" y="3"/>
                    <a:pt x="241" y="1"/>
                    <a:pt x="21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4"/>
            <p:cNvSpPr/>
            <p:nvPr/>
          </p:nvSpPr>
          <p:spPr>
            <a:xfrm>
              <a:off x="2388075" y="1998475"/>
              <a:ext cx="625" cy="425"/>
            </a:xfrm>
            <a:custGeom>
              <a:rect b="b" l="l" r="r" t="t"/>
              <a:pathLst>
                <a:path extrusionOk="0" h="17" w="25">
                  <a:moveTo>
                    <a:pt x="22" y="0"/>
                  </a:moveTo>
                  <a:cubicBezTo>
                    <a:pt x="18" y="0"/>
                    <a:pt x="9" y="9"/>
                    <a:pt x="1" y="17"/>
                  </a:cubicBezTo>
                  <a:cubicBezTo>
                    <a:pt x="13" y="17"/>
                    <a:pt x="25" y="5"/>
                    <a:pt x="25" y="5"/>
                  </a:cubicBezTo>
                  <a:cubicBezTo>
                    <a:pt x="25" y="2"/>
                    <a:pt x="24" y="0"/>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4"/>
            <p:cNvSpPr/>
            <p:nvPr/>
          </p:nvSpPr>
          <p:spPr>
            <a:xfrm>
              <a:off x="2453875" y="1933700"/>
              <a:ext cx="2400" cy="3000"/>
            </a:xfrm>
            <a:custGeom>
              <a:rect b="b" l="l" r="r" t="t"/>
              <a:pathLst>
                <a:path extrusionOk="0" h="120" w="96">
                  <a:moveTo>
                    <a:pt x="95" y="1"/>
                  </a:moveTo>
                  <a:lnTo>
                    <a:pt x="95" y="1"/>
                  </a:lnTo>
                  <a:cubicBezTo>
                    <a:pt x="72" y="36"/>
                    <a:pt x="36" y="84"/>
                    <a:pt x="0" y="120"/>
                  </a:cubicBezTo>
                  <a:cubicBezTo>
                    <a:pt x="24" y="108"/>
                    <a:pt x="48" y="72"/>
                    <a:pt x="9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4"/>
            <p:cNvSpPr/>
            <p:nvPr/>
          </p:nvSpPr>
          <p:spPr>
            <a:xfrm>
              <a:off x="2689025" y="1915850"/>
              <a:ext cx="1200" cy="150"/>
            </a:xfrm>
            <a:custGeom>
              <a:rect b="b" l="l" r="r" t="t"/>
              <a:pathLst>
                <a:path extrusionOk="0" h="6" w="48">
                  <a:moveTo>
                    <a:pt x="48" y="0"/>
                  </a:moveTo>
                  <a:cubicBezTo>
                    <a:pt x="0" y="0"/>
                    <a:pt x="11" y="5"/>
                    <a:pt x="27" y="5"/>
                  </a:cubicBezTo>
                  <a:cubicBezTo>
                    <a:pt x="34" y="5"/>
                    <a:pt x="44" y="4"/>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4"/>
            <p:cNvSpPr/>
            <p:nvPr/>
          </p:nvSpPr>
          <p:spPr>
            <a:xfrm>
              <a:off x="2680675" y="1911975"/>
              <a:ext cx="625" cy="325"/>
            </a:xfrm>
            <a:custGeom>
              <a:rect b="b" l="l" r="r" t="t"/>
              <a:pathLst>
                <a:path extrusionOk="0" h="13" w="25">
                  <a:moveTo>
                    <a:pt x="25" y="0"/>
                  </a:moveTo>
                  <a:cubicBezTo>
                    <a:pt x="25" y="0"/>
                    <a:pt x="13" y="12"/>
                    <a:pt x="1" y="12"/>
                  </a:cubicBezTo>
                  <a:cubicBezTo>
                    <a:pt x="13" y="12"/>
                    <a:pt x="25"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4"/>
            <p:cNvSpPr/>
            <p:nvPr/>
          </p:nvSpPr>
          <p:spPr>
            <a:xfrm>
              <a:off x="2783075" y="1909900"/>
              <a:ext cx="625" cy="25"/>
            </a:xfrm>
            <a:custGeom>
              <a:rect b="b" l="l" r="r" t="t"/>
              <a:pathLst>
                <a:path extrusionOk="0" h="1" w="25">
                  <a:moveTo>
                    <a:pt x="12" y="0"/>
                  </a:moveTo>
                  <a:cubicBezTo>
                    <a:pt x="24" y="0"/>
                    <a:pt x="24" y="0"/>
                    <a:pt x="24" y="0"/>
                  </a:cubicBez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4"/>
            <p:cNvSpPr/>
            <p:nvPr/>
          </p:nvSpPr>
          <p:spPr>
            <a:xfrm>
              <a:off x="2687225" y="1915550"/>
              <a:ext cx="2700" cy="325"/>
            </a:xfrm>
            <a:custGeom>
              <a:rect b="b" l="l" r="r" t="t"/>
              <a:pathLst>
                <a:path extrusionOk="0" h="13" w="108">
                  <a:moveTo>
                    <a:pt x="1" y="0"/>
                  </a:moveTo>
                  <a:cubicBezTo>
                    <a:pt x="36" y="0"/>
                    <a:pt x="72" y="12"/>
                    <a:pt x="108" y="12"/>
                  </a:cubicBezTo>
                  <a:cubicBezTo>
                    <a:pt x="96" y="12"/>
                    <a:pt x="60"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4"/>
            <p:cNvSpPr/>
            <p:nvPr/>
          </p:nvSpPr>
          <p:spPr>
            <a:xfrm>
              <a:off x="2685900" y="1915850"/>
              <a:ext cx="1950" cy="250"/>
            </a:xfrm>
            <a:custGeom>
              <a:rect b="b" l="l" r="r" t="t"/>
              <a:pathLst>
                <a:path extrusionOk="0" h="10" w="78">
                  <a:moveTo>
                    <a:pt x="6" y="0"/>
                  </a:moveTo>
                  <a:cubicBezTo>
                    <a:pt x="0" y="6"/>
                    <a:pt x="0" y="9"/>
                    <a:pt x="10" y="9"/>
                  </a:cubicBezTo>
                  <a:cubicBezTo>
                    <a:pt x="21" y="9"/>
                    <a:pt x="42" y="6"/>
                    <a:pt x="7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4"/>
            <p:cNvSpPr/>
            <p:nvPr/>
          </p:nvSpPr>
          <p:spPr>
            <a:xfrm>
              <a:off x="2689375" y="1915625"/>
              <a:ext cx="3825" cy="250"/>
            </a:xfrm>
            <a:custGeom>
              <a:rect b="b" l="l" r="r" t="t"/>
              <a:pathLst>
                <a:path extrusionOk="0" h="10" w="153">
                  <a:moveTo>
                    <a:pt x="22" y="0"/>
                  </a:moveTo>
                  <a:cubicBezTo>
                    <a:pt x="1" y="0"/>
                    <a:pt x="4" y="3"/>
                    <a:pt x="34" y="9"/>
                  </a:cubicBezTo>
                  <a:lnTo>
                    <a:pt x="153" y="9"/>
                  </a:lnTo>
                  <a:cubicBezTo>
                    <a:pt x="87" y="3"/>
                    <a:pt x="43" y="0"/>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4"/>
            <p:cNvSpPr/>
            <p:nvPr/>
          </p:nvSpPr>
          <p:spPr>
            <a:xfrm>
              <a:off x="2871175" y="1982725"/>
              <a:ext cx="225" cy="400"/>
            </a:xfrm>
            <a:custGeom>
              <a:rect b="b" l="l" r="r" t="t"/>
              <a:pathLst>
                <a:path extrusionOk="0" h="16" w="9">
                  <a:moveTo>
                    <a:pt x="3" y="0"/>
                  </a:moveTo>
                  <a:lnTo>
                    <a:pt x="3" y="0"/>
                  </a:lnTo>
                  <a:cubicBezTo>
                    <a:pt x="2" y="0"/>
                    <a:pt x="1" y="4"/>
                    <a:pt x="1" y="16"/>
                  </a:cubicBezTo>
                  <a:cubicBezTo>
                    <a:pt x="9" y="16"/>
                    <a:pt x="6" y="0"/>
                    <a:pt x="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4"/>
            <p:cNvSpPr/>
            <p:nvPr/>
          </p:nvSpPr>
          <p:spPr>
            <a:xfrm>
              <a:off x="2867300" y="1983100"/>
              <a:ext cx="4200" cy="8075"/>
            </a:xfrm>
            <a:custGeom>
              <a:rect b="b" l="l" r="r" t="t"/>
              <a:pathLst>
                <a:path extrusionOk="0" h="323" w="168">
                  <a:moveTo>
                    <a:pt x="156" y="1"/>
                  </a:moveTo>
                  <a:lnTo>
                    <a:pt x="156" y="1"/>
                  </a:lnTo>
                  <a:cubicBezTo>
                    <a:pt x="1" y="84"/>
                    <a:pt x="108" y="191"/>
                    <a:pt x="168" y="322"/>
                  </a:cubicBezTo>
                  <a:cubicBezTo>
                    <a:pt x="144" y="215"/>
                    <a:pt x="144" y="108"/>
                    <a:pt x="15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4"/>
            <p:cNvSpPr/>
            <p:nvPr/>
          </p:nvSpPr>
          <p:spPr>
            <a:xfrm>
              <a:off x="2681875" y="2056625"/>
              <a:ext cx="925" cy="25"/>
            </a:xfrm>
            <a:custGeom>
              <a:rect b="b" l="l" r="r" t="t"/>
              <a:pathLst>
                <a:path extrusionOk="0" h="1" w="37">
                  <a:moveTo>
                    <a:pt x="36" y="1"/>
                  </a:moveTo>
                  <a:lnTo>
                    <a:pt x="0" y="1"/>
                  </a:lnTo>
                  <a:cubicBezTo>
                    <a:pt x="24" y="1"/>
                    <a:pt x="24"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4"/>
            <p:cNvSpPr/>
            <p:nvPr/>
          </p:nvSpPr>
          <p:spPr>
            <a:xfrm>
              <a:off x="2814925" y="2054550"/>
              <a:ext cx="1500" cy="625"/>
            </a:xfrm>
            <a:custGeom>
              <a:rect b="b" l="l" r="r" t="t"/>
              <a:pathLst>
                <a:path extrusionOk="0" h="25" w="60">
                  <a:moveTo>
                    <a:pt x="24" y="0"/>
                  </a:moveTo>
                  <a:cubicBezTo>
                    <a:pt x="0" y="0"/>
                    <a:pt x="0" y="12"/>
                    <a:pt x="60" y="24"/>
                  </a:cubicBezTo>
                  <a:cubicBezTo>
                    <a:pt x="36" y="12"/>
                    <a:pt x="36"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4"/>
            <p:cNvSpPr/>
            <p:nvPr/>
          </p:nvSpPr>
          <p:spPr>
            <a:xfrm>
              <a:off x="2810450" y="1906025"/>
              <a:ext cx="3000" cy="625"/>
            </a:xfrm>
            <a:custGeom>
              <a:rect b="b" l="l" r="r" t="t"/>
              <a:pathLst>
                <a:path extrusionOk="0" h="25" w="120">
                  <a:moveTo>
                    <a:pt x="1" y="0"/>
                  </a:moveTo>
                  <a:cubicBezTo>
                    <a:pt x="60" y="0"/>
                    <a:pt x="96" y="12"/>
                    <a:pt x="108" y="24"/>
                  </a:cubicBezTo>
                  <a:cubicBezTo>
                    <a:pt x="120" y="12"/>
                    <a:pt x="84"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4"/>
            <p:cNvSpPr/>
            <p:nvPr/>
          </p:nvSpPr>
          <p:spPr>
            <a:xfrm>
              <a:off x="2669675" y="1916150"/>
              <a:ext cx="4175" cy="300"/>
            </a:xfrm>
            <a:custGeom>
              <a:rect b="b" l="l" r="r" t="t"/>
              <a:pathLst>
                <a:path extrusionOk="0" h="12" w="167">
                  <a:moveTo>
                    <a:pt x="167" y="0"/>
                  </a:moveTo>
                  <a:cubicBezTo>
                    <a:pt x="95" y="0"/>
                    <a:pt x="36" y="12"/>
                    <a:pt x="0" y="12"/>
                  </a:cubicBezTo>
                  <a:cubicBezTo>
                    <a:pt x="60" y="12"/>
                    <a:pt x="119" y="0"/>
                    <a:pt x="16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4"/>
            <p:cNvSpPr/>
            <p:nvPr/>
          </p:nvSpPr>
          <p:spPr>
            <a:xfrm>
              <a:off x="2694900" y="1915150"/>
              <a:ext cx="6725" cy="1050"/>
            </a:xfrm>
            <a:custGeom>
              <a:rect b="b" l="l" r="r" t="t"/>
              <a:pathLst>
                <a:path extrusionOk="0" h="42" w="269">
                  <a:moveTo>
                    <a:pt x="165" y="0"/>
                  </a:moveTo>
                  <a:cubicBezTo>
                    <a:pt x="147" y="0"/>
                    <a:pt x="122" y="2"/>
                    <a:pt x="87" y="4"/>
                  </a:cubicBezTo>
                  <a:cubicBezTo>
                    <a:pt x="81" y="3"/>
                    <a:pt x="76" y="3"/>
                    <a:pt x="72" y="3"/>
                  </a:cubicBezTo>
                  <a:cubicBezTo>
                    <a:pt x="39" y="3"/>
                    <a:pt x="43" y="34"/>
                    <a:pt x="29" y="34"/>
                  </a:cubicBezTo>
                  <a:cubicBezTo>
                    <a:pt x="25" y="34"/>
                    <a:pt x="21" y="32"/>
                    <a:pt x="15" y="28"/>
                  </a:cubicBezTo>
                  <a:lnTo>
                    <a:pt x="15" y="28"/>
                  </a:lnTo>
                  <a:cubicBezTo>
                    <a:pt x="0" y="38"/>
                    <a:pt x="8" y="42"/>
                    <a:pt x="26" y="42"/>
                  </a:cubicBezTo>
                  <a:cubicBezTo>
                    <a:pt x="87" y="42"/>
                    <a:pt x="268" y="0"/>
                    <a:pt x="16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4"/>
            <p:cNvSpPr/>
            <p:nvPr/>
          </p:nvSpPr>
          <p:spPr>
            <a:xfrm>
              <a:off x="2663125" y="1908700"/>
              <a:ext cx="2100" cy="1850"/>
            </a:xfrm>
            <a:custGeom>
              <a:rect b="b" l="l" r="r" t="t"/>
              <a:pathLst>
                <a:path extrusionOk="0" h="74" w="84">
                  <a:moveTo>
                    <a:pt x="60" y="0"/>
                  </a:moveTo>
                  <a:cubicBezTo>
                    <a:pt x="24" y="48"/>
                    <a:pt x="60" y="24"/>
                    <a:pt x="0" y="60"/>
                  </a:cubicBezTo>
                  <a:cubicBezTo>
                    <a:pt x="27" y="70"/>
                    <a:pt x="46" y="73"/>
                    <a:pt x="58" y="73"/>
                  </a:cubicBezTo>
                  <a:cubicBezTo>
                    <a:pt x="84" y="73"/>
                    <a:pt x="82" y="58"/>
                    <a:pt x="76" y="58"/>
                  </a:cubicBezTo>
                  <a:cubicBezTo>
                    <a:pt x="74" y="58"/>
                    <a:pt x="73" y="59"/>
                    <a:pt x="72" y="60"/>
                  </a:cubicBezTo>
                  <a:cubicBezTo>
                    <a:pt x="72" y="36"/>
                    <a:pt x="72" y="12"/>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4"/>
            <p:cNvSpPr/>
            <p:nvPr/>
          </p:nvSpPr>
          <p:spPr>
            <a:xfrm>
              <a:off x="2680975" y="1910725"/>
              <a:ext cx="6275" cy="375"/>
            </a:xfrm>
            <a:custGeom>
              <a:rect b="b" l="l" r="r" t="t"/>
              <a:pathLst>
                <a:path extrusionOk="0" h="15" w="251">
                  <a:moveTo>
                    <a:pt x="145" y="1"/>
                  </a:moveTo>
                  <a:cubicBezTo>
                    <a:pt x="97" y="1"/>
                    <a:pt x="49" y="8"/>
                    <a:pt x="1" y="15"/>
                  </a:cubicBezTo>
                  <a:lnTo>
                    <a:pt x="251" y="15"/>
                  </a:lnTo>
                  <a:cubicBezTo>
                    <a:pt x="215" y="5"/>
                    <a:pt x="180" y="1"/>
                    <a:pt x="14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4"/>
            <p:cNvSpPr/>
            <p:nvPr/>
          </p:nvSpPr>
          <p:spPr>
            <a:xfrm>
              <a:off x="2739075" y="1910700"/>
              <a:ext cx="5750" cy="400"/>
            </a:xfrm>
            <a:custGeom>
              <a:rect b="b" l="l" r="r" t="t"/>
              <a:pathLst>
                <a:path extrusionOk="0" h="16" w="230">
                  <a:moveTo>
                    <a:pt x="210" y="0"/>
                  </a:moveTo>
                  <a:cubicBezTo>
                    <a:pt x="159" y="0"/>
                    <a:pt x="1" y="16"/>
                    <a:pt x="10" y="16"/>
                  </a:cubicBezTo>
                  <a:cubicBezTo>
                    <a:pt x="82" y="16"/>
                    <a:pt x="153" y="16"/>
                    <a:pt x="225" y="4"/>
                  </a:cubicBezTo>
                  <a:cubicBezTo>
                    <a:pt x="229" y="1"/>
                    <a:pt x="223" y="0"/>
                    <a:pt x="21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4"/>
            <p:cNvSpPr/>
            <p:nvPr/>
          </p:nvSpPr>
          <p:spPr>
            <a:xfrm>
              <a:off x="2723250" y="1907800"/>
              <a:ext cx="2700" cy="750"/>
            </a:xfrm>
            <a:custGeom>
              <a:rect b="b" l="l" r="r" t="t"/>
              <a:pathLst>
                <a:path extrusionOk="0" h="30" w="108">
                  <a:moveTo>
                    <a:pt x="107" y="1"/>
                  </a:moveTo>
                  <a:cubicBezTo>
                    <a:pt x="72" y="1"/>
                    <a:pt x="36" y="13"/>
                    <a:pt x="0" y="25"/>
                  </a:cubicBezTo>
                  <a:cubicBezTo>
                    <a:pt x="32" y="28"/>
                    <a:pt x="50" y="29"/>
                    <a:pt x="61" y="29"/>
                  </a:cubicBezTo>
                  <a:cubicBezTo>
                    <a:pt x="90" y="29"/>
                    <a:pt x="64" y="18"/>
                    <a:pt x="10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4"/>
            <p:cNvSpPr/>
            <p:nvPr/>
          </p:nvSpPr>
          <p:spPr>
            <a:xfrm>
              <a:off x="2733950" y="1906900"/>
              <a:ext cx="12525" cy="925"/>
            </a:xfrm>
            <a:custGeom>
              <a:rect b="b" l="l" r="r" t="t"/>
              <a:pathLst>
                <a:path extrusionOk="0" h="37" w="501">
                  <a:moveTo>
                    <a:pt x="239" y="1"/>
                  </a:moveTo>
                  <a:cubicBezTo>
                    <a:pt x="215" y="13"/>
                    <a:pt x="1" y="25"/>
                    <a:pt x="191" y="37"/>
                  </a:cubicBezTo>
                  <a:cubicBezTo>
                    <a:pt x="215" y="25"/>
                    <a:pt x="501" y="1"/>
                    <a:pt x="23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4"/>
            <p:cNvSpPr/>
            <p:nvPr/>
          </p:nvSpPr>
          <p:spPr>
            <a:xfrm>
              <a:off x="2817300" y="1909600"/>
              <a:ext cx="1525" cy="2100"/>
            </a:xfrm>
            <a:custGeom>
              <a:rect b="b" l="l" r="r" t="t"/>
              <a:pathLst>
                <a:path extrusionOk="0" h="84" w="61">
                  <a:moveTo>
                    <a:pt x="1" y="0"/>
                  </a:moveTo>
                  <a:cubicBezTo>
                    <a:pt x="13" y="24"/>
                    <a:pt x="13" y="60"/>
                    <a:pt x="13" y="83"/>
                  </a:cubicBezTo>
                  <a:cubicBezTo>
                    <a:pt x="24" y="60"/>
                    <a:pt x="48" y="2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4"/>
            <p:cNvSpPr/>
            <p:nvPr/>
          </p:nvSpPr>
          <p:spPr>
            <a:xfrm>
              <a:off x="2874450" y="1922075"/>
              <a:ext cx="1175" cy="8775"/>
            </a:xfrm>
            <a:custGeom>
              <a:rect b="b" l="l" r="r" t="t"/>
              <a:pathLst>
                <a:path extrusionOk="0" h="351" w="47">
                  <a:moveTo>
                    <a:pt x="36" y="1"/>
                  </a:moveTo>
                  <a:cubicBezTo>
                    <a:pt x="34" y="1"/>
                    <a:pt x="1" y="144"/>
                    <a:pt x="1" y="144"/>
                  </a:cubicBezTo>
                  <a:cubicBezTo>
                    <a:pt x="1" y="204"/>
                    <a:pt x="1" y="275"/>
                    <a:pt x="13" y="346"/>
                  </a:cubicBezTo>
                  <a:cubicBezTo>
                    <a:pt x="15" y="349"/>
                    <a:pt x="17" y="351"/>
                    <a:pt x="19" y="351"/>
                  </a:cubicBezTo>
                  <a:cubicBezTo>
                    <a:pt x="47" y="351"/>
                    <a:pt x="36" y="24"/>
                    <a:pt x="36" y="1"/>
                  </a:cubicBezTo>
                  <a:cubicBezTo>
                    <a:pt x="36" y="1"/>
                    <a:pt x="36"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4"/>
            <p:cNvSpPr/>
            <p:nvPr/>
          </p:nvSpPr>
          <p:spPr>
            <a:xfrm>
              <a:off x="2874150" y="1923275"/>
              <a:ext cx="325" cy="2425"/>
            </a:xfrm>
            <a:custGeom>
              <a:rect b="b" l="l" r="r" t="t"/>
              <a:pathLst>
                <a:path extrusionOk="0" h="97" w="13">
                  <a:moveTo>
                    <a:pt x="1" y="1"/>
                  </a:moveTo>
                  <a:cubicBezTo>
                    <a:pt x="1" y="48"/>
                    <a:pt x="13" y="72"/>
                    <a:pt x="13" y="96"/>
                  </a:cubicBezTo>
                  <a:cubicBezTo>
                    <a:pt x="13" y="60"/>
                    <a:pt x="1" y="37"/>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4"/>
            <p:cNvSpPr/>
            <p:nvPr/>
          </p:nvSpPr>
          <p:spPr>
            <a:xfrm>
              <a:off x="2467550" y="1919700"/>
              <a:ext cx="3000" cy="3000"/>
            </a:xfrm>
            <a:custGeom>
              <a:rect b="b" l="l" r="r" t="t"/>
              <a:pathLst>
                <a:path extrusionOk="0" h="120" w="120">
                  <a:moveTo>
                    <a:pt x="120" y="1"/>
                  </a:moveTo>
                  <a:lnTo>
                    <a:pt x="120" y="1"/>
                  </a:lnTo>
                  <a:cubicBezTo>
                    <a:pt x="60" y="37"/>
                    <a:pt x="37" y="72"/>
                    <a:pt x="1" y="120"/>
                  </a:cubicBezTo>
                  <a:cubicBezTo>
                    <a:pt x="37" y="84"/>
                    <a:pt x="84" y="49"/>
                    <a:pt x="12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4"/>
            <p:cNvSpPr/>
            <p:nvPr/>
          </p:nvSpPr>
          <p:spPr>
            <a:xfrm>
              <a:off x="2624625" y="2059300"/>
              <a:ext cx="6375" cy="775"/>
            </a:xfrm>
            <a:custGeom>
              <a:rect b="b" l="l" r="r" t="t"/>
              <a:pathLst>
                <a:path extrusionOk="0" h="31" w="255">
                  <a:moveTo>
                    <a:pt x="22" y="1"/>
                  </a:moveTo>
                  <a:cubicBezTo>
                    <a:pt x="7" y="1"/>
                    <a:pt x="1" y="7"/>
                    <a:pt x="4" y="25"/>
                  </a:cubicBezTo>
                  <a:cubicBezTo>
                    <a:pt x="32" y="29"/>
                    <a:pt x="60" y="30"/>
                    <a:pt x="88" y="30"/>
                  </a:cubicBezTo>
                  <a:cubicBezTo>
                    <a:pt x="126" y="30"/>
                    <a:pt x="164" y="28"/>
                    <a:pt x="203" y="26"/>
                  </a:cubicBezTo>
                  <a:lnTo>
                    <a:pt x="203" y="26"/>
                  </a:lnTo>
                  <a:cubicBezTo>
                    <a:pt x="207" y="26"/>
                    <a:pt x="211" y="26"/>
                    <a:pt x="216" y="26"/>
                  </a:cubicBezTo>
                  <a:cubicBezTo>
                    <a:pt x="228" y="26"/>
                    <a:pt x="241" y="26"/>
                    <a:pt x="254" y="25"/>
                  </a:cubicBezTo>
                  <a:cubicBezTo>
                    <a:pt x="237" y="25"/>
                    <a:pt x="220" y="25"/>
                    <a:pt x="203" y="26"/>
                  </a:cubicBezTo>
                  <a:lnTo>
                    <a:pt x="203" y="26"/>
                  </a:lnTo>
                  <a:cubicBezTo>
                    <a:pt x="114" y="24"/>
                    <a:pt x="51" y="1"/>
                    <a:pt x="2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4"/>
            <p:cNvSpPr/>
            <p:nvPr/>
          </p:nvSpPr>
          <p:spPr>
            <a:xfrm>
              <a:off x="2458625" y="2162125"/>
              <a:ext cx="1525" cy="1100"/>
            </a:xfrm>
            <a:custGeom>
              <a:rect b="b" l="l" r="r" t="t"/>
              <a:pathLst>
                <a:path extrusionOk="0" h="44" w="61">
                  <a:moveTo>
                    <a:pt x="13" y="1"/>
                  </a:moveTo>
                  <a:cubicBezTo>
                    <a:pt x="9" y="1"/>
                    <a:pt x="5" y="4"/>
                    <a:pt x="1" y="8"/>
                  </a:cubicBezTo>
                  <a:lnTo>
                    <a:pt x="60" y="43"/>
                  </a:lnTo>
                  <a:cubicBezTo>
                    <a:pt x="36" y="11"/>
                    <a:pt x="23"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4"/>
            <p:cNvSpPr/>
            <p:nvPr/>
          </p:nvSpPr>
          <p:spPr>
            <a:xfrm>
              <a:off x="2461600" y="2168250"/>
              <a:ext cx="1825" cy="325"/>
            </a:xfrm>
            <a:custGeom>
              <a:rect b="b" l="l" r="r" t="t"/>
              <a:pathLst>
                <a:path extrusionOk="0" h="13" w="73">
                  <a:moveTo>
                    <a:pt x="1" y="1"/>
                  </a:moveTo>
                  <a:cubicBezTo>
                    <a:pt x="25" y="1"/>
                    <a:pt x="48" y="13"/>
                    <a:pt x="72" y="13"/>
                  </a:cubicBezTo>
                  <a:cubicBezTo>
                    <a:pt x="48" y="1"/>
                    <a:pt x="25"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4"/>
            <p:cNvSpPr/>
            <p:nvPr/>
          </p:nvSpPr>
          <p:spPr>
            <a:xfrm>
              <a:off x="2461900" y="2165275"/>
              <a:ext cx="625" cy="1825"/>
            </a:xfrm>
            <a:custGeom>
              <a:rect b="b" l="l" r="r" t="t"/>
              <a:pathLst>
                <a:path extrusionOk="0" h="73" w="25">
                  <a:moveTo>
                    <a:pt x="1" y="1"/>
                  </a:moveTo>
                  <a:cubicBezTo>
                    <a:pt x="1" y="24"/>
                    <a:pt x="13" y="48"/>
                    <a:pt x="13" y="72"/>
                  </a:cubicBezTo>
                  <a:cubicBezTo>
                    <a:pt x="13" y="36"/>
                    <a:pt x="24" y="36"/>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4"/>
            <p:cNvSpPr/>
            <p:nvPr/>
          </p:nvSpPr>
          <p:spPr>
            <a:xfrm>
              <a:off x="2462200" y="2165875"/>
              <a:ext cx="1225" cy="925"/>
            </a:xfrm>
            <a:custGeom>
              <a:rect b="b" l="l" r="r" t="t"/>
              <a:pathLst>
                <a:path extrusionOk="0" h="37" w="49">
                  <a:moveTo>
                    <a:pt x="1" y="0"/>
                  </a:moveTo>
                  <a:cubicBezTo>
                    <a:pt x="8" y="8"/>
                    <a:pt x="11" y="10"/>
                    <a:pt x="13" y="10"/>
                  </a:cubicBezTo>
                  <a:cubicBezTo>
                    <a:pt x="14" y="10"/>
                    <a:pt x="14" y="9"/>
                    <a:pt x="15" y="9"/>
                  </a:cubicBezTo>
                  <a:cubicBezTo>
                    <a:pt x="18" y="9"/>
                    <a:pt x="24" y="12"/>
                    <a:pt x="48" y="36"/>
                  </a:cubicBezTo>
                  <a:cubicBezTo>
                    <a:pt x="24" y="12"/>
                    <a:pt x="21" y="9"/>
                    <a:pt x="20" y="9"/>
                  </a:cubicBezTo>
                  <a:cubicBezTo>
                    <a:pt x="19" y="9"/>
                    <a:pt x="19" y="10"/>
                    <a:pt x="18" y="10"/>
                  </a:cubicBezTo>
                  <a:cubicBezTo>
                    <a:pt x="16" y="10"/>
                    <a:pt x="12" y="8"/>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4"/>
            <p:cNvSpPr/>
            <p:nvPr/>
          </p:nvSpPr>
          <p:spPr>
            <a:xfrm>
              <a:off x="2476350" y="2177550"/>
              <a:ext cx="150" cy="250"/>
            </a:xfrm>
            <a:custGeom>
              <a:rect b="b" l="l" r="r" t="t"/>
              <a:pathLst>
                <a:path extrusionOk="0" h="10" w="6">
                  <a:moveTo>
                    <a:pt x="2" y="1"/>
                  </a:moveTo>
                  <a:cubicBezTo>
                    <a:pt x="0" y="1"/>
                    <a:pt x="0" y="4"/>
                    <a:pt x="6" y="10"/>
                  </a:cubicBezTo>
                  <a:cubicBezTo>
                    <a:pt x="6" y="4"/>
                    <a:pt x="3" y="1"/>
                    <a:pt x="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4"/>
            <p:cNvSpPr/>
            <p:nvPr/>
          </p:nvSpPr>
          <p:spPr>
            <a:xfrm>
              <a:off x="2465175" y="2168850"/>
              <a:ext cx="25" cy="325"/>
            </a:xfrm>
            <a:custGeom>
              <a:rect b="b" l="l" r="r" t="t"/>
              <a:pathLst>
                <a:path extrusionOk="0" h="13" w="1">
                  <a:moveTo>
                    <a:pt x="1" y="0"/>
                  </a:moveTo>
                  <a:lnTo>
                    <a:pt x="1" y="0"/>
                  </a:lnTo>
                  <a:cubicBezTo>
                    <a:pt x="1" y="12"/>
                    <a:pt x="1"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4"/>
            <p:cNvSpPr/>
            <p:nvPr/>
          </p:nvSpPr>
          <p:spPr>
            <a:xfrm>
              <a:off x="2475900" y="2178425"/>
              <a:ext cx="1800" cy="575"/>
            </a:xfrm>
            <a:custGeom>
              <a:rect b="b" l="l" r="r" t="t"/>
              <a:pathLst>
                <a:path extrusionOk="0" h="23" w="72">
                  <a:moveTo>
                    <a:pt x="44" y="0"/>
                  </a:moveTo>
                  <a:cubicBezTo>
                    <a:pt x="27" y="0"/>
                    <a:pt x="17" y="14"/>
                    <a:pt x="0" y="22"/>
                  </a:cubicBezTo>
                  <a:cubicBezTo>
                    <a:pt x="24" y="10"/>
                    <a:pt x="48" y="10"/>
                    <a:pt x="72" y="10"/>
                  </a:cubicBezTo>
                  <a:cubicBezTo>
                    <a:pt x="61" y="3"/>
                    <a:pt x="52" y="0"/>
                    <a:pt x="4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4"/>
            <p:cNvSpPr/>
            <p:nvPr/>
          </p:nvSpPr>
          <p:spPr>
            <a:xfrm>
              <a:off x="2478875" y="2180400"/>
              <a:ext cx="850" cy="375"/>
            </a:xfrm>
            <a:custGeom>
              <a:rect b="b" l="l" r="r" t="t"/>
              <a:pathLst>
                <a:path extrusionOk="0" h="15" w="34">
                  <a:moveTo>
                    <a:pt x="31" y="1"/>
                  </a:moveTo>
                  <a:cubicBezTo>
                    <a:pt x="30" y="1"/>
                    <a:pt x="20" y="5"/>
                    <a:pt x="0" y="15"/>
                  </a:cubicBezTo>
                  <a:cubicBezTo>
                    <a:pt x="21" y="8"/>
                    <a:pt x="34" y="1"/>
                    <a:pt x="3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4"/>
            <p:cNvSpPr/>
            <p:nvPr/>
          </p:nvSpPr>
          <p:spPr>
            <a:xfrm>
              <a:off x="2651200" y="2203075"/>
              <a:ext cx="325" cy="325"/>
            </a:xfrm>
            <a:custGeom>
              <a:rect b="b" l="l" r="r" t="t"/>
              <a:pathLst>
                <a:path extrusionOk="0" h="13" w="13">
                  <a:moveTo>
                    <a:pt x="1" y="1"/>
                  </a:moveTo>
                  <a:lnTo>
                    <a:pt x="1" y="13"/>
                  </a:lnTo>
                  <a:cubicBezTo>
                    <a:pt x="13" y="13"/>
                    <a:pt x="13"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4"/>
            <p:cNvSpPr/>
            <p:nvPr/>
          </p:nvSpPr>
          <p:spPr>
            <a:xfrm>
              <a:off x="2554775" y="2208425"/>
              <a:ext cx="2100" cy="1600"/>
            </a:xfrm>
            <a:custGeom>
              <a:rect b="b" l="l" r="r" t="t"/>
              <a:pathLst>
                <a:path extrusionOk="0" h="64" w="84">
                  <a:moveTo>
                    <a:pt x="67" y="45"/>
                  </a:moveTo>
                  <a:cubicBezTo>
                    <a:pt x="72" y="48"/>
                    <a:pt x="74" y="49"/>
                    <a:pt x="74" y="49"/>
                  </a:cubicBezTo>
                  <a:cubicBezTo>
                    <a:pt x="75" y="49"/>
                    <a:pt x="70" y="46"/>
                    <a:pt x="67" y="45"/>
                  </a:cubicBezTo>
                  <a:close/>
                  <a:moveTo>
                    <a:pt x="0" y="1"/>
                  </a:moveTo>
                  <a:cubicBezTo>
                    <a:pt x="10" y="40"/>
                    <a:pt x="36" y="64"/>
                    <a:pt x="65" y="64"/>
                  </a:cubicBezTo>
                  <a:cubicBezTo>
                    <a:pt x="71" y="64"/>
                    <a:pt x="78" y="63"/>
                    <a:pt x="84" y="61"/>
                  </a:cubicBezTo>
                  <a:cubicBezTo>
                    <a:pt x="68" y="48"/>
                    <a:pt x="65" y="44"/>
                    <a:pt x="66" y="44"/>
                  </a:cubicBezTo>
                  <a:lnTo>
                    <a:pt x="66" y="44"/>
                  </a:lnTo>
                  <a:cubicBezTo>
                    <a:pt x="66" y="44"/>
                    <a:pt x="67" y="45"/>
                    <a:pt x="67" y="45"/>
                  </a:cubicBezTo>
                  <a:lnTo>
                    <a:pt x="67" y="45"/>
                  </a:lnTo>
                  <a:cubicBezTo>
                    <a:pt x="58" y="39"/>
                    <a:pt x="38" y="26"/>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4"/>
            <p:cNvSpPr/>
            <p:nvPr/>
          </p:nvSpPr>
          <p:spPr>
            <a:xfrm>
              <a:off x="2607750" y="2209025"/>
              <a:ext cx="1225" cy="550"/>
            </a:xfrm>
            <a:custGeom>
              <a:rect b="b" l="l" r="r" t="t"/>
              <a:pathLst>
                <a:path extrusionOk="0" h="22" w="49">
                  <a:moveTo>
                    <a:pt x="48" y="1"/>
                  </a:moveTo>
                  <a:cubicBezTo>
                    <a:pt x="40" y="1"/>
                    <a:pt x="1" y="22"/>
                    <a:pt x="3" y="22"/>
                  </a:cubicBezTo>
                  <a:cubicBezTo>
                    <a:pt x="5" y="22"/>
                    <a:pt x="17" y="17"/>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4"/>
            <p:cNvSpPr/>
            <p:nvPr/>
          </p:nvSpPr>
          <p:spPr>
            <a:xfrm>
              <a:off x="2609850" y="2205175"/>
              <a:ext cx="1200" cy="900"/>
            </a:xfrm>
            <a:custGeom>
              <a:rect b="b" l="l" r="r" t="t"/>
              <a:pathLst>
                <a:path extrusionOk="0" h="36" w="48">
                  <a:moveTo>
                    <a:pt x="0" y="0"/>
                  </a:moveTo>
                  <a:lnTo>
                    <a:pt x="48" y="36"/>
                  </a:lnTo>
                  <a:cubicBezTo>
                    <a:pt x="36" y="24"/>
                    <a:pt x="24"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4"/>
            <p:cNvSpPr/>
            <p:nvPr/>
          </p:nvSpPr>
          <p:spPr>
            <a:xfrm>
              <a:off x="2683350" y="2196525"/>
              <a:ext cx="1525" cy="925"/>
            </a:xfrm>
            <a:custGeom>
              <a:rect b="b" l="l" r="r" t="t"/>
              <a:pathLst>
                <a:path extrusionOk="0" h="37" w="61">
                  <a:moveTo>
                    <a:pt x="60" y="1"/>
                  </a:moveTo>
                  <a:cubicBezTo>
                    <a:pt x="1" y="1"/>
                    <a:pt x="37" y="25"/>
                    <a:pt x="25" y="36"/>
                  </a:cubicBezTo>
                  <a:lnTo>
                    <a:pt x="60" y="1"/>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4"/>
            <p:cNvSpPr/>
            <p:nvPr/>
          </p:nvSpPr>
          <p:spPr>
            <a:xfrm>
              <a:off x="2509825" y="2195175"/>
              <a:ext cx="2100" cy="1675"/>
            </a:xfrm>
            <a:custGeom>
              <a:rect b="b" l="l" r="r" t="t"/>
              <a:pathLst>
                <a:path extrusionOk="0" h="67" w="84">
                  <a:moveTo>
                    <a:pt x="14" y="1"/>
                  </a:moveTo>
                  <a:cubicBezTo>
                    <a:pt x="9" y="1"/>
                    <a:pt x="5" y="3"/>
                    <a:pt x="1" y="7"/>
                  </a:cubicBezTo>
                  <a:cubicBezTo>
                    <a:pt x="36" y="43"/>
                    <a:pt x="60" y="55"/>
                    <a:pt x="84" y="67"/>
                  </a:cubicBezTo>
                  <a:cubicBezTo>
                    <a:pt x="55" y="38"/>
                    <a:pt x="34" y="1"/>
                    <a:pt x="1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4"/>
            <p:cNvSpPr/>
            <p:nvPr/>
          </p:nvSpPr>
          <p:spPr>
            <a:xfrm>
              <a:off x="2655075" y="2212000"/>
              <a:ext cx="625" cy="625"/>
            </a:xfrm>
            <a:custGeom>
              <a:rect b="b" l="l" r="r" t="t"/>
              <a:pathLst>
                <a:path extrusionOk="0" h="25" w="25">
                  <a:moveTo>
                    <a:pt x="25" y="1"/>
                  </a:moveTo>
                  <a:cubicBezTo>
                    <a:pt x="13" y="1"/>
                    <a:pt x="1" y="13"/>
                    <a:pt x="1" y="25"/>
                  </a:cubicBezTo>
                  <a:cubicBezTo>
                    <a:pt x="25" y="13"/>
                    <a:pt x="25"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4"/>
            <p:cNvSpPr/>
            <p:nvPr/>
          </p:nvSpPr>
          <p:spPr>
            <a:xfrm>
              <a:off x="2775325" y="2154425"/>
              <a:ext cx="325" cy="150"/>
            </a:xfrm>
            <a:custGeom>
              <a:rect b="b" l="l" r="r" t="t"/>
              <a:pathLst>
                <a:path extrusionOk="0" h="6" w="13">
                  <a:moveTo>
                    <a:pt x="10" y="1"/>
                  </a:moveTo>
                  <a:cubicBezTo>
                    <a:pt x="6" y="1"/>
                    <a:pt x="1" y="6"/>
                    <a:pt x="1" y="6"/>
                  </a:cubicBezTo>
                  <a:lnTo>
                    <a:pt x="13" y="6"/>
                  </a:lnTo>
                  <a:cubicBezTo>
                    <a:pt x="13" y="2"/>
                    <a:pt x="11" y="1"/>
                    <a:pt x="1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4"/>
            <p:cNvSpPr/>
            <p:nvPr/>
          </p:nvSpPr>
          <p:spPr>
            <a:xfrm>
              <a:off x="2797075" y="2130450"/>
              <a:ext cx="300" cy="1525"/>
            </a:xfrm>
            <a:custGeom>
              <a:rect b="b" l="l" r="r" t="t"/>
              <a:pathLst>
                <a:path extrusionOk="0" h="61" w="12">
                  <a:moveTo>
                    <a:pt x="12" y="1"/>
                  </a:moveTo>
                  <a:cubicBezTo>
                    <a:pt x="12" y="12"/>
                    <a:pt x="0" y="36"/>
                    <a:pt x="0" y="60"/>
                  </a:cubicBezTo>
                  <a:cubicBezTo>
                    <a:pt x="0" y="48"/>
                    <a:pt x="12" y="36"/>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4"/>
            <p:cNvSpPr/>
            <p:nvPr/>
          </p:nvSpPr>
          <p:spPr>
            <a:xfrm>
              <a:off x="2490175" y="2187300"/>
              <a:ext cx="625" cy="325"/>
            </a:xfrm>
            <a:custGeom>
              <a:rect b="b" l="l" r="r" t="t"/>
              <a:pathLst>
                <a:path extrusionOk="0" h="13" w="25">
                  <a:moveTo>
                    <a:pt x="25" y="13"/>
                  </a:moveTo>
                  <a:cubicBezTo>
                    <a:pt x="1" y="1"/>
                    <a:pt x="25" y="13"/>
                    <a:pt x="25"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4"/>
            <p:cNvSpPr/>
            <p:nvPr/>
          </p:nvSpPr>
          <p:spPr>
            <a:xfrm>
              <a:off x="2490175" y="2186700"/>
              <a:ext cx="625" cy="625"/>
            </a:xfrm>
            <a:custGeom>
              <a:rect b="b" l="l" r="r" t="t"/>
              <a:pathLst>
                <a:path extrusionOk="0" h="25" w="25">
                  <a:moveTo>
                    <a:pt x="1" y="1"/>
                  </a:moveTo>
                  <a:lnTo>
                    <a:pt x="1" y="1"/>
                  </a:lnTo>
                  <a:cubicBezTo>
                    <a:pt x="1" y="1"/>
                    <a:pt x="13" y="13"/>
                    <a:pt x="25" y="25"/>
                  </a:cubicBezTo>
                  <a:cubicBezTo>
                    <a:pt x="25" y="13"/>
                    <a:pt x="13" y="13"/>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4"/>
            <p:cNvSpPr/>
            <p:nvPr/>
          </p:nvSpPr>
          <p:spPr>
            <a:xfrm>
              <a:off x="2489275" y="2186700"/>
              <a:ext cx="925" cy="325"/>
            </a:xfrm>
            <a:custGeom>
              <a:rect b="b" l="l" r="r" t="t"/>
              <a:pathLst>
                <a:path extrusionOk="0" h="13" w="37">
                  <a:moveTo>
                    <a:pt x="13" y="1"/>
                  </a:moveTo>
                  <a:cubicBezTo>
                    <a:pt x="1" y="1"/>
                    <a:pt x="13" y="13"/>
                    <a:pt x="37" y="13"/>
                  </a:cubicBezTo>
                  <a:cubicBezTo>
                    <a:pt x="25" y="13"/>
                    <a:pt x="13"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4"/>
            <p:cNvSpPr/>
            <p:nvPr/>
          </p:nvSpPr>
          <p:spPr>
            <a:xfrm>
              <a:off x="2490650" y="2187300"/>
              <a:ext cx="1050" cy="625"/>
            </a:xfrm>
            <a:custGeom>
              <a:rect b="b" l="l" r="r" t="t"/>
              <a:pathLst>
                <a:path extrusionOk="0" h="25" w="42">
                  <a:moveTo>
                    <a:pt x="1" y="0"/>
                  </a:moveTo>
                  <a:cubicBezTo>
                    <a:pt x="0" y="0"/>
                    <a:pt x="10" y="6"/>
                    <a:pt x="41" y="24"/>
                  </a:cubicBezTo>
                  <a:cubicBezTo>
                    <a:pt x="34" y="17"/>
                    <a:pt x="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4"/>
            <p:cNvSpPr/>
            <p:nvPr/>
          </p:nvSpPr>
          <p:spPr>
            <a:xfrm>
              <a:off x="2730400" y="2186650"/>
              <a:ext cx="500" cy="375"/>
            </a:xfrm>
            <a:custGeom>
              <a:rect b="b" l="l" r="r" t="t"/>
              <a:pathLst>
                <a:path extrusionOk="0" h="15" w="20">
                  <a:moveTo>
                    <a:pt x="20" y="1"/>
                  </a:moveTo>
                  <a:cubicBezTo>
                    <a:pt x="20" y="1"/>
                    <a:pt x="14" y="8"/>
                    <a:pt x="0" y="15"/>
                  </a:cubicBezTo>
                  <a:lnTo>
                    <a:pt x="12" y="15"/>
                  </a:lnTo>
                  <a:cubicBezTo>
                    <a:pt x="17" y="5"/>
                    <a:pt x="20" y="1"/>
                    <a:pt x="2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4"/>
            <p:cNvSpPr/>
            <p:nvPr/>
          </p:nvSpPr>
          <p:spPr>
            <a:xfrm>
              <a:off x="2573375" y="2201900"/>
              <a:ext cx="175" cy="225"/>
            </a:xfrm>
            <a:custGeom>
              <a:rect b="b" l="l" r="r" t="t"/>
              <a:pathLst>
                <a:path extrusionOk="0" h="9" w="7">
                  <a:moveTo>
                    <a:pt x="6" y="0"/>
                  </a:moveTo>
                  <a:lnTo>
                    <a:pt x="6" y="0"/>
                  </a:lnTo>
                  <a:cubicBezTo>
                    <a:pt x="0" y="6"/>
                    <a:pt x="0" y="9"/>
                    <a:pt x="2" y="9"/>
                  </a:cubicBezTo>
                  <a:cubicBezTo>
                    <a:pt x="3" y="9"/>
                    <a:pt x="6" y="6"/>
                    <a:pt x="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4"/>
            <p:cNvSpPr/>
            <p:nvPr/>
          </p:nvSpPr>
          <p:spPr>
            <a:xfrm>
              <a:off x="2714900" y="2189375"/>
              <a:ext cx="625" cy="25"/>
            </a:xfrm>
            <a:custGeom>
              <a:rect b="b" l="l" r="r" t="t"/>
              <a:pathLst>
                <a:path extrusionOk="0" h="1" w="25">
                  <a:moveTo>
                    <a:pt x="25" y="1"/>
                  </a:moveTo>
                  <a:cubicBezTo>
                    <a:pt x="13" y="1"/>
                    <a:pt x="13" y="1"/>
                    <a:pt x="1" y="1"/>
                  </a:cubicBezTo>
                  <a:cubicBezTo>
                    <a:pt x="13" y="1"/>
                    <a:pt x="13"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4"/>
            <p:cNvSpPr/>
            <p:nvPr/>
          </p:nvSpPr>
          <p:spPr>
            <a:xfrm>
              <a:off x="2609550" y="2205750"/>
              <a:ext cx="600" cy="625"/>
            </a:xfrm>
            <a:custGeom>
              <a:rect b="b" l="l" r="r" t="t"/>
              <a:pathLst>
                <a:path extrusionOk="0" h="25" w="24">
                  <a:moveTo>
                    <a:pt x="0" y="1"/>
                  </a:moveTo>
                  <a:cubicBezTo>
                    <a:pt x="12" y="1"/>
                    <a:pt x="12" y="13"/>
                    <a:pt x="12" y="25"/>
                  </a:cubicBezTo>
                  <a:cubicBezTo>
                    <a:pt x="24" y="13"/>
                    <a:pt x="24"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4"/>
            <p:cNvSpPr/>
            <p:nvPr/>
          </p:nvSpPr>
          <p:spPr>
            <a:xfrm>
              <a:off x="2683950" y="2197425"/>
              <a:ext cx="325" cy="325"/>
            </a:xfrm>
            <a:custGeom>
              <a:rect b="b" l="l" r="r" t="t"/>
              <a:pathLst>
                <a:path extrusionOk="0" h="13" w="13">
                  <a:moveTo>
                    <a:pt x="1" y="12"/>
                  </a:moveTo>
                  <a:cubicBezTo>
                    <a:pt x="1" y="12"/>
                    <a:pt x="13" y="0"/>
                    <a:pt x="1"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4"/>
            <p:cNvSpPr/>
            <p:nvPr/>
          </p:nvSpPr>
          <p:spPr>
            <a:xfrm>
              <a:off x="2484400" y="2183725"/>
              <a:ext cx="1350" cy="925"/>
            </a:xfrm>
            <a:custGeom>
              <a:rect b="b" l="l" r="r" t="t"/>
              <a:pathLst>
                <a:path extrusionOk="0" h="37" w="54">
                  <a:moveTo>
                    <a:pt x="5" y="1"/>
                  </a:moveTo>
                  <a:lnTo>
                    <a:pt x="5" y="1"/>
                  </a:lnTo>
                  <a:cubicBezTo>
                    <a:pt x="1" y="23"/>
                    <a:pt x="7" y="29"/>
                    <a:pt x="16" y="29"/>
                  </a:cubicBezTo>
                  <a:cubicBezTo>
                    <a:pt x="23" y="29"/>
                    <a:pt x="33" y="25"/>
                    <a:pt x="40" y="24"/>
                  </a:cubicBezTo>
                  <a:lnTo>
                    <a:pt x="40" y="24"/>
                  </a:lnTo>
                  <a:cubicBezTo>
                    <a:pt x="45" y="28"/>
                    <a:pt x="49" y="32"/>
                    <a:pt x="53" y="36"/>
                  </a:cubicBezTo>
                  <a:cubicBezTo>
                    <a:pt x="53" y="27"/>
                    <a:pt x="49" y="24"/>
                    <a:pt x="43" y="24"/>
                  </a:cubicBezTo>
                  <a:cubicBezTo>
                    <a:pt x="42" y="24"/>
                    <a:pt x="41" y="24"/>
                    <a:pt x="40" y="24"/>
                  </a:cubicBezTo>
                  <a:lnTo>
                    <a:pt x="40" y="24"/>
                  </a:lnTo>
                  <a:cubicBezTo>
                    <a:pt x="32" y="16"/>
                    <a:pt x="21" y="9"/>
                    <a:pt x="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4"/>
            <p:cNvSpPr/>
            <p:nvPr/>
          </p:nvSpPr>
          <p:spPr>
            <a:xfrm>
              <a:off x="2492050" y="2187850"/>
              <a:ext cx="2700" cy="900"/>
            </a:xfrm>
            <a:custGeom>
              <a:rect b="b" l="l" r="r" t="t"/>
              <a:pathLst>
                <a:path extrusionOk="0" h="36" w="108">
                  <a:moveTo>
                    <a:pt x="41" y="1"/>
                  </a:moveTo>
                  <a:cubicBezTo>
                    <a:pt x="33" y="1"/>
                    <a:pt x="25" y="21"/>
                    <a:pt x="22" y="21"/>
                  </a:cubicBezTo>
                  <a:cubicBezTo>
                    <a:pt x="21" y="21"/>
                    <a:pt x="21" y="19"/>
                    <a:pt x="21" y="14"/>
                  </a:cubicBezTo>
                  <a:lnTo>
                    <a:pt x="21" y="14"/>
                  </a:lnTo>
                  <a:cubicBezTo>
                    <a:pt x="1" y="29"/>
                    <a:pt x="21" y="36"/>
                    <a:pt x="43" y="36"/>
                  </a:cubicBezTo>
                  <a:cubicBezTo>
                    <a:pt x="73" y="36"/>
                    <a:pt x="107" y="23"/>
                    <a:pt x="45" y="2"/>
                  </a:cubicBezTo>
                  <a:cubicBezTo>
                    <a:pt x="43" y="1"/>
                    <a:pt x="42" y="1"/>
                    <a:pt x="4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4"/>
            <p:cNvSpPr/>
            <p:nvPr/>
          </p:nvSpPr>
          <p:spPr>
            <a:xfrm>
              <a:off x="2798850" y="2123000"/>
              <a:ext cx="925" cy="1525"/>
            </a:xfrm>
            <a:custGeom>
              <a:rect b="b" l="l" r="r" t="t"/>
              <a:pathLst>
                <a:path extrusionOk="0" h="61" w="37">
                  <a:moveTo>
                    <a:pt x="36" y="1"/>
                  </a:moveTo>
                  <a:lnTo>
                    <a:pt x="36" y="1"/>
                  </a:lnTo>
                  <a:cubicBezTo>
                    <a:pt x="0" y="25"/>
                    <a:pt x="12" y="37"/>
                    <a:pt x="12" y="60"/>
                  </a:cubicBezTo>
                  <a:cubicBezTo>
                    <a:pt x="24" y="49"/>
                    <a:pt x="24" y="25"/>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4"/>
            <p:cNvSpPr/>
            <p:nvPr/>
          </p:nvSpPr>
          <p:spPr>
            <a:xfrm>
              <a:off x="2797950" y="2120025"/>
              <a:ext cx="1225" cy="1325"/>
            </a:xfrm>
            <a:custGeom>
              <a:rect b="b" l="l" r="r" t="t"/>
              <a:pathLst>
                <a:path extrusionOk="0" h="53" w="49">
                  <a:moveTo>
                    <a:pt x="1" y="1"/>
                  </a:moveTo>
                  <a:lnTo>
                    <a:pt x="1" y="1"/>
                  </a:lnTo>
                  <a:cubicBezTo>
                    <a:pt x="5" y="41"/>
                    <a:pt x="5" y="53"/>
                    <a:pt x="5" y="53"/>
                  </a:cubicBezTo>
                  <a:cubicBezTo>
                    <a:pt x="6" y="53"/>
                    <a:pt x="10" y="33"/>
                    <a:pt x="30" y="33"/>
                  </a:cubicBezTo>
                  <a:cubicBezTo>
                    <a:pt x="35" y="33"/>
                    <a:pt x="41" y="34"/>
                    <a:pt x="48" y="37"/>
                  </a:cubicBezTo>
                  <a:cubicBezTo>
                    <a:pt x="36" y="25"/>
                    <a:pt x="25" y="13"/>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4"/>
            <p:cNvSpPr/>
            <p:nvPr/>
          </p:nvSpPr>
          <p:spPr>
            <a:xfrm>
              <a:off x="2639600" y="2201900"/>
              <a:ext cx="950" cy="625"/>
            </a:xfrm>
            <a:custGeom>
              <a:rect b="b" l="l" r="r" t="t"/>
              <a:pathLst>
                <a:path extrusionOk="0" h="25" w="38">
                  <a:moveTo>
                    <a:pt x="1" y="0"/>
                  </a:moveTo>
                  <a:cubicBezTo>
                    <a:pt x="10" y="18"/>
                    <a:pt x="20" y="24"/>
                    <a:pt x="27" y="24"/>
                  </a:cubicBezTo>
                  <a:cubicBezTo>
                    <a:pt x="38" y="24"/>
                    <a:pt x="38" y="7"/>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4"/>
            <p:cNvSpPr/>
            <p:nvPr/>
          </p:nvSpPr>
          <p:spPr>
            <a:xfrm>
              <a:off x="2658050" y="2201000"/>
              <a:ext cx="175" cy="1150"/>
            </a:xfrm>
            <a:custGeom>
              <a:rect b="b" l="l" r="r" t="t"/>
              <a:pathLst>
                <a:path extrusionOk="0" h="46" w="7">
                  <a:moveTo>
                    <a:pt x="1" y="0"/>
                  </a:moveTo>
                  <a:cubicBezTo>
                    <a:pt x="1" y="8"/>
                    <a:pt x="6" y="45"/>
                    <a:pt x="6" y="45"/>
                  </a:cubicBezTo>
                  <a:cubicBezTo>
                    <a:pt x="6" y="45"/>
                    <a:pt x="5" y="34"/>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4"/>
            <p:cNvSpPr/>
            <p:nvPr/>
          </p:nvSpPr>
          <p:spPr>
            <a:xfrm>
              <a:off x="2670850" y="2197425"/>
              <a:ext cx="2225" cy="800"/>
            </a:xfrm>
            <a:custGeom>
              <a:rect b="b" l="l" r="r" t="t"/>
              <a:pathLst>
                <a:path extrusionOk="0" h="32" w="89">
                  <a:moveTo>
                    <a:pt x="21" y="22"/>
                  </a:moveTo>
                  <a:cubicBezTo>
                    <a:pt x="15" y="22"/>
                    <a:pt x="8" y="23"/>
                    <a:pt x="1" y="24"/>
                  </a:cubicBezTo>
                  <a:cubicBezTo>
                    <a:pt x="9" y="24"/>
                    <a:pt x="17" y="24"/>
                    <a:pt x="25" y="22"/>
                  </a:cubicBezTo>
                  <a:lnTo>
                    <a:pt x="25" y="22"/>
                  </a:lnTo>
                  <a:cubicBezTo>
                    <a:pt x="24" y="22"/>
                    <a:pt x="22" y="22"/>
                    <a:pt x="21" y="22"/>
                  </a:cubicBezTo>
                  <a:close/>
                  <a:moveTo>
                    <a:pt x="84" y="0"/>
                  </a:moveTo>
                  <a:cubicBezTo>
                    <a:pt x="66" y="9"/>
                    <a:pt x="48" y="18"/>
                    <a:pt x="25" y="22"/>
                  </a:cubicBezTo>
                  <a:lnTo>
                    <a:pt x="25" y="22"/>
                  </a:lnTo>
                  <a:cubicBezTo>
                    <a:pt x="48" y="23"/>
                    <a:pt x="66" y="31"/>
                    <a:pt x="77" y="31"/>
                  </a:cubicBezTo>
                  <a:cubicBezTo>
                    <a:pt x="86" y="31"/>
                    <a:pt x="89" y="25"/>
                    <a:pt x="8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4"/>
            <p:cNvSpPr/>
            <p:nvPr/>
          </p:nvSpPr>
          <p:spPr>
            <a:xfrm>
              <a:off x="2596200" y="2203975"/>
              <a:ext cx="575" cy="975"/>
            </a:xfrm>
            <a:custGeom>
              <a:rect b="b" l="l" r="r" t="t"/>
              <a:pathLst>
                <a:path extrusionOk="0" h="39" w="23">
                  <a:moveTo>
                    <a:pt x="22" y="0"/>
                  </a:moveTo>
                  <a:cubicBezTo>
                    <a:pt x="1" y="0"/>
                    <a:pt x="8" y="38"/>
                    <a:pt x="10" y="38"/>
                  </a:cubicBezTo>
                  <a:cubicBezTo>
                    <a:pt x="10" y="38"/>
                    <a:pt x="10" y="37"/>
                    <a:pt x="10" y="36"/>
                  </a:cubicBezTo>
                  <a:cubicBezTo>
                    <a:pt x="22" y="36"/>
                    <a:pt x="22" y="0"/>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4"/>
            <p:cNvSpPr/>
            <p:nvPr/>
          </p:nvSpPr>
          <p:spPr>
            <a:xfrm>
              <a:off x="2581975" y="2201800"/>
              <a:ext cx="1100" cy="200"/>
            </a:xfrm>
            <a:custGeom>
              <a:rect b="b" l="l" r="r" t="t"/>
              <a:pathLst>
                <a:path extrusionOk="0" h="8" w="44">
                  <a:moveTo>
                    <a:pt x="31" y="1"/>
                  </a:moveTo>
                  <a:cubicBezTo>
                    <a:pt x="17" y="1"/>
                    <a:pt x="0" y="7"/>
                    <a:pt x="14" y="7"/>
                  </a:cubicBezTo>
                  <a:cubicBezTo>
                    <a:pt x="19" y="7"/>
                    <a:pt x="28" y="7"/>
                    <a:pt x="43" y="4"/>
                  </a:cubicBezTo>
                  <a:lnTo>
                    <a:pt x="43" y="4"/>
                  </a:lnTo>
                  <a:cubicBezTo>
                    <a:pt x="43" y="4"/>
                    <a:pt x="43" y="4"/>
                    <a:pt x="43" y="4"/>
                  </a:cubicBezTo>
                  <a:cubicBezTo>
                    <a:pt x="41" y="2"/>
                    <a:pt x="36" y="1"/>
                    <a:pt x="3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4"/>
            <p:cNvSpPr/>
            <p:nvPr/>
          </p:nvSpPr>
          <p:spPr>
            <a:xfrm>
              <a:off x="2582825" y="2201625"/>
              <a:ext cx="450" cy="300"/>
            </a:xfrm>
            <a:custGeom>
              <a:rect b="b" l="l" r="r" t="t"/>
              <a:pathLst>
                <a:path extrusionOk="0" h="12" w="18">
                  <a:moveTo>
                    <a:pt x="2" y="0"/>
                  </a:moveTo>
                  <a:cubicBezTo>
                    <a:pt x="0" y="0"/>
                    <a:pt x="2" y="3"/>
                    <a:pt x="9" y="11"/>
                  </a:cubicBezTo>
                  <a:cubicBezTo>
                    <a:pt x="17" y="11"/>
                    <a:pt x="4" y="0"/>
                    <a:pt x="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4"/>
            <p:cNvSpPr/>
            <p:nvPr/>
          </p:nvSpPr>
          <p:spPr>
            <a:xfrm>
              <a:off x="2579800" y="2200700"/>
              <a:ext cx="1575" cy="1225"/>
            </a:xfrm>
            <a:custGeom>
              <a:rect b="b" l="l" r="r" t="t"/>
              <a:pathLst>
                <a:path extrusionOk="0" h="49" w="63">
                  <a:moveTo>
                    <a:pt x="35" y="0"/>
                  </a:moveTo>
                  <a:cubicBezTo>
                    <a:pt x="34" y="0"/>
                    <a:pt x="34" y="1"/>
                    <a:pt x="33" y="1"/>
                  </a:cubicBezTo>
                  <a:lnTo>
                    <a:pt x="33" y="1"/>
                  </a:lnTo>
                  <a:cubicBezTo>
                    <a:pt x="34" y="1"/>
                    <a:pt x="35" y="1"/>
                    <a:pt x="35" y="0"/>
                  </a:cubicBezTo>
                  <a:lnTo>
                    <a:pt x="35" y="0"/>
                  </a:lnTo>
                  <a:cubicBezTo>
                    <a:pt x="35" y="1"/>
                    <a:pt x="34" y="1"/>
                    <a:pt x="33" y="1"/>
                  </a:cubicBezTo>
                  <a:lnTo>
                    <a:pt x="33" y="1"/>
                  </a:lnTo>
                  <a:cubicBezTo>
                    <a:pt x="33" y="1"/>
                    <a:pt x="33" y="1"/>
                    <a:pt x="33" y="1"/>
                  </a:cubicBezTo>
                  <a:lnTo>
                    <a:pt x="33" y="1"/>
                  </a:lnTo>
                  <a:cubicBezTo>
                    <a:pt x="23" y="5"/>
                    <a:pt x="18" y="7"/>
                    <a:pt x="17" y="8"/>
                  </a:cubicBezTo>
                  <a:lnTo>
                    <a:pt x="17" y="8"/>
                  </a:lnTo>
                  <a:cubicBezTo>
                    <a:pt x="0" y="18"/>
                    <a:pt x="2" y="29"/>
                    <a:pt x="11" y="48"/>
                  </a:cubicBezTo>
                  <a:cubicBezTo>
                    <a:pt x="63" y="38"/>
                    <a:pt x="34" y="10"/>
                    <a:pt x="33" y="2"/>
                  </a:cubicBezTo>
                  <a:lnTo>
                    <a:pt x="33" y="2"/>
                  </a:lnTo>
                  <a:cubicBezTo>
                    <a:pt x="34" y="2"/>
                    <a:pt x="35" y="1"/>
                    <a:pt x="35" y="0"/>
                  </a:cubicBezTo>
                  <a:lnTo>
                    <a:pt x="35" y="0"/>
                  </a:lnTo>
                  <a:cubicBezTo>
                    <a:pt x="35" y="0"/>
                    <a:pt x="35" y="0"/>
                    <a:pt x="3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4"/>
            <p:cNvSpPr/>
            <p:nvPr/>
          </p:nvSpPr>
          <p:spPr>
            <a:xfrm>
              <a:off x="2579475" y="2202550"/>
              <a:ext cx="325" cy="250"/>
            </a:xfrm>
            <a:custGeom>
              <a:rect b="b" l="l" r="r" t="t"/>
              <a:pathLst>
                <a:path extrusionOk="0" h="10" w="13">
                  <a:moveTo>
                    <a:pt x="11" y="1"/>
                  </a:moveTo>
                  <a:cubicBezTo>
                    <a:pt x="9" y="1"/>
                    <a:pt x="7" y="4"/>
                    <a:pt x="1" y="10"/>
                  </a:cubicBezTo>
                  <a:lnTo>
                    <a:pt x="12" y="10"/>
                  </a:lnTo>
                  <a:cubicBezTo>
                    <a:pt x="12" y="4"/>
                    <a:pt x="12" y="1"/>
                    <a:pt x="1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4"/>
            <p:cNvSpPr/>
            <p:nvPr/>
          </p:nvSpPr>
          <p:spPr>
            <a:xfrm>
              <a:off x="2579875" y="2202175"/>
              <a:ext cx="825" cy="600"/>
            </a:xfrm>
            <a:custGeom>
              <a:rect b="b" l="l" r="r" t="t"/>
              <a:pathLst>
                <a:path extrusionOk="0" h="24" w="33">
                  <a:moveTo>
                    <a:pt x="32" y="1"/>
                  </a:moveTo>
                  <a:lnTo>
                    <a:pt x="32" y="1"/>
                  </a:lnTo>
                  <a:cubicBezTo>
                    <a:pt x="13" y="14"/>
                    <a:pt x="0" y="23"/>
                    <a:pt x="1" y="23"/>
                  </a:cubicBezTo>
                  <a:cubicBezTo>
                    <a:pt x="1" y="23"/>
                    <a:pt x="11" y="17"/>
                    <a:pt x="3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4"/>
            <p:cNvSpPr/>
            <p:nvPr/>
          </p:nvSpPr>
          <p:spPr>
            <a:xfrm>
              <a:off x="2581275" y="2202475"/>
              <a:ext cx="1500" cy="1225"/>
            </a:xfrm>
            <a:custGeom>
              <a:rect b="b" l="l" r="r" t="t"/>
              <a:pathLst>
                <a:path extrusionOk="0" h="49" w="60">
                  <a:moveTo>
                    <a:pt x="0" y="1"/>
                  </a:moveTo>
                  <a:cubicBezTo>
                    <a:pt x="12" y="25"/>
                    <a:pt x="36" y="37"/>
                    <a:pt x="0" y="48"/>
                  </a:cubicBezTo>
                  <a:cubicBezTo>
                    <a:pt x="60" y="48"/>
                    <a:pt x="6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4"/>
            <p:cNvSpPr/>
            <p:nvPr/>
          </p:nvSpPr>
          <p:spPr>
            <a:xfrm>
              <a:off x="2572025" y="2199200"/>
              <a:ext cx="925" cy="1225"/>
            </a:xfrm>
            <a:custGeom>
              <a:rect b="b" l="l" r="r" t="t"/>
              <a:pathLst>
                <a:path extrusionOk="0" h="49" w="37">
                  <a:moveTo>
                    <a:pt x="1" y="49"/>
                  </a:moveTo>
                  <a:cubicBezTo>
                    <a:pt x="13" y="37"/>
                    <a:pt x="25" y="25"/>
                    <a:pt x="37" y="1"/>
                  </a:cubicBezTo>
                  <a:cubicBezTo>
                    <a:pt x="25" y="25"/>
                    <a:pt x="13" y="37"/>
                    <a:pt x="1" y="49"/>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4"/>
            <p:cNvSpPr/>
            <p:nvPr/>
          </p:nvSpPr>
          <p:spPr>
            <a:xfrm>
              <a:off x="2568750" y="2198325"/>
              <a:ext cx="1525" cy="1500"/>
            </a:xfrm>
            <a:custGeom>
              <a:rect b="b" l="l" r="r" t="t"/>
              <a:pathLst>
                <a:path extrusionOk="0" h="60" w="61">
                  <a:moveTo>
                    <a:pt x="60" y="0"/>
                  </a:moveTo>
                  <a:cubicBezTo>
                    <a:pt x="49" y="12"/>
                    <a:pt x="25" y="24"/>
                    <a:pt x="1" y="36"/>
                  </a:cubicBezTo>
                  <a:cubicBezTo>
                    <a:pt x="25" y="36"/>
                    <a:pt x="37" y="48"/>
                    <a:pt x="60" y="60"/>
                  </a:cubicBezTo>
                  <a:cubicBezTo>
                    <a:pt x="60" y="36"/>
                    <a:pt x="60" y="2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4"/>
            <p:cNvSpPr/>
            <p:nvPr/>
          </p:nvSpPr>
          <p:spPr>
            <a:xfrm>
              <a:off x="2572925" y="2201000"/>
              <a:ext cx="550" cy="750"/>
            </a:xfrm>
            <a:custGeom>
              <a:rect b="b" l="l" r="r" t="t"/>
              <a:pathLst>
                <a:path extrusionOk="0" h="30" w="22">
                  <a:moveTo>
                    <a:pt x="1" y="0"/>
                  </a:moveTo>
                  <a:cubicBezTo>
                    <a:pt x="9" y="22"/>
                    <a:pt x="15" y="30"/>
                    <a:pt x="17" y="30"/>
                  </a:cubicBezTo>
                  <a:cubicBezTo>
                    <a:pt x="21" y="30"/>
                    <a:pt x="16" y="8"/>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4"/>
            <p:cNvSpPr/>
            <p:nvPr/>
          </p:nvSpPr>
          <p:spPr>
            <a:xfrm>
              <a:off x="2572300" y="2201625"/>
              <a:ext cx="950" cy="300"/>
            </a:xfrm>
            <a:custGeom>
              <a:rect b="b" l="l" r="r" t="t"/>
              <a:pathLst>
                <a:path extrusionOk="0" h="12" w="38">
                  <a:moveTo>
                    <a:pt x="3" y="0"/>
                  </a:moveTo>
                  <a:cubicBezTo>
                    <a:pt x="0" y="0"/>
                    <a:pt x="30" y="11"/>
                    <a:pt x="38" y="11"/>
                  </a:cubicBezTo>
                  <a:cubicBezTo>
                    <a:pt x="14" y="3"/>
                    <a:pt x="4" y="0"/>
                    <a:pt x="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4"/>
            <p:cNvSpPr/>
            <p:nvPr/>
          </p:nvSpPr>
          <p:spPr>
            <a:xfrm>
              <a:off x="2567875" y="2200700"/>
              <a:ext cx="2225" cy="1050"/>
            </a:xfrm>
            <a:custGeom>
              <a:rect b="b" l="l" r="r" t="t"/>
              <a:pathLst>
                <a:path extrusionOk="0" h="42" w="89">
                  <a:moveTo>
                    <a:pt x="60" y="0"/>
                  </a:moveTo>
                  <a:cubicBezTo>
                    <a:pt x="36" y="12"/>
                    <a:pt x="24" y="12"/>
                    <a:pt x="0" y="12"/>
                  </a:cubicBezTo>
                  <a:cubicBezTo>
                    <a:pt x="40" y="34"/>
                    <a:pt x="61" y="41"/>
                    <a:pt x="71" y="41"/>
                  </a:cubicBezTo>
                  <a:cubicBezTo>
                    <a:pt x="88" y="41"/>
                    <a:pt x="75" y="20"/>
                    <a:pt x="66" y="8"/>
                  </a:cubicBezTo>
                  <a:lnTo>
                    <a:pt x="66" y="8"/>
                  </a:lnTo>
                  <a:cubicBezTo>
                    <a:pt x="68" y="7"/>
                    <a:pt x="67" y="4"/>
                    <a:pt x="60" y="0"/>
                  </a:cubicBezTo>
                  <a:lnTo>
                    <a:pt x="60" y="0"/>
                  </a:lnTo>
                  <a:cubicBezTo>
                    <a:pt x="60" y="0"/>
                    <a:pt x="60"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4"/>
            <p:cNvSpPr/>
            <p:nvPr/>
          </p:nvSpPr>
          <p:spPr>
            <a:xfrm>
              <a:off x="2571150" y="2201300"/>
              <a:ext cx="25" cy="325"/>
            </a:xfrm>
            <a:custGeom>
              <a:rect b="b" l="l" r="r" t="t"/>
              <a:pathLst>
                <a:path extrusionOk="0" h="13" w="1">
                  <a:moveTo>
                    <a:pt x="0" y="0"/>
                  </a:moveTo>
                  <a:lnTo>
                    <a:pt x="0" y="12"/>
                  </a:lnTo>
                  <a:cubicBezTo>
                    <a:pt x="0" y="12"/>
                    <a:pt x="0"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4"/>
            <p:cNvSpPr/>
            <p:nvPr/>
          </p:nvSpPr>
          <p:spPr>
            <a:xfrm>
              <a:off x="2563400" y="2200100"/>
              <a:ext cx="25" cy="325"/>
            </a:xfrm>
            <a:custGeom>
              <a:rect b="b" l="l" r="r" t="t"/>
              <a:pathLst>
                <a:path extrusionOk="0" h="13" w="1">
                  <a:moveTo>
                    <a:pt x="1" y="1"/>
                  </a:moveTo>
                  <a:cubicBezTo>
                    <a:pt x="1" y="13"/>
                    <a:pt x="1" y="13"/>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4"/>
            <p:cNvSpPr/>
            <p:nvPr/>
          </p:nvSpPr>
          <p:spPr>
            <a:xfrm>
              <a:off x="2570050" y="2201600"/>
              <a:ext cx="225" cy="150"/>
            </a:xfrm>
            <a:custGeom>
              <a:rect b="b" l="l" r="r" t="t"/>
              <a:pathLst>
                <a:path extrusionOk="0" h="6" w="9">
                  <a:moveTo>
                    <a:pt x="8" y="0"/>
                  </a:moveTo>
                  <a:cubicBezTo>
                    <a:pt x="1" y="0"/>
                    <a:pt x="3" y="5"/>
                    <a:pt x="6" y="5"/>
                  </a:cubicBezTo>
                  <a:cubicBezTo>
                    <a:pt x="7" y="5"/>
                    <a:pt x="8" y="4"/>
                    <a:pt x="8" y="0"/>
                  </a:cubicBezTo>
                  <a:lnTo>
                    <a:pt x="8" y="0"/>
                  </a:lnTo>
                  <a:cubicBezTo>
                    <a:pt x="8" y="0"/>
                    <a:pt x="8" y="0"/>
                    <a:pt x="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4"/>
            <p:cNvSpPr/>
            <p:nvPr/>
          </p:nvSpPr>
          <p:spPr>
            <a:xfrm>
              <a:off x="2566675" y="2199725"/>
              <a:ext cx="625" cy="700"/>
            </a:xfrm>
            <a:custGeom>
              <a:rect b="b" l="l" r="r" t="t"/>
              <a:pathLst>
                <a:path extrusionOk="0" h="28" w="25">
                  <a:moveTo>
                    <a:pt x="2" y="0"/>
                  </a:moveTo>
                  <a:cubicBezTo>
                    <a:pt x="1" y="0"/>
                    <a:pt x="1" y="1"/>
                    <a:pt x="1" y="4"/>
                  </a:cubicBezTo>
                  <a:cubicBezTo>
                    <a:pt x="1" y="16"/>
                    <a:pt x="13" y="28"/>
                    <a:pt x="24" y="28"/>
                  </a:cubicBezTo>
                  <a:cubicBezTo>
                    <a:pt x="15" y="18"/>
                    <a:pt x="5" y="0"/>
                    <a:pt x="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4"/>
            <p:cNvSpPr/>
            <p:nvPr/>
          </p:nvSpPr>
          <p:spPr>
            <a:xfrm>
              <a:off x="2570850" y="2201075"/>
              <a:ext cx="325" cy="250"/>
            </a:xfrm>
            <a:custGeom>
              <a:rect b="b" l="l" r="r" t="t"/>
              <a:pathLst>
                <a:path extrusionOk="0" h="10" w="13">
                  <a:moveTo>
                    <a:pt x="2" y="0"/>
                  </a:moveTo>
                  <a:cubicBezTo>
                    <a:pt x="0" y="0"/>
                    <a:pt x="0" y="3"/>
                    <a:pt x="0" y="9"/>
                  </a:cubicBezTo>
                  <a:lnTo>
                    <a:pt x="12" y="9"/>
                  </a:lnTo>
                  <a:cubicBezTo>
                    <a:pt x="6" y="3"/>
                    <a:pt x="3" y="0"/>
                    <a:pt x="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4"/>
            <p:cNvSpPr/>
            <p:nvPr/>
          </p:nvSpPr>
          <p:spPr>
            <a:xfrm>
              <a:off x="2570250" y="2201300"/>
              <a:ext cx="775" cy="475"/>
            </a:xfrm>
            <a:custGeom>
              <a:rect b="b" l="l" r="r" t="t"/>
              <a:pathLst>
                <a:path extrusionOk="0" h="19" w="31">
                  <a:moveTo>
                    <a:pt x="24" y="0"/>
                  </a:moveTo>
                  <a:lnTo>
                    <a:pt x="24" y="0"/>
                  </a:lnTo>
                  <a:cubicBezTo>
                    <a:pt x="0" y="12"/>
                    <a:pt x="3" y="18"/>
                    <a:pt x="11" y="18"/>
                  </a:cubicBezTo>
                  <a:cubicBezTo>
                    <a:pt x="18" y="18"/>
                    <a:pt x="30" y="12"/>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4"/>
            <p:cNvSpPr/>
            <p:nvPr/>
          </p:nvSpPr>
          <p:spPr>
            <a:xfrm>
              <a:off x="2563400" y="2199275"/>
              <a:ext cx="2050" cy="1525"/>
            </a:xfrm>
            <a:custGeom>
              <a:rect b="b" l="l" r="r" t="t"/>
              <a:pathLst>
                <a:path extrusionOk="0" h="61" w="82">
                  <a:moveTo>
                    <a:pt x="31" y="0"/>
                  </a:moveTo>
                  <a:cubicBezTo>
                    <a:pt x="20" y="0"/>
                    <a:pt x="10" y="9"/>
                    <a:pt x="1" y="34"/>
                  </a:cubicBezTo>
                  <a:cubicBezTo>
                    <a:pt x="10" y="43"/>
                    <a:pt x="51" y="61"/>
                    <a:pt x="60" y="61"/>
                  </a:cubicBezTo>
                  <a:cubicBezTo>
                    <a:pt x="62" y="61"/>
                    <a:pt x="62" y="60"/>
                    <a:pt x="60" y="57"/>
                  </a:cubicBezTo>
                  <a:lnTo>
                    <a:pt x="60" y="57"/>
                  </a:lnTo>
                  <a:cubicBezTo>
                    <a:pt x="63" y="59"/>
                    <a:pt x="65" y="60"/>
                    <a:pt x="67" y="60"/>
                  </a:cubicBezTo>
                  <a:cubicBezTo>
                    <a:pt x="81" y="60"/>
                    <a:pt x="57" y="0"/>
                    <a:pt x="3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4"/>
            <p:cNvSpPr/>
            <p:nvPr/>
          </p:nvSpPr>
          <p:spPr>
            <a:xfrm>
              <a:off x="2562500" y="2198900"/>
              <a:ext cx="925" cy="1225"/>
            </a:xfrm>
            <a:custGeom>
              <a:rect b="b" l="l" r="r" t="t"/>
              <a:pathLst>
                <a:path extrusionOk="0" h="49" w="37">
                  <a:moveTo>
                    <a:pt x="37" y="1"/>
                  </a:moveTo>
                  <a:lnTo>
                    <a:pt x="37" y="1"/>
                  </a:lnTo>
                  <a:cubicBezTo>
                    <a:pt x="25" y="13"/>
                    <a:pt x="13" y="25"/>
                    <a:pt x="1" y="49"/>
                  </a:cubicBezTo>
                  <a:cubicBezTo>
                    <a:pt x="37" y="37"/>
                    <a:pt x="25" y="25"/>
                    <a:pt x="3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4"/>
            <p:cNvSpPr/>
            <p:nvPr/>
          </p:nvSpPr>
          <p:spPr>
            <a:xfrm>
              <a:off x="2561025" y="2198625"/>
              <a:ext cx="625" cy="900"/>
            </a:xfrm>
            <a:custGeom>
              <a:rect b="b" l="l" r="r" t="t"/>
              <a:pathLst>
                <a:path extrusionOk="0" h="36" w="25">
                  <a:moveTo>
                    <a:pt x="24" y="0"/>
                  </a:moveTo>
                  <a:cubicBezTo>
                    <a:pt x="0" y="36"/>
                    <a:pt x="0" y="36"/>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4"/>
            <p:cNvSpPr/>
            <p:nvPr/>
          </p:nvSpPr>
          <p:spPr>
            <a:xfrm>
              <a:off x="2516075" y="2186325"/>
              <a:ext cx="925" cy="1300"/>
            </a:xfrm>
            <a:custGeom>
              <a:rect b="b" l="l" r="r" t="t"/>
              <a:pathLst>
                <a:path extrusionOk="0" h="52" w="37">
                  <a:moveTo>
                    <a:pt x="12" y="1"/>
                  </a:moveTo>
                  <a:cubicBezTo>
                    <a:pt x="9" y="1"/>
                    <a:pt x="5" y="2"/>
                    <a:pt x="1" y="4"/>
                  </a:cubicBezTo>
                  <a:cubicBezTo>
                    <a:pt x="5" y="12"/>
                    <a:pt x="7" y="17"/>
                    <a:pt x="7" y="19"/>
                  </a:cubicBezTo>
                  <a:lnTo>
                    <a:pt x="7" y="19"/>
                  </a:lnTo>
                  <a:cubicBezTo>
                    <a:pt x="6" y="18"/>
                    <a:pt x="5" y="18"/>
                    <a:pt x="5" y="18"/>
                  </a:cubicBezTo>
                  <a:lnTo>
                    <a:pt x="5" y="18"/>
                  </a:lnTo>
                  <a:cubicBezTo>
                    <a:pt x="4" y="18"/>
                    <a:pt x="7" y="22"/>
                    <a:pt x="8" y="22"/>
                  </a:cubicBezTo>
                  <a:cubicBezTo>
                    <a:pt x="8" y="22"/>
                    <a:pt x="8" y="21"/>
                    <a:pt x="7" y="19"/>
                  </a:cubicBezTo>
                  <a:lnTo>
                    <a:pt x="7" y="19"/>
                  </a:lnTo>
                  <a:cubicBezTo>
                    <a:pt x="11" y="23"/>
                    <a:pt x="19" y="31"/>
                    <a:pt x="36" y="52"/>
                  </a:cubicBezTo>
                  <a:cubicBezTo>
                    <a:pt x="36" y="22"/>
                    <a:pt x="28"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4"/>
            <p:cNvSpPr/>
            <p:nvPr/>
          </p:nvSpPr>
          <p:spPr>
            <a:xfrm>
              <a:off x="2486025" y="2178375"/>
              <a:ext cx="2100" cy="625"/>
            </a:xfrm>
            <a:custGeom>
              <a:rect b="b" l="l" r="r" t="t"/>
              <a:pathLst>
                <a:path extrusionOk="0" h="25" w="84">
                  <a:moveTo>
                    <a:pt x="0" y="24"/>
                  </a:moveTo>
                  <a:cubicBezTo>
                    <a:pt x="0" y="24"/>
                    <a:pt x="83" y="0"/>
                    <a:pt x="0" y="24"/>
                  </a:cubicBezTo>
                  <a:cubicBezTo>
                    <a:pt x="0" y="24"/>
                    <a:pt x="12" y="12"/>
                    <a:pt x="0" y="2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4"/>
            <p:cNvSpPr/>
            <p:nvPr/>
          </p:nvSpPr>
          <p:spPr>
            <a:xfrm>
              <a:off x="2447025" y="2148300"/>
              <a:ext cx="900" cy="525"/>
            </a:xfrm>
            <a:custGeom>
              <a:rect b="b" l="l" r="r" t="t"/>
              <a:pathLst>
                <a:path extrusionOk="0" h="21" w="36">
                  <a:moveTo>
                    <a:pt x="0" y="1"/>
                  </a:moveTo>
                  <a:lnTo>
                    <a:pt x="0" y="1"/>
                  </a:lnTo>
                  <a:cubicBezTo>
                    <a:pt x="10" y="16"/>
                    <a:pt x="16" y="21"/>
                    <a:pt x="21" y="21"/>
                  </a:cubicBezTo>
                  <a:cubicBezTo>
                    <a:pt x="26" y="21"/>
                    <a:pt x="29" y="13"/>
                    <a:pt x="36" y="13"/>
                  </a:cubicBezTo>
                  <a:lnTo>
                    <a:pt x="0" y="1"/>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4"/>
            <p:cNvSpPr/>
            <p:nvPr/>
          </p:nvSpPr>
          <p:spPr>
            <a:xfrm>
              <a:off x="2466375" y="2157550"/>
              <a:ext cx="600" cy="300"/>
            </a:xfrm>
            <a:custGeom>
              <a:rect b="b" l="l" r="r" t="t"/>
              <a:pathLst>
                <a:path extrusionOk="0" h="12" w="24">
                  <a:moveTo>
                    <a:pt x="24" y="0"/>
                  </a:moveTo>
                  <a:cubicBezTo>
                    <a:pt x="12" y="0"/>
                    <a:pt x="0" y="0"/>
                    <a:pt x="0" y="12"/>
                  </a:cubicBezTo>
                  <a:cubicBezTo>
                    <a:pt x="12" y="12"/>
                    <a:pt x="24" y="12"/>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4"/>
            <p:cNvSpPr/>
            <p:nvPr/>
          </p:nvSpPr>
          <p:spPr>
            <a:xfrm>
              <a:off x="2539900" y="2194250"/>
              <a:ext cx="1500" cy="725"/>
            </a:xfrm>
            <a:custGeom>
              <a:rect b="b" l="l" r="r" t="t"/>
              <a:pathLst>
                <a:path extrusionOk="0" h="29" w="60">
                  <a:moveTo>
                    <a:pt x="29" y="1"/>
                  </a:moveTo>
                  <a:cubicBezTo>
                    <a:pt x="20" y="1"/>
                    <a:pt x="10" y="3"/>
                    <a:pt x="0" y="8"/>
                  </a:cubicBezTo>
                  <a:cubicBezTo>
                    <a:pt x="7" y="22"/>
                    <a:pt x="18" y="28"/>
                    <a:pt x="31" y="28"/>
                  </a:cubicBezTo>
                  <a:cubicBezTo>
                    <a:pt x="40" y="28"/>
                    <a:pt x="50" y="25"/>
                    <a:pt x="60" y="20"/>
                  </a:cubicBezTo>
                  <a:cubicBezTo>
                    <a:pt x="53" y="6"/>
                    <a:pt x="42" y="1"/>
                    <a:pt x="2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4"/>
            <p:cNvSpPr/>
            <p:nvPr/>
          </p:nvSpPr>
          <p:spPr>
            <a:xfrm>
              <a:off x="2451475" y="2057825"/>
              <a:ext cx="25" cy="925"/>
            </a:xfrm>
            <a:custGeom>
              <a:rect b="b" l="l" r="r" t="t"/>
              <a:pathLst>
                <a:path extrusionOk="0" h="37" w="1">
                  <a:moveTo>
                    <a:pt x="1" y="0"/>
                  </a:moveTo>
                  <a:cubicBezTo>
                    <a:pt x="1" y="12"/>
                    <a:pt x="1" y="24"/>
                    <a:pt x="1" y="36"/>
                  </a:cubicBezTo>
                  <a:cubicBezTo>
                    <a:pt x="1" y="24"/>
                    <a:pt x="1"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4"/>
            <p:cNvSpPr/>
            <p:nvPr/>
          </p:nvSpPr>
          <p:spPr>
            <a:xfrm>
              <a:off x="2553875" y="2197725"/>
              <a:ext cx="625" cy="25"/>
            </a:xfrm>
            <a:custGeom>
              <a:rect b="b" l="l" r="r" t="t"/>
              <a:pathLst>
                <a:path extrusionOk="0" h="1" w="25">
                  <a:moveTo>
                    <a:pt x="1" y="0"/>
                  </a:moveTo>
                  <a:cubicBezTo>
                    <a:pt x="24"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4"/>
            <p:cNvSpPr/>
            <p:nvPr/>
          </p:nvSpPr>
          <p:spPr>
            <a:xfrm>
              <a:off x="2534825" y="2198900"/>
              <a:ext cx="25" cy="325"/>
            </a:xfrm>
            <a:custGeom>
              <a:rect b="b" l="l" r="r" t="t"/>
              <a:pathLst>
                <a:path extrusionOk="0" h="13" w="1">
                  <a:moveTo>
                    <a:pt x="1" y="1"/>
                  </a:moveTo>
                  <a:lnTo>
                    <a:pt x="1" y="1"/>
                  </a:lnTo>
                  <a:cubicBezTo>
                    <a:pt x="1" y="13"/>
                    <a:pt x="1" y="13"/>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4"/>
            <p:cNvSpPr/>
            <p:nvPr/>
          </p:nvSpPr>
          <p:spPr>
            <a:xfrm>
              <a:off x="2554475" y="2197725"/>
              <a:ext cx="625" cy="325"/>
            </a:xfrm>
            <a:custGeom>
              <a:rect b="b" l="l" r="r" t="t"/>
              <a:pathLst>
                <a:path extrusionOk="0" h="13" w="25">
                  <a:moveTo>
                    <a:pt x="0" y="0"/>
                  </a:moveTo>
                  <a:cubicBezTo>
                    <a:pt x="12" y="0"/>
                    <a:pt x="12" y="0"/>
                    <a:pt x="12" y="12"/>
                  </a:cubicBezTo>
                  <a:cubicBezTo>
                    <a:pt x="24"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4"/>
            <p:cNvSpPr/>
            <p:nvPr/>
          </p:nvSpPr>
          <p:spPr>
            <a:xfrm>
              <a:off x="2553375" y="2197450"/>
              <a:ext cx="825" cy="300"/>
            </a:xfrm>
            <a:custGeom>
              <a:rect b="b" l="l" r="r" t="t"/>
              <a:pathLst>
                <a:path extrusionOk="0" h="12" w="33">
                  <a:moveTo>
                    <a:pt x="3" y="1"/>
                  </a:moveTo>
                  <a:cubicBezTo>
                    <a:pt x="1" y="1"/>
                    <a:pt x="25" y="11"/>
                    <a:pt x="33" y="11"/>
                  </a:cubicBezTo>
                  <a:cubicBezTo>
                    <a:pt x="13" y="3"/>
                    <a:pt x="5" y="1"/>
                    <a:pt x="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4"/>
            <p:cNvSpPr/>
            <p:nvPr/>
          </p:nvSpPr>
          <p:spPr>
            <a:xfrm>
              <a:off x="2445225" y="2114325"/>
              <a:ext cx="325" cy="375"/>
            </a:xfrm>
            <a:custGeom>
              <a:rect b="b" l="l" r="r" t="t"/>
              <a:pathLst>
                <a:path extrusionOk="0" h="15" w="13">
                  <a:moveTo>
                    <a:pt x="3" y="1"/>
                  </a:moveTo>
                  <a:cubicBezTo>
                    <a:pt x="1" y="1"/>
                    <a:pt x="1" y="8"/>
                    <a:pt x="1" y="15"/>
                  </a:cubicBezTo>
                  <a:lnTo>
                    <a:pt x="13" y="15"/>
                  </a:lnTo>
                  <a:cubicBezTo>
                    <a:pt x="8" y="4"/>
                    <a:pt x="5" y="1"/>
                    <a:pt x="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4"/>
            <p:cNvSpPr/>
            <p:nvPr/>
          </p:nvSpPr>
          <p:spPr>
            <a:xfrm>
              <a:off x="2484225" y="2181050"/>
              <a:ext cx="325" cy="625"/>
            </a:xfrm>
            <a:custGeom>
              <a:rect b="b" l="l" r="r" t="t"/>
              <a:pathLst>
                <a:path extrusionOk="0" h="25" w="13">
                  <a:moveTo>
                    <a:pt x="12" y="1"/>
                  </a:moveTo>
                  <a:cubicBezTo>
                    <a:pt x="1" y="1"/>
                    <a:pt x="1" y="13"/>
                    <a:pt x="1" y="24"/>
                  </a:cubicBezTo>
                  <a:cubicBezTo>
                    <a:pt x="1" y="13"/>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4"/>
            <p:cNvSpPr/>
            <p:nvPr/>
          </p:nvSpPr>
          <p:spPr>
            <a:xfrm>
              <a:off x="2447925" y="2148300"/>
              <a:ext cx="300" cy="325"/>
            </a:xfrm>
            <a:custGeom>
              <a:rect b="b" l="l" r="r" t="t"/>
              <a:pathLst>
                <a:path extrusionOk="0" h="13" w="12">
                  <a:moveTo>
                    <a:pt x="12" y="13"/>
                  </a:moveTo>
                  <a:cubicBezTo>
                    <a:pt x="12" y="13"/>
                    <a:pt x="0" y="1"/>
                    <a:pt x="12"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4"/>
            <p:cNvSpPr/>
            <p:nvPr/>
          </p:nvSpPr>
          <p:spPr>
            <a:xfrm>
              <a:off x="2551525" y="2197175"/>
              <a:ext cx="1600" cy="925"/>
            </a:xfrm>
            <a:custGeom>
              <a:rect b="b" l="l" r="r" t="t"/>
              <a:pathLst>
                <a:path extrusionOk="0" h="37" w="64">
                  <a:moveTo>
                    <a:pt x="60" y="0"/>
                  </a:moveTo>
                  <a:cubicBezTo>
                    <a:pt x="48" y="0"/>
                    <a:pt x="1" y="36"/>
                    <a:pt x="33" y="36"/>
                  </a:cubicBezTo>
                  <a:cubicBezTo>
                    <a:pt x="37" y="36"/>
                    <a:pt x="41" y="35"/>
                    <a:pt x="47" y="34"/>
                  </a:cubicBezTo>
                  <a:cubicBezTo>
                    <a:pt x="48" y="36"/>
                    <a:pt x="50" y="36"/>
                    <a:pt x="51" y="36"/>
                  </a:cubicBezTo>
                  <a:cubicBezTo>
                    <a:pt x="58" y="36"/>
                    <a:pt x="59" y="9"/>
                    <a:pt x="59" y="9"/>
                  </a:cubicBezTo>
                  <a:cubicBezTo>
                    <a:pt x="59" y="9"/>
                    <a:pt x="59" y="9"/>
                    <a:pt x="59" y="10"/>
                  </a:cubicBezTo>
                  <a:cubicBezTo>
                    <a:pt x="64" y="3"/>
                    <a:pt x="63"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4"/>
            <p:cNvSpPr/>
            <p:nvPr/>
          </p:nvSpPr>
          <p:spPr>
            <a:xfrm>
              <a:off x="2458625" y="2162300"/>
              <a:ext cx="625" cy="1800"/>
            </a:xfrm>
            <a:custGeom>
              <a:rect b="b" l="l" r="r" t="t"/>
              <a:pathLst>
                <a:path extrusionOk="0" h="72" w="25">
                  <a:moveTo>
                    <a:pt x="1" y="72"/>
                  </a:moveTo>
                  <a:cubicBezTo>
                    <a:pt x="24" y="1"/>
                    <a:pt x="13" y="36"/>
                    <a:pt x="1" y="7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4"/>
            <p:cNvSpPr/>
            <p:nvPr/>
          </p:nvSpPr>
          <p:spPr>
            <a:xfrm>
              <a:off x="2450900" y="2156075"/>
              <a:ext cx="900" cy="1500"/>
            </a:xfrm>
            <a:custGeom>
              <a:rect b="b" l="l" r="r" t="t"/>
              <a:pathLst>
                <a:path extrusionOk="0" h="60" w="36">
                  <a:moveTo>
                    <a:pt x="15" y="0"/>
                  </a:moveTo>
                  <a:cubicBezTo>
                    <a:pt x="12" y="0"/>
                    <a:pt x="8" y="3"/>
                    <a:pt x="0" y="11"/>
                  </a:cubicBezTo>
                  <a:cubicBezTo>
                    <a:pt x="0" y="28"/>
                    <a:pt x="11" y="33"/>
                    <a:pt x="22" y="42"/>
                  </a:cubicBezTo>
                  <a:lnTo>
                    <a:pt x="22" y="42"/>
                  </a:lnTo>
                  <a:cubicBezTo>
                    <a:pt x="14" y="23"/>
                    <a:pt x="21" y="0"/>
                    <a:pt x="15" y="0"/>
                  </a:cubicBezTo>
                  <a:close/>
                  <a:moveTo>
                    <a:pt x="22" y="42"/>
                  </a:moveTo>
                  <a:cubicBezTo>
                    <a:pt x="25" y="48"/>
                    <a:pt x="29" y="54"/>
                    <a:pt x="36" y="59"/>
                  </a:cubicBezTo>
                  <a:cubicBezTo>
                    <a:pt x="32" y="51"/>
                    <a:pt x="27" y="46"/>
                    <a:pt x="22" y="4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4"/>
            <p:cNvSpPr/>
            <p:nvPr/>
          </p:nvSpPr>
          <p:spPr>
            <a:xfrm>
              <a:off x="2788725" y="2056025"/>
              <a:ext cx="1225" cy="175"/>
            </a:xfrm>
            <a:custGeom>
              <a:rect b="b" l="l" r="r" t="t"/>
              <a:pathLst>
                <a:path extrusionOk="0" h="7" w="49">
                  <a:moveTo>
                    <a:pt x="1" y="1"/>
                  </a:moveTo>
                  <a:cubicBezTo>
                    <a:pt x="1" y="1"/>
                    <a:pt x="1" y="1"/>
                    <a:pt x="1" y="1"/>
                  </a:cubicBezTo>
                  <a:lnTo>
                    <a:pt x="1" y="1"/>
                  </a:lnTo>
                  <a:cubicBezTo>
                    <a:pt x="5" y="5"/>
                    <a:pt x="7" y="6"/>
                    <a:pt x="9" y="6"/>
                  </a:cubicBezTo>
                  <a:cubicBezTo>
                    <a:pt x="11" y="6"/>
                    <a:pt x="9" y="3"/>
                    <a:pt x="5" y="2"/>
                  </a:cubicBezTo>
                  <a:lnTo>
                    <a:pt x="5" y="2"/>
                  </a:lnTo>
                  <a:cubicBezTo>
                    <a:pt x="30" y="5"/>
                    <a:pt x="40" y="6"/>
                    <a:pt x="43" y="6"/>
                  </a:cubicBezTo>
                  <a:cubicBezTo>
                    <a:pt x="48" y="6"/>
                    <a:pt x="17"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4"/>
            <p:cNvSpPr/>
            <p:nvPr/>
          </p:nvSpPr>
          <p:spPr>
            <a:xfrm>
              <a:off x="2789925" y="2056025"/>
              <a:ext cx="325" cy="325"/>
            </a:xfrm>
            <a:custGeom>
              <a:rect b="b" l="l" r="r" t="t"/>
              <a:pathLst>
                <a:path extrusionOk="0" h="13" w="13">
                  <a:moveTo>
                    <a:pt x="0" y="1"/>
                  </a:moveTo>
                  <a:lnTo>
                    <a:pt x="12" y="13"/>
                  </a:lnTo>
                  <a:cubicBezTo>
                    <a:pt x="12" y="1"/>
                    <a:pt x="12"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4"/>
            <p:cNvSpPr/>
            <p:nvPr/>
          </p:nvSpPr>
          <p:spPr>
            <a:xfrm>
              <a:off x="2787825" y="2056925"/>
              <a:ext cx="1075" cy="250"/>
            </a:xfrm>
            <a:custGeom>
              <a:rect b="b" l="l" r="r" t="t"/>
              <a:pathLst>
                <a:path extrusionOk="0" h="10" w="43">
                  <a:moveTo>
                    <a:pt x="1" y="1"/>
                  </a:moveTo>
                  <a:cubicBezTo>
                    <a:pt x="25" y="7"/>
                    <a:pt x="40" y="10"/>
                    <a:pt x="41" y="10"/>
                  </a:cubicBezTo>
                  <a:cubicBezTo>
                    <a:pt x="43" y="10"/>
                    <a:pt x="31" y="7"/>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4"/>
            <p:cNvSpPr/>
            <p:nvPr/>
          </p:nvSpPr>
          <p:spPr>
            <a:xfrm>
              <a:off x="2787225" y="2057900"/>
              <a:ext cx="1325" cy="300"/>
            </a:xfrm>
            <a:custGeom>
              <a:rect b="b" l="l" r="r" t="t"/>
              <a:pathLst>
                <a:path extrusionOk="0" h="12" w="53">
                  <a:moveTo>
                    <a:pt x="7" y="1"/>
                  </a:moveTo>
                  <a:cubicBezTo>
                    <a:pt x="1" y="1"/>
                    <a:pt x="42" y="12"/>
                    <a:pt x="50" y="12"/>
                  </a:cubicBezTo>
                  <a:cubicBezTo>
                    <a:pt x="52" y="12"/>
                    <a:pt x="52" y="11"/>
                    <a:pt x="49" y="9"/>
                  </a:cubicBezTo>
                  <a:cubicBezTo>
                    <a:pt x="21" y="3"/>
                    <a:pt x="9" y="1"/>
                    <a:pt x="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4"/>
            <p:cNvSpPr/>
            <p:nvPr/>
          </p:nvSpPr>
          <p:spPr>
            <a:xfrm>
              <a:off x="2789325" y="2056575"/>
              <a:ext cx="900" cy="375"/>
            </a:xfrm>
            <a:custGeom>
              <a:rect b="b" l="l" r="r" t="t"/>
              <a:pathLst>
                <a:path extrusionOk="0" h="15" w="36">
                  <a:moveTo>
                    <a:pt x="30" y="1"/>
                  </a:moveTo>
                  <a:cubicBezTo>
                    <a:pt x="26" y="1"/>
                    <a:pt x="16" y="5"/>
                    <a:pt x="0" y="15"/>
                  </a:cubicBezTo>
                  <a:cubicBezTo>
                    <a:pt x="28" y="8"/>
                    <a:pt x="36" y="1"/>
                    <a:pt x="3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4"/>
            <p:cNvSpPr/>
            <p:nvPr/>
          </p:nvSpPr>
          <p:spPr>
            <a:xfrm>
              <a:off x="2789925" y="2056925"/>
              <a:ext cx="325" cy="325"/>
            </a:xfrm>
            <a:custGeom>
              <a:rect b="b" l="l" r="r" t="t"/>
              <a:pathLst>
                <a:path extrusionOk="0" h="13" w="13">
                  <a:moveTo>
                    <a:pt x="12" y="1"/>
                  </a:moveTo>
                  <a:cubicBezTo>
                    <a:pt x="12" y="1"/>
                    <a:pt x="0" y="13"/>
                    <a:pt x="12" y="1"/>
                  </a:cubicBezTo>
                  <a:cubicBezTo>
                    <a:pt x="12"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4"/>
            <p:cNvSpPr/>
            <p:nvPr/>
          </p:nvSpPr>
          <p:spPr>
            <a:xfrm>
              <a:off x="2790825" y="2056625"/>
              <a:ext cx="600" cy="25"/>
            </a:xfrm>
            <a:custGeom>
              <a:rect b="b" l="l" r="r" t="t"/>
              <a:pathLst>
                <a:path extrusionOk="0" h="1" w="24">
                  <a:moveTo>
                    <a:pt x="24" y="1"/>
                  </a:moveTo>
                  <a:cubicBezTo>
                    <a:pt x="12" y="1"/>
                    <a:pt x="0"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4"/>
            <p:cNvSpPr/>
            <p:nvPr/>
          </p:nvSpPr>
          <p:spPr>
            <a:xfrm>
              <a:off x="2789925" y="2058000"/>
              <a:ext cx="850" cy="225"/>
            </a:xfrm>
            <a:custGeom>
              <a:rect b="b" l="l" r="r" t="t"/>
              <a:pathLst>
                <a:path extrusionOk="0" h="9" w="34">
                  <a:moveTo>
                    <a:pt x="3" y="0"/>
                  </a:moveTo>
                  <a:cubicBezTo>
                    <a:pt x="2" y="0"/>
                    <a:pt x="0" y="1"/>
                    <a:pt x="0" y="5"/>
                  </a:cubicBezTo>
                  <a:cubicBezTo>
                    <a:pt x="13" y="8"/>
                    <a:pt x="20" y="9"/>
                    <a:pt x="24" y="9"/>
                  </a:cubicBezTo>
                  <a:cubicBezTo>
                    <a:pt x="34" y="9"/>
                    <a:pt x="16" y="2"/>
                    <a:pt x="7" y="2"/>
                  </a:cubicBezTo>
                  <a:cubicBezTo>
                    <a:pt x="6" y="2"/>
                    <a:pt x="6" y="2"/>
                    <a:pt x="5" y="2"/>
                  </a:cubicBezTo>
                  <a:lnTo>
                    <a:pt x="5" y="2"/>
                  </a:lnTo>
                  <a:cubicBezTo>
                    <a:pt x="5" y="1"/>
                    <a:pt x="4" y="0"/>
                    <a:pt x="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4"/>
            <p:cNvSpPr/>
            <p:nvPr/>
          </p:nvSpPr>
          <p:spPr>
            <a:xfrm>
              <a:off x="2790225" y="2057525"/>
              <a:ext cx="25" cy="25"/>
            </a:xfrm>
            <a:custGeom>
              <a:rect b="b" l="l" r="r" t="t"/>
              <a:pathLst>
                <a:path extrusionOk="0" h="1" w="1">
                  <a:moveTo>
                    <a:pt x="0" y="1"/>
                  </a:moveTo>
                  <a:lnTo>
                    <a:pt x="0" y="1"/>
                  </a:ln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4"/>
            <p:cNvSpPr/>
            <p:nvPr/>
          </p:nvSpPr>
          <p:spPr>
            <a:xfrm>
              <a:off x="2790225" y="2059600"/>
              <a:ext cx="325" cy="25"/>
            </a:xfrm>
            <a:custGeom>
              <a:rect b="b" l="l" r="r" t="t"/>
              <a:pathLst>
                <a:path extrusionOk="0" h="1" w="13">
                  <a:moveTo>
                    <a:pt x="12" y="1"/>
                  </a:moveTo>
                  <a:cubicBezTo>
                    <a:pt x="0" y="1"/>
                    <a:pt x="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4"/>
            <p:cNvSpPr/>
            <p:nvPr/>
          </p:nvSpPr>
          <p:spPr>
            <a:xfrm>
              <a:off x="2790525" y="2057525"/>
              <a:ext cx="150" cy="375"/>
            </a:xfrm>
            <a:custGeom>
              <a:rect b="b" l="l" r="r" t="t"/>
              <a:pathLst>
                <a:path extrusionOk="0" h="15" w="6">
                  <a:moveTo>
                    <a:pt x="0" y="1"/>
                  </a:moveTo>
                  <a:cubicBezTo>
                    <a:pt x="0" y="7"/>
                    <a:pt x="4" y="14"/>
                    <a:pt x="5" y="14"/>
                  </a:cubicBezTo>
                  <a:cubicBezTo>
                    <a:pt x="6" y="14"/>
                    <a:pt x="5" y="1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4"/>
            <p:cNvSpPr/>
            <p:nvPr/>
          </p:nvSpPr>
          <p:spPr>
            <a:xfrm>
              <a:off x="2789325" y="2058725"/>
              <a:ext cx="625" cy="25"/>
            </a:xfrm>
            <a:custGeom>
              <a:rect b="b" l="l" r="r" t="t"/>
              <a:pathLst>
                <a:path extrusionOk="0" h="1" w="25">
                  <a:moveTo>
                    <a:pt x="0" y="0"/>
                  </a:moveTo>
                  <a:cubicBezTo>
                    <a:pt x="12" y="0"/>
                    <a:pt x="24" y="0"/>
                    <a:pt x="24" y="0"/>
                  </a:cubicBezTo>
                  <a:cubicBezTo>
                    <a:pt x="12"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4"/>
            <p:cNvSpPr/>
            <p:nvPr/>
          </p:nvSpPr>
          <p:spPr>
            <a:xfrm>
              <a:off x="2789625" y="2057525"/>
              <a:ext cx="325" cy="25"/>
            </a:xfrm>
            <a:custGeom>
              <a:rect b="b" l="l" r="r" t="t"/>
              <a:pathLst>
                <a:path extrusionOk="0" h="1" w="13">
                  <a:moveTo>
                    <a:pt x="12" y="1"/>
                  </a:moveTo>
                  <a:lnTo>
                    <a:pt x="12" y="1"/>
                  </a:lnTo>
                  <a:cubicBezTo>
                    <a:pt x="0"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4"/>
            <p:cNvSpPr/>
            <p:nvPr/>
          </p:nvSpPr>
          <p:spPr>
            <a:xfrm>
              <a:off x="2789925" y="2057525"/>
              <a:ext cx="550" cy="150"/>
            </a:xfrm>
            <a:custGeom>
              <a:rect b="b" l="l" r="r" t="t"/>
              <a:pathLst>
                <a:path extrusionOk="0" h="6" w="22">
                  <a:moveTo>
                    <a:pt x="0" y="1"/>
                  </a:moveTo>
                  <a:cubicBezTo>
                    <a:pt x="12" y="4"/>
                    <a:pt x="17" y="6"/>
                    <a:pt x="19" y="6"/>
                  </a:cubicBezTo>
                  <a:cubicBezTo>
                    <a:pt x="21" y="6"/>
                    <a:pt x="8"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4"/>
            <p:cNvSpPr/>
            <p:nvPr/>
          </p:nvSpPr>
          <p:spPr>
            <a:xfrm>
              <a:off x="2790525" y="2059525"/>
              <a:ext cx="5075" cy="1000"/>
            </a:xfrm>
            <a:custGeom>
              <a:rect b="b" l="l" r="r" t="t"/>
              <a:pathLst>
                <a:path extrusionOk="0" h="40" w="203">
                  <a:moveTo>
                    <a:pt x="99" y="0"/>
                  </a:moveTo>
                  <a:lnTo>
                    <a:pt x="99" y="0"/>
                  </a:lnTo>
                  <a:cubicBezTo>
                    <a:pt x="98" y="0"/>
                    <a:pt x="101" y="2"/>
                    <a:pt x="104" y="4"/>
                  </a:cubicBezTo>
                  <a:lnTo>
                    <a:pt x="104" y="4"/>
                  </a:lnTo>
                  <a:cubicBezTo>
                    <a:pt x="103" y="3"/>
                    <a:pt x="103" y="2"/>
                    <a:pt x="104" y="2"/>
                  </a:cubicBezTo>
                  <a:lnTo>
                    <a:pt x="104" y="2"/>
                  </a:lnTo>
                  <a:cubicBezTo>
                    <a:pt x="105" y="3"/>
                    <a:pt x="106" y="3"/>
                    <a:pt x="107" y="4"/>
                  </a:cubicBezTo>
                  <a:cubicBezTo>
                    <a:pt x="106" y="3"/>
                    <a:pt x="105" y="2"/>
                    <a:pt x="104" y="2"/>
                  </a:cubicBezTo>
                  <a:cubicBezTo>
                    <a:pt x="104" y="2"/>
                    <a:pt x="104" y="2"/>
                    <a:pt x="104" y="2"/>
                  </a:cubicBezTo>
                  <a:lnTo>
                    <a:pt x="104" y="2"/>
                  </a:lnTo>
                  <a:cubicBezTo>
                    <a:pt x="101" y="1"/>
                    <a:pt x="100" y="0"/>
                    <a:pt x="99" y="0"/>
                  </a:cubicBezTo>
                  <a:close/>
                  <a:moveTo>
                    <a:pt x="107" y="4"/>
                  </a:moveTo>
                  <a:cubicBezTo>
                    <a:pt x="106" y="4"/>
                    <a:pt x="105" y="5"/>
                    <a:pt x="104" y="5"/>
                  </a:cubicBezTo>
                  <a:lnTo>
                    <a:pt x="104" y="5"/>
                  </a:lnTo>
                  <a:cubicBezTo>
                    <a:pt x="104" y="5"/>
                    <a:pt x="104" y="5"/>
                    <a:pt x="104" y="4"/>
                  </a:cubicBezTo>
                  <a:lnTo>
                    <a:pt x="104" y="4"/>
                  </a:lnTo>
                  <a:cubicBezTo>
                    <a:pt x="104" y="5"/>
                    <a:pt x="104" y="5"/>
                    <a:pt x="104" y="5"/>
                  </a:cubicBezTo>
                  <a:lnTo>
                    <a:pt x="104" y="5"/>
                  </a:lnTo>
                  <a:cubicBezTo>
                    <a:pt x="104" y="5"/>
                    <a:pt x="104" y="5"/>
                    <a:pt x="104" y="5"/>
                  </a:cubicBezTo>
                  <a:lnTo>
                    <a:pt x="104" y="5"/>
                  </a:lnTo>
                  <a:cubicBezTo>
                    <a:pt x="106" y="6"/>
                    <a:pt x="109" y="7"/>
                    <a:pt x="109" y="7"/>
                  </a:cubicBezTo>
                  <a:cubicBezTo>
                    <a:pt x="110" y="7"/>
                    <a:pt x="110" y="6"/>
                    <a:pt x="107" y="4"/>
                  </a:cubicBezTo>
                  <a:close/>
                  <a:moveTo>
                    <a:pt x="38" y="1"/>
                  </a:moveTo>
                  <a:cubicBezTo>
                    <a:pt x="26" y="1"/>
                    <a:pt x="14" y="2"/>
                    <a:pt x="0" y="4"/>
                  </a:cubicBezTo>
                  <a:cubicBezTo>
                    <a:pt x="15" y="14"/>
                    <a:pt x="30" y="18"/>
                    <a:pt x="45" y="18"/>
                  </a:cubicBezTo>
                  <a:cubicBezTo>
                    <a:pt x="62" y="18"/>
                    <a:pt x="80" y="13"/>
                    <a:pt x="97" y="7"/>
                  </a:cubicBezTo>
                  <a:lnTo>
                    <a:pt x="97" y="7"/>
                  </a:lnTo>
                  <a:cubicBezTo>
                    <a:pt x="100" y="8"/>
                    <a:pt x="103" y="9"/>
                    <a:pt x="106" y="9"/>
                  </a:cubicBezTo>
                  <a:lnTo>
                    <a:pt x="106" y="9"/>
                  </a:lnTo>
                  <a:cubicBezTo>
                    <a:pt x="105" y="8"/>
                    <a:pt x="104" y="6"/>
                    <a:pt x="104" y="5"/>
                  </a:cubicBezTo>
                  <a:lnTo>
                    <a:pt x="104" y="5"/>
                  </a:lnTo>
                  <a:cubicBezTo>
                    <a:pt x="101" y="6"/>
                    <a:pt x="99" y="7"/>
                    <a:pt x="97" y="7"/>
                  </a:cubicBezTo>
                  <a:lnTo>
                    <a:pt x="97" y="7"/>
                  </a:lnTo>
                  <a:cubicBezTo>
                    <a:pt x="79" y="4"/>
                    <a:pt x="60" y="1"/>
                    <a:pt x="38" y="1"/>
                  </a:cubicBezTo>
                  <a:close/>
                  <a:moveTo>
                    <a:pt x="106" y="9"/>
                  </a:moveTo>
                  <a:lnTo>
                    <a:pt x="106" y="9"/>
                  </a:lnTo>
                  <a:cubicBezTo>
                    <a:pt x="113" y="20"/>
                    <a:pt x="138" y="40"/>
                    <a:pt x="191" y="40"/>
                  </a:cubicBezTo>
                  <a:cubicBezTo>
                    <a:pt x="172" y="33"/>
                    <a:pt x="166" y="27"/>
                    <a:pt x="170" y="24"/>
                  </a:cubicBezTo>
                  <a:lnTo>
                    <a:pt x="170" y="24"/>
                  </a:lnTo>
                  <a:cubicBezTo>
                    <a:pt x="181" y="26"/>
                    <a:pt x="191" y="28"/>
                    <a:pt x="203" y="28"/>
                  </a:cubicBezTo>
                  <a:cubicBezTo>
                    <a:pt x="192" y="24"/>
                    <a:pt x="184" y="23"/>
                    <a:pt x="178" y="23"/>
                  </a:cubicBezTo>
                  <a:cubicBezTo>
                    <a:pt x="174" y="23"/>
                    <a:pt x="171" y="23"/>
                    <a:pt x="170" y="24"/>
                  </a:cubicBezTo>
                  <a:lnTo>
                    <a:pt x="170" y="24"/>
                  </a:lnTo>
                  <a:cubicBezTo>
                    <a:pt x="149" y="21"/>
                    <a:pt x="129" y="14"/>
                    <a:pt x="106" y="9"/>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4"/>
            <p:cNvSpPr/>
            <p:nvPr/>
          </p:nvSpPr>
          <p:spPr>
            <a:xfrm>
              <a:off x="2789625" y="2059200"/>
              <a:ext cx="625" cy="425"/>
            </a:xfrm>
            <a:custGeom>
              <a:rect b="b" l="l" r="r" t="t"/>
              <a:pathLst>
                <a:path extrusionOk="0" h="17" w="25">
                  <a:moveTo>
                    <a:pt x="11" y="1"/>
                  </a:moveTo>
                  <a:cubicBezTo>
                    <a:pt x="3" y="1"/>
                    <a:pt x="0" y="17"/>
                    <a:pt x="24" y="17"/>
                  </a:cubicBezTo>
                  <a:cubicBezTo>
                    <a:pt x="20" y="5"/>
                    <a:pt x="15" y="1"/>
                    <a:pt x="1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4"/>
            <p:cNvSpPr/>
            <p:nvPr/>
          </p:nvSpPr>
          <p:spPr>
            <a:xfrm>
              <a:off x="2789925" y="2058450"/>
              <a:ext cx="2700" cy="525"/>
            </a:xfrm>
            <a:custGeom>
              <a:rect b="b" l="l" r="r" t="t"/>
              <a:pathLst>
                <a:path extrusionOk="0" h="21" w="108">
                  <a:moveTo>
                    <a:pt x="74" y="1"/>
                  </a:moveTo>
                  <a:cubicBezTo>
                    <a:pt x="43" y="1"/>
                    <a:pt x="0" y="11"/>
                    <a:pt x="0" y="11"/>
                  </a:cubicBezTo>
                  <a:lnTo>
                    <a:pt x="24" y="11"/>
                  </a:lnTo>
                  <a:cubicBezTo>
                    <a:pt x="12" y="17"/>
                    <a:pt x="15" y="20"/>
                    <a:pt x="30" y="20"/>
                  </a:cubicBezTo>
                  <a:cubicBezTo>
                    <a:pt x="45" y="20"/>
                    <a:pt x="72" y="17"/>
                    <a:pt x="107" y="11"/>
                  </a:cubicBezTo>
                  <a:cubicBezTo>
                    <a:pt x="103" y="3"/>
                    <a:pt x="90" y="1"/>
                    <a:pt x="7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4"/>
            <p:cNvSpPr/>
            <p:nvPr/>
          </p:nvSpPr>
          <p:spPr>
            <a:xfrm>
              <a:off x="2792000" y="2056325"/>
              <a:ext cx="2100" cy="425"/>
            </a:xfrm>
            <a:custGeom>
              <a:rect b="b" l="l" r="r" t="t"/>
              <a:pathLst>
                <a:path extrusionOk="0" h="17" w="84">
                  <a:moveTo>
                    <a:pt x="84" y="1"/>
                  </a:moveTo>
                  <a:cubicBezTo>
                    <a:pt x="48" y="1"/>
                    <a:pt x="24" y="13"/>
                    <a:pt x="1" y="13"/>
                  </a:cubicBezTo>
                  <a:cubicBezTo>
                    <a:pt x="10" y="15"/>
                    <a:pt x="19" y="16"/>
                    <a:pt x="28" y="16"/>
                  </a:cubicBezTo>
                  <a:cubicBezTo>
                    <a:pt x="61" y="16"/>
                    <a:pt x="84" y="1"/>
                    <a:pt x="8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4"/>
            <p:cNvSpPr/>
            <p:nvPr/>
          </p:nvSpPr>
          <p:spPr>
            <a:xfrm>
              <a:off x="2792300" y="2057525"/>
              <a:ext cx="1075" cy="150"/>
            </a:xfrm>
            <a:custGeom>
              <a:rect b="b" l="l" r="r" t="t"/>
              <a:pathLst>
                <a:path extrusionOk="0" h="6" w="43">
                  <a:moveTo>
                    <a:pt x="1" y="1"/>
                  </a:moveTo>
                  <a:cubicBezTo>
                    <a:pt x="16" y="4"/>
                    <a:pt x="27" y="6"/>
                    <a:pt x="32" y="6"/>
                  </a:cubicBezTo>
                  <a:cubicBezTo>
                    <a:pt x="43" y="6"/>
                    <a:pt x="32"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4"/>
            <p:cNvSpPr/>
            <p:nvPr/>
          </p:nvSpPr>
          <p:spPr>
            <a:xfrm>
              <a:off x="2788525" y="2059775"/>
              <a:ext cx="1725" cy="150"/>
            </a:xfrm>
            <a:custGeom>
              <a:rect b="b" l="l" r="r" t="t"/>
              <a:pathLst>
                <a:path extrusionOk="0" h="6" w="69">
                  <a:moveTo>
                    <a:pt x="54" y="0"/>
                  </a:moveTo>
                  <a:cubicBezTo>
                    <a:pt x="35" y="0"/>
                    <a:pt x="1" y="6"/>
                    <a:pt x="56" y="6"/>
                  </a:cubicBezTo>
                  <a:cubicBezTo>
                    <a:pt x="68" y="2"/>
                    <a:pt x="63" y="0"/>
                    <a:pt x="5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4"/>
            <p:cNvSpPr/>
            <p:nvPr/>
          </p:nvSpPr>
          <p:spPr>
            <a:xfrm>
              <a:off x="2789025" y="2060200"/>
              <a:ext cx="925" cy="25"/>
            </a:xfrm>
            <a:custGeom>
              <a:rect b="b" l="l" r="r" t="t"/>
              <a:pathLst>
                <a:path extrusionOk="0" h="1" w="37">
                  <a:moveTo>
                    <a:pt x="36" y="1"/>
                  </a:moveTo>
                  <a:cubicBezTo>
                    <a:pt x="1" y="1"/>
                    <a:pt x="12"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2788950" y="2073600"/>
              <a:ext cx="1300" cy="375"/>
            </a:xfrm>
            <a:custGeom>
              <a:rect b="b" l="l" r="r" t="t"/>
              <a:pathLst>
                <a:path extrusionOk="0" h="15" w="52">
                  <a:moveTo>
                    <a:pt x="51" y="0"/>
                  </a:moveTo>
                  <a:cubicBezTo>
                    <a:pt x="45" y="0"/>
                    <a:pt x="36" y="4"/>
                    <a:pt x="33" y="5"/>
                  </a:cubicBezTo>
                  <a:lnTo>
                    <a:pt x="33" y="5"/>
                  </a:lnTo>
                  <a:cubicBezTo>
                    <a:pt x="38" y="4"/>
                    <a:pt x="44" y="2"/>
                    <a:pt x="51" y="0"/>
                  </a:cubicBezTo>
                  <a:close/>
                  <a:moveTo>
                    <a:pt x="51" y="0"/>
                  </a:moveTo>
                  <a:cubicBezTo>
                    <a:pt x="39" y="4"/>
                    <a:pt x="34" y="6"/>
                    <a:pt x="33" y="6"/>
                  </a:cubicBezTo>
                  <a:cubicBezTo>
                    <a:pt x="32" y="6"/>
                    <a:pt x="32" y="5"/>
                    <a:pt x="33" y="5"/>
                  </a:cubicBezTo>
                  <a:lnTo>
                    <a:pt x="33" y="5"/>
                  </a:lnTo>
                  <a:cubicBezTo>
                    <a:pt x="8" y="12"/>
                    <a:pt x="1" y="14"/>
                    <a:pt x="4" y="14"/>
                  </a:cubicBezTo>
                  <a:cubicBezTo>
                    <a:pt x="8" y="14"/>
                    <a:pt x="37" y="7"/>
                    <a:pt x="5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4"/>
            <p:cNvSpPr/>
            <p:nvPr/>
          </p:nvSpPr>
          <p:spPr>
            <a:xfrm>
              <a:off x="2793200" y="2082225"/>
              <a:ext cx="2700" cy="925"/>
            </a:xfrm>
            <a:custGeom>
              <a:rect b="b" l="l" r="r" t="t"/>
              <a:pathLst>
                <a:path extrusionOk="0" h="37" w="108">
                  <a:moveTo>
                    <a:pt x="72" y="25"/>
                  </a:moveTo>
                  <a:cubicBezTo>
                    <a:pt x="107" y="36"/>
                    <a:pt x="0" y="1"/>
                    <a:pt x="72" y="25"/>
                  </a:cubicBezTo>
                  <a:cubicBezTo>
                    <a:pt x="72" y="25"/>
                    <a:pt x="60" y="13"/>
                    <a:pt x="72" y="25"/>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4"/>
            <p:cNvSpPr/>
            <p:nvPr/>
          </p:nvSpPr>
          <p:spPr>
            <a:xfrm>
              <a:off x="2800050" y="2095625"/>
              <a:ext cx="900" cy="325"/>
            </a:xfrm>
            <a:custGeom>
              <a:rect b="b" l="l" r="r" t="t"/>
              <a:pathLst>
                <a:path extrusionOk="0" h="13" w="36">
                  <a:moveTo>
                    <a:pt x="0" y="1"/>
                  </a:moveTo>
                  <a:lnTo>
                    <a:pt x="36" y="12"/>
                  </a:lnTo>
                  <a:cubicBezTo>
                    <a:pt x="36" y="1"/>
                    <a:pt x="24"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4"/>
            <p:cNvSpPr/>
            <p:nvPr/>
          </p:nvSpPr>
          <p:spPr>
            <a:xfrm>
              <a:off x="2789925" y="2065850"/>
              <a:ext cx="1200" cy="325"/>
            </a:xfrm>
            <a:custGeom>
              <a:rect b="b" l="l" r="r" t="t"/>
              <a:pathLst>
                <a:path extrusionOk="0" h="13" w="48">
                  <a:moveTo>
                    <a:pt x="12" y="1"/>
                  </a:moveTo>
                  <a:cubicBezTo>
                    <a:pt x="0" y="1"/>
                    <a:pt x="0" y="13"/>
                    <a:pt x="0" y="13"/>
                  </a:cubicBezTo>
                  <a:cubicBezTo>
                    <a:pt x="12" y="13"/>
                    <a:pt x="48"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4"/>
            <p:cNvSpPr/>
            <p:nvPr/>
          </p:nvSpPr>
          <p:spPr>
            <a:xfrm>
              <a:off x="2789550" y="2066150"/>
              <a:ext cx="400" cy="500"/>
            </a:xfrm>
            <a:custGeom>
              <a:rect b="b" l="l" r="r" t="t"/>
              <a:pathLst>
                <a:path extrusionOk="0" h="20" w="16">
                  <a:moveTo>
                    <a:pt x="15" y="1"/>
                  </a:moveTo>
                  <a:cubicBezTo>
                    <a:pt x="3" y="7"/>
                    <a:pt x="0" y="10"/>
                    <a:pt x="2" y="10"/>
                  </a:cubicBezTo>
                  <a:cubicBezTo>
                    <a:pt x="3" y="10"/>
                    <a:pt x="9" y="7"/>
                    <a:pt x="15" y="1"/>
                  </a:cubicBezTo>
                  <a:lnTo>
                    <a:pt x="15" y="1"/>
                  </a:lnTo>
                  <a:cubicBezTo>
                    <a:pt x="8" y="8"/>
                    <a:pt x="5" y="20"/>
                    <a:pt x="7" y="20"/>
                  </a:cubicBezTo>
                  <a:cubicBezTo>
                    <a:pt x="8" y="20"/>
                    <a:pt x="11" y="15"/>
                    <a:pt x="15" y="1"/>
                  </a:cubicBezTo>
                  <a:lnTo>
                    <a:pt x="15" y="1"/>
                  </a:lnTo>
                  <a:cubicBezTo>
                    <a:pt x="15" y="1"/>
                    <a:pt x="15" y="1"/>
                    <a:pt x="1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4"/>
            <p:cNvSpPr/>
            <p:nvPr/>
          </p:nvSpPr>
          <p:spPr>
            <a:xfrm>
              <a:off x="2794975" y="2067950"/>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4"/>
            <p:cNvSpPr/>
            <p:nvPr/>
          </p:nvSpPr>
          <p:spPr>
            <a:xfrm>
              <a:off x="2789325" y="2062300"/>
              <a:ext cx="325" cy="25"/>
            </a:xfrm>
            <a:custGeom>
              <a:rect b="b" l="l" r="r" t="t"/>
              <a:pathLst>
                <a:path extrusionOk="0" h="1" w="13">
                  <a:moveTo>
                    <a:pt x="12" y="0"/>
                  </a:moveTo>
                  <a:cubicBezTo>
                    <a:pt x="12" y="0"/>
                    <a:pt x="12" y="0"/>
                    <a:pt x="12" y="0"/>
                  </a:cubicBezTo>
                  <a:cubicBezTo>
                    <a:pt x="12"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4"/>
            <p:cNvSpPr/>
            <p:nvPr/>
          </p:nvSpPr>
          <p:spPr>
            <a:xfrm>
              <a:off x="2789625" y="2062575"/>
              <a:ext cx="325" cy="25"/>
            </a:xfrm>
            <a:custGeom>
              <a:rect b="b" l="l" r="r" t="t"/>
              <a:pathLst>
                <a:path extrusionOk="0" h="1" w="13">
                  <a:moveTo>
                    <a:pt x="0" y="1"/>
                  </a:moveTo>
                  <a:cubicBezTo>
                    <a:pt x="0" y="1"/>
                    <a:pt x="12"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4"/>
            <p:cNvSpPr/>
            <p:nvPr/>
          </p:nvSpPr>
          <p:spPr>
            <a:xfrm>
              <a:off x="2797075" y="2103950"/>
              <a:ext cx="600" cy="25"/>
            </a:xfrm>
            <a:custGeom>
              <a:rect b="b" l="l" r="r" t="t"/>
              <a:pathLst>
                <a:path extrusionOk="0" h="1" w="24">
                  <a:moveTo>
                    <a:pt x="12" y="1"/>
                  </a:moveTo>
                  <a:cubicBezTo>
                    <a:pt x="12" y="1"/>
                    <a:pt x="0" y="1"/>
                    <a:pt x="0" y="1"/>
                  </a:cubicBezTo>
                  <a:cubicBezTo>
                    <a:pt x="24"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4"/>
            <p:cNvSpPr/>
            <p:nvPr/>
          </p:nvSpPr>
          <p:spPr>
            <a:xfrm>
              <a:off x="2798550" y="2076575"/>
              <a:ext cx="25" cy="25"/>
            </a:xfrm>
            <a:custGeom>
              <a:rect b="b" l="l" r="r" t="t"/>
              <a:pathLst>
                <a:path extrusionOk="0" h="1" w="1">
                  <a:moveTo>
                    <a:pt x="1" y="1"/>
                  </a:move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4"/>
            <p:cNvSpPr/>
            <p:nvPr/>
          </p:nvSpPr>
          <p:spPr>
            <a:xfrm>
              <a:off x="2796175" y="2076750"/>
              <a:ext cx="3000" cy="150"/>
            </a:xfrm>
            <a:custGeom>
              <a:rect b="b" l="l" r="r" t="t"/>
              <a:pathLst>
                <a:path extrusionOk="0" h="6" w="120">
                  <a:moveTo>
                    <a:pt x="50" y="0"/>
                  </a:moveTo>
                  <a:cubicBezTo>
                    <a:pt x="36" y="0"/>
                    <a:pt x="20" y="1"/>
                    <a:pt x="0" y="5"/>
                  </a:cubicBezTo>
                  <a:lnTo>
                    <a:pt x="119" y="5"/>
                  </a:lnTo>
                  <a:cubicBezTo>
                    <a:pt x="96" y="5"/>
                    <a:pt x="77" y="0"/>
                    <a:pt x="5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4"/>
            <p:cNvSpPr/>
            <p:nvPr/>
          </p:nvSpPr>
          <p:spPr>
            <a:xfrm>
              <a:off x="2786650" y="2060800"/>
              <a:ext cx="15500" cy="58950"/>
            </a:xfrm>
            <a:custGeom>
              <a:rect b="b" l="l" r="r" t="t"/>
              <a:pathLst>
                <a:path extrusionOk="0" h="2358" w="620">
                  <a:moveTo>
                    <a:pt x="107" y="0"/>
                  </a:moveTo>
                  <a:cubicBezTo>
                    <a:pt x="115" y="0"/>
                    <a:pt x="125" y="2"/>
                    <a:pt x="138" y="5"/>
                  </a:cubicBezTo>
                  <a:lnTo>
                    <a:pt x="138" y="5"/>
                  </a:lnTo>
                  <a:cubicBezTo>
                    <a:pt x="133" y="2"/>
                    <a:pt x="124" y="0"/>
                    <a:pt x="107" y="0"/>
                  </a:cubicBezTo>
                  <a:close/>
                  <a:moveTo>
                    <a:pt x="274" y="24"/>
                  </a:moveTo>
                  <a:cubicBezTo>
                    <a:pt x="269" y="24"/>
                    <a:pt x="263" y="27"/>
                    <a:pt x="259" y="31"/>
                  </a:cubicBezTo>
                  <a:lnTo>
                    <a:pt x="259" y="31"/>
                  </a:lnTo>
                  <a:cubicBezTo>
                    <a:pt x="267" y="31"/>
                    <a:pt x="272" y="29"/>
                    <a:pt x="274" y="24"/>
                  </a:cubicBezTo>
                  <a:close/>
                  <a:moveTo>
                    <a:pt x="254" y="36"/>
                  </a:moveTo>
                  <a:lnTo>
                    <a:pt x="254" y="36"/>
                  </a:lnTo>
                  <a:cubicBezTo>
                    <a:pt x="254" y="36"/>
                    <a:pt x="254" y="36"/>
                    <a:pt x="254" y="36"/>
                  </a:cubicBezTo>
                  <a:lnTo>
                    <a:pt x="254" y="36"/>
                  </a:lnTo>
                  <a:cubicBezTo>
                    <a:pt x="257" y="36"/>
                    <a:pt x="259" y="36"/>
                    <a:pt x="262" y="36"/>
                  </a:cubicBezTo>
                  <a:close/>
                  <a:moveTo>
                    <a:pt x="254" y="36"/>
                  </a:moveTo>
                  <a:lnTo>
                    <a:pt x="254" y="36"/>
                  </a:lnTo>
                  <a:cubicBezTo>
                    <a:pt x="246" y="37"/>
                    <a:pt x="241" y="39"/>
                    <a:pt x="250" y="48"/>
                  </a:cubicBezTo>
                  <a:cubicBezTo>
                    <a:pt x="250" y="44"/>
                    <a:pt x="252" y="40"/>
                    <a:pt x="254" y="36"/>
                  </a:cubicBezTo>
                  <a:close/>
                  <a:moveTo>
                    <a:pt x="155" y="120"/>
                  </a:moveTo>
                  <a:cubicBezTo>
                    <a:pt x="147" y="120"/>
                    <a:pt x="139" y="125"/>
                    <a:pt x="142" y="125"/>
                  </a:cubicBezTo>
                  <a:cubicBezTo>
                    <a:pt x="143" y="125"/>
                    <a:pt x="147" y="124"/>
                    <a:pt x="155" y="120"/>
                  </a:cubicBezTo>
                  <a:close/>
                  <a:moveTo>
                    <a:pt x="363" y="194"/>
                  </a:moveTo>
                  <a:cubicBezTo>
                    <a:pt x="354" y="194"/>
                    <a:pt x="357" y="199"/>
                    <a:pt x="391" y="214"/>
                  </a:cubicBezTo>
                  <a:lnTo>
                    <a:pt x="391" y="214"/>
                  </a:lnTo>
                  <a:cubicBezTo>
                    <a:pt x="391" y="214"/>
                    <a:pt x="392" y="214"/>
                    <a:pt x="392" y="214"/>
                  </a:cubicBezTo>
                  <a:cubicBezTo>
                    <a:pt x="396" y="214"/>
                    <a:pt x="400" y="214"/>
                    <a:pt x="405" y="215"/>
                  </a:cubicBezTo>
                  <a:cubicBezTo>
                    <a:pt x="381" y="207"/>
                    <a:pt x="376" y="204"/>
                    <a:pt x="380" y="204"/>
                  </a:cubicBezTo>
                  <a:cubicBezTo>
                    <a:pt x="388" y="204"/>
                    <a:pt x="433" y="215"/>
                    <a:pt x="441" y="215"/>
                  </a:cubicBezTo>
                  <a:cubicBezTo>
                    <a:pt x="457" y="215"/>
                    <a:pt x="383" y="194"/>
                    <a:pt x="363" y="194"/>
                  </a:cubicBezTo>
                  <a:close/>
                  <a:moveTo>
                    <a:pt x="228" y="441"/>
                  </a:moveTo>
                  <a:cubicBezTo>
                    <a:pt x="230" y="441"/>
                    <a:pt x="231" y="442"/>
                    <a:pt x="231" y="443"/>
                  </a:cubicBezTo>
                  <a:lnTo>
                    <a:pt x="231" y="443"/>
                  </a:lnTo>
                  <a:cubicBezTo>
                    <a:pt x="229" y="443"/>
                    <a:pt x="227" y="442"/>
                    <a:pt x="225" y="442"/>
                  </a:cubicBezTo>
                  <a:lnTo>
                    <a:pt x="225" y="442"/>
                  </a:lnTo>
                  <a:cubicBezTo>
                    <a:pt x="223" y="443"/>
                    <a:pt x="221" y="445"/>
                    <a:pt x="219" y="447"/>
                  </a:cubicBezTo>
                  <a:lnTo>
                    <a:pt x="219" y="447"/>
                  </a:lnTo>
                  <a:cubicBezTo>
                    <a:pt x="218" y="445"/>
                    <a:pt x="216" y="443"/>
                    <a:pt x="215" y="441"/>
                  </a:cubicBezTo>
                  <a:lnTo>
                    <a:pt x="215" y="441"/>
                  </a:lnTo>
                  <a:cubicBezTo>
                    <a:pt x="218" y="441"/>
                    <a:pt x="221" y="442"/>
                    <a:pt x="225" y="442"/>
                  </a:cubicBezTo>
                  <a:lnTo>
                    <a:pt x="225" y="442"/>
                  </a:lnTo>
                  <a:cubicBezTo>
                    <a:pt x="226" y="441"/>
                    <a:pt x="227" y="441"/>
                    <a:pt x="228" y="441"/>
                  </a:cubicBezTo>
                  <a:close/>
                  <a:moveTo>
                    <a:pt x="151" y="505"/>
                  </a:moveTo>
                  <a:lnTo>
                    <a:pt x="151" y="505"/>
                  </a:lnTo>
                  <a:cubicBezTo>
                    <a:pt x="147" y="505"/>
                    <a:pt x="141" y="508"/>
                    <a:pt x="131" y="512"/>
                  </a:cubicBezTo>
                  <a:cubicBezTo>
                    <a:pt x="140" y="510"/>
                    <a:pt x="147" y="508"/>
                    <a:pt x="151" y="505"/>
                  </a:cubicBezTo>
                  <a:close/>
                  <a:moveTo>
                    <a:pt x="422" y="751"/>
                  </a:moveTo>
                  <a:lnTo>
                    <a:pt x="422" y="751"/>
                  </a:lnTo>
                  <a:cubicBezTo>
                    <a:pt x="426" y="754"/>
                    <a:pt x="431" y="756"/>
                    <a:pt x="439" y="756"/>
                  </a:cubicBezTo>
                  <a:cubicBezTo>
                    <a:pt x="446" y="756"/>
                    <a:pt x="454" y="754"/>
                    <a:pt x="465" y="751"/>
                  </a:cubicBezTo>
                  <a:close/>
                  <a:moveTo>
                    <a:pt x="255" y="1046"/>
                  </a:moveTo>
                  <a:cubicBezTo>
                    <a:pt x="258" y="1046"/>
                    <a:pt x="260" y="1046"/>
                    <a:pt x="262" y="1048"/>
                  </a:cubicBezTo>
                  <a:cubicBezTo>
                    <a:pt x="259" y="1047"/>
                    <a:pt x="255" y="1047"/>
                    <a:pt x="251" y="1047"/>
                  </a:cubicBezTo>
                  <a:cubicBezTo>
                    <a:pt x="250" y="1047"/>
                    <a:pt x="250" y="1047"/>
                    <a:pt x="249" y="1047"/>
                  </a:cubicBezTo>
                  <a:lnTo>
                    <a:pt x="249" y="1047"/>
                  </a:lnTo>
                  <a:cubicBezTo>
                    <a:pt x="251" y="1046"/>
                    <a:pt x="253" y="1046"/>
                    <a:pt x="255" y="1046"/>
                  </a:cubicBezTo>
                  <a:close/>
                  <a:moveTo>
                    <a:pt x="572" y="1048"/>
                  </a:moveTo>
                  <a:lnTo>
                    <a:pt x="572" y="1048"/>
                  </a:lnTo>
                  <a:cubicBezTo>
                    <a:pt x="550" y="1051"/>
                    <a:pt x="534" y="1052"/>
                    <a:pt x="524" y="1054"/>
                  </a:cubicBezTo>
                  <a:lnTo>
                    <a:pt x="524" y="1054"/>
                  </a:lnTo>
                  <a:cubicBezTo>
                    <a:pt x="533" y="1059"/>
                    <a:pt x="542" y="1063"/>
                    <a:pt x="550" y="1063"/>
                  </a:cubicBezTo>
                  <a:cubicBezTo>
                    <a:pt x="559" y="1063"/>
                    <a:pt x="567" y="1059"/>
                    <a:pt x="572" y="1048"/>
                  </a:cubicBezTo>
                  <a:close/>
                  <a:moveTo>
                    <a:pt x="119" y="1084"/>
                  </a:moveTo>
                  <a:cubicBezTo>
                    <a:pt x="122" y="1085"/>
                    <a:pt x="124" y="1086"/>
                    <a:pt x="127" y="1086"/>
                  </a:cubicBezTo>
                  <a:cubicBezTo>
                    <a:pt x="130" y="1086"/>
                    <a:pt x="134" y="1085"/>
                    <a:pt x="138" y="1084"/>
                  </a:cubicBezTo>
                  <a:lnTo>
                    <a:pt x="138" y="1084"/>
                  </a:lnTo>
                  <a:cubicBezTo>
                    <a:pt x="132" y="1084"/>
                    <a:pt x="126" y="1084"/>
                    <a:pt x="119" y="1084"/>
                  </a:cubicBezTo>
                  <a:close/>
                  <a:moveTo>
                    <a:pt x="488" y="1120"/>
                  </a:moveTo>
                  <a:cubicBezTo>
                    <a:pt x="500" y="1120"/>
                    <a:pt x="524" y="1132"/>
                    <a:pt x="500" y="1132"/>
                  </a:cubicBezTo>
                  <a:cubicBezTo>
                    <a:pt x="453" y="1120"/>
                    <a:pt x="477" y="1120"/>
                    <a:pt x="488" y="1120"/>
                  </a:cubicBezTo>
                  <a:close/>
                  <a:moveTo>
                    <a:pt x="549" y="1439"/>
                  </a:moveTo>
                  <a:cubicBezTo>
                    <a:pt x="552" y="1442"/>
                    <a:pt x="554" y="1444"/>
                    <a:pt x="556" y="1444"/>
                  </a:cubicBezTo>
                  <a:cubicBezTo>
                    <a:pt x="558" y="1444"/>
                    <a:pt x="559" y="1443"/>
                    <a:pt x="560" y="1441"/>
                  </a:cubicBezTo>
                  <a:cubicBezTo>
                    <a:pt x="556" y="1440"/>
                    <a:pt x="553" y="1440"/>
                    <a:pt x="549" y="1439"/>
                  </a:cubicBezTo>
                  <a:close/>
                  <a:moveTo>
                    <a:pt x="204" y="1720"/>
                  </a:moveTo>
                  <a:lnTo>
                    <a:pt x="204" y="1720"/>
                  </a:lnTo>
                  <a:cubicBezTo>
                    <a:pt x="207" y="1723"/>
                    <a:pt x="208" y="1730"/>
                    <a:pt x="206" y="1742"/>
                  </a:cubicBezTo>
                  <a:lnTo>
                    <a:pt x="206" y="1742"/>
                  </a:lnTo>
                  <a:cubicBezTo>
                    <a:pt x="209" y="1741"/>
                    <a:pt x="212" y="1740"/>
                    <a:pt x="215" y="1739"/>
                  </a:cubicBezTo>
                  <a:lnTo>
                    <a:pt x="215" y="1739"/>
                  </a:lnTo>
                  <a:cubicBezTo>
                    <a:pt x="212" y="1740"/>
                    <a:pt x="209" y="1741"/>
                    <a:pt x="206" y="1742"/>
                  </a:cubicBezTo>
                  <a:lnTo>
                    <a:pt x="206" y="1742"/>
                  </a:lnTo>
                  <a:cubicBezTo>
                    <a:pt x="206" y="1742"/>
                    <a:pt x="206" y="1742"/>
                    <a:pt x="206" y="1742"/>
                  </a:cubicBezTo>
                  <a:lnTo>
                    <a:pt x="206" y="1742"/>
                  </a:lnTo>
                  <a:cubicBezTo>
                    <a:pt x="203" y="1743"/>
                    <a:pt x="201" y="1743"/>
                    <a:pt x="198" y="1743"/>
                  </a:cubicBezTo>
                  <a:cubicBezTo>
                    <a:pt x="189" y="1743"/>
                    <a:pt x="183" y="1738"/>
                    <a:pt x="180" y="1728"/>
                  </a:cubicBezTo>
                  <a:lnTo>
                    <a:pt x="180" y="1728"/>
                  </a:lnTo>
                  <a:cubicBezTo>
                    <a:pt x="181" y="1728"/>
                    <a:pt x="182" y="1729"/>
                    <a:pt x="183" y="1729"/>
                  </a:cubicBezTo>
                  <a:cubicBezTo>
                    <a:pt x="188" y="1729"/>
                    <a:pt x="197" y="1724"/>
                    <a:pt x="204" y="1720"/>
                  </a:cubicBezTo>
                  <a:close/>
                  <a:moveTo>
                    <a:pt x="488" y="1810"/>
                  </a:moveTo>
                  <a:cubicBezTo>
                    <a:pt x="485" y="1810"/>
                    <a:pt x="481" y="1811"/>
                    <a:pt x="479" y="1812"/>
                  </a:cubicBezTo>
                  <a:lnTo>
                    <a:pt x="479" y="1812"/>
                  </a:lnTo>
                  <a:cubicBezTo>
                    <a:pt x="485" y="1811"/>
                    <a:pt x="488" y="1810"/>
                    <a:pt x="488" y="1810"/>
                  </a:cubicBezTo>
                  <a:close/>
                  <a:moveTo>
                    <a:pt x="465" y="2108"/>
                  </a:moveTo>
                  <a:lnTo>
                    <a:pt x="465" y="2108"/>
                  </a:lnTo>
                  <a:cubicBezTo>
                    <a:pt x="466" y="2109"/>
                    <a:pt x="467" y="2110"/>
                    <a:pt x="468" y="2111"/>
                  </a:cubicBezTo>
                  <a:lnTo>
                    <a:pt x="468" y="2111"/>
                  </a:lnTo>
                  <a:cubicBezTo>
                    <a:pt x="474" y="2112"/>
                    <a:pt x="481" y="2113"/>
                    <a:pt x="483" y="2113"/>
                  </a:cubicBezTo>
                  <a:cubicBezTo>
                    <a:pt x="485" y="2113"/>
                    <a:pt x="481" y="2112"/>
                    <a:pt x="465" y="2108"/>
                  </a:cubicBezTo>
                  <a:close/>
                  <a:moveTo>
                    <a:pt x="138" y="5"/>
                  </a:moveTo>
                  <a:cubicBezTo>
                    <a:pt x="150" y="13"/>
                    <a:pt x="134" y="27"/>
                    <a:pt x="156" y="27"/>
                  </a:cubicBezTo>
                  <a:cubicBezTo>
                    <a:pt x="157" y="27"/>
                    <a:pt x="157" y="27"/>
                    <a:pt x="157" y="27"/>
                  </a:cubicBezTo>
                  <a:lnTo>
                    <a:pt x="157" y="27"/>
                  </a:lnTo>
                  <a:cubicBezTo>
                    <a:pt x="136" y="31"/>
                    <a:pt x="113" y="39"/>
                    <a:pt x="96" y="48"/>
                  </a:cubicBezTo>
                  <a:cubicBezTo>
                    <a:pt x="143" y="48"/>
                    <a:pt x="179" y="72"/>
                    <a:pt x="215" y="84"/>
                  </a:cubicBezTo>
                  <a:cubicBezTo>
                    <a:pt x="167" y="84"/>
                    <a:pt x="167" y="84"/>
                    <a:pt x="203" y="96"/>
                  </a:cubicBezTo>
                  <a:cubicBezTo>
                    <a:pt x="119" y="96"/>
                    <a:pt x="36" y="358"/>
                    <a:pt x="179" y="381"/>
                  </a:cubicBezTo>
                  <a:cubicBezTo>
                    <a:pt x="203" y="393"/>
                    <a:pt x="143" y="453"/>
                    <a:pt x="131" y="453"/>
                  </a:cubicBezTo>
                  <a:cubicBezTo>
                    <a:pt x="151" y="472"/>
                    <a:pt x="170" y="492"/>
                    <a:pt x="151" y="505"/>
                  </a:cubicBezTo>
                  <a:lnTo>
                    <a:pt x="151" y="505"/>
                  </a:lnTo>
                  <a:cubicBezTo>
                    <a:pt x="151" y="505"/>
                    <a:pt x="151" y="505"/>
                    <a:pt x="151" y="505"/>
                  </a:cubicBezTo>
                  <a:cubicBezTo>
                    <a:pt x="157" y="505"/>
                    <a:pt x="160" y="510"/>
                    <a:pt x="167" y="524"/>
                  </a:cubicBezTo>
                  <a:lnTo>
                    <a:pt x="131" y="524"/>
                  </a:lnTo>
                  <a:cubicBezTo>
                    <a:pt x="143" y="536"/>
                    <a:pt x="179" y="536"/>
                    <a:pt x="203" y="536"/>
                  </a:cubicBezTo>
                  <a:cubicBezTo>
                    <a:pt x="131" y="536"/>
                    <a:pt x="227" y="548"/>
                    <a:pt x="155" y="560"/>
                  </a:cubicBezTo>
                  <a:cubicBezTo>
                    <a:pt x="179" y="572"/>
                    <a:pt x="215" y="584"/>
                    <a:pt x="238" y="584"/>
                  </a:cubicBezTo>
                  <a:cubicBezTo>
                    <a:pt x="227" y="584"/>
                    <a:pt x="227" y="584"/>
                    <a:pt x="238" y="608"/>
                  </a:cubicBezTo>
                  <a:lnTo>
                    <a:pt x="191" y="608"/>
                  </a:lnTo>
                  <a:cubicBezTo>
                    <a:pt x="203" y="608"/>
                    <a:pt x="227" y="620"/>
                    <a:pt x="250" y="620"/>
                  </a:cubicBezTo>
                  <a:cubicBezTo>
                    <a:pt x="155" y="655"/>
                    <a:pt x="155" y="632"/>
                    <a:pt x="238" y="655"/>
                  </a:cubicBezTo>
                  <a:lnTo>
                    <a:pt x="215" y="655"/>
                  </a:lnTo>
                  <a:cubicBezTo>
                    <a:pt x="215" y="675"/>
                    <a:pt x="175" y="774"/>
                    <a:pt x="186" y="790"/>
                  </a:cubicBezTo>
                  <a:lnTo>
                    <a:pt x="186" y="790"/>
                  </a:lnTo>
                  <a:cubicBezTo>
                    <a:pt x="182" y="793"/>
                    <a:pt x="187" y="798"/>
                    <a:pt x="203" y="798"/>
                  </a:cubicBezTo>
                  <a:cubicBezTo>
                    <a:pt x="191" y="798"/>
                    <a:pt x="96" y="822"/>
                    <a:pt x="167" y="846"/>
                  </a:cubicBezTo>
                  <a:cubicBezTo>
                    <a:pt x="143" y="846"/>
                    <a:pt x="141" y="851"/>
                    <a:pt x="131" y="851"/>
                  </a:cubicBezTo>
                  <a:cubicBezTo>
                    <a:pt x="126" y="851"/>
                    <a:pt x="119" y="850"/>
                    <a:pt x="107" y="846"/>
                  </a:cubicBezTo>
                  <a:lnTo>
                    <a:pt x="107" y="846"/>
                  </a:lnTo>
                  <a:cubicBezTo>
                    <a:pt x="155" y="870"/>
                    <a:pt x="191" y="870"/>
                    <a:pt x="238" y="870"/>
                  </a:cubicBezTo>
                  <a:cubicBezTo>
                    <a:pt x="232" y="872"/>
                    <a:pt x="228" y="873"/>
                    <a:pt x="224" y="875"/>
                  </a:cubicBezTo>
                  <a:lnTo>
                    <a:pt x="224" y="875"/>
                  </a:lnTo>
                  <a:cubicBezTo>
                    <a:pt x="223" y="875"/>
                    <a:pt x="221" y="874"/>
                    <a:pt x="220" y="874"/>
                  </a:cubicBezTo>
                  <a:cubicBezTo>
                    <a:pt x="206" y="874"/>
                    <a:pt x="198" y="883"/>
                    <a:pt x="191" y="905"/>
                  </a:cubicBezTo>
                  <a:cubicBezTo>
                    <a:pt x="191" y="905"/>
                    <a:pt x="227" y="969"/>
                    <a:pt x="252" y="969"/>
                  </a:cubicBezTo>
                  <a:cubicBezTo>
                    <a:pt x="256" y="969"/>
                    <a:pt x="259" y="968"/>
                    <a:pt x="262" y="965"/>
                  </a:cubicBezTo>
                  <a:lnTo>
                    <a:pt x="262" y="965"/>
                  </a:lnTo>
                  <a:cubicBezTo>
                    <a:pt x="238" y="989"/>
                    <a:pt x="238" y="1013"/>
                    <a:pt x="215" y="1024"/>
                  </a:cubicBezTo>
                  <a:lnTo>
                    <a:pt x="274" y="1024"/>
                  </a:lnTo>
                  <a:cubicBezTo>
                    <a:pt x="259" y="1037"/>
                    <a:pt x="250" y="1044"/>
                    <a:pt x="245" y="1047"/>
                  </a:cubicBezTo>
                  <a:lnTo>
                    <a:pt x="245" y="1047"/>
                  </a:lnTo>
                  <a:cubicBezTo>
                    <a:pt x="213" y="1051"/>
                    <a:pt x="166" y="1078"/>
                    <a:pt x="138" y="1084"/>
                  </a:cubicBezTo>
                  <a:lnTo>
                    <a:pt x="138" y="1084"/>
                  </a:lnTo>
                  <a:cubicBezTo>
                    <a:pt x="156" y="1085"/>
                    <a:pt x="173" y="1087"/>
                    <a:pt x="191" y="1096"/>
                  </a:cubicBezTo>
                  <a:cubicBezTo>
                    <a:pt x="167" y="1096"/>
                    <a:pt x="143" y="1096"/>
                    <a:pt x="119" y="1108"/>
                  </a:cubicBezTo>
                  <a:cubicBezTo>
                    <a:pt x="96" y="1108"/>
                    <a:pt x="215" y="1155"/>
                    <a:pt x="203" y="1155"/>
                  </a:cubicBezTo>
                  <a:cubicBezTo>
                    <a:pt x="215" y="1167"/>
                    <a:pt x="107" y="1203"/>
                    <a:pt x="238" y="1227"/>
                  </a:cubicBezTo>
                  <a:cubicBezTo>
                    <a:pt x="191" y="1227"/>
                    <a:pt x="203" y="1286"/>
                    <a:pt x="179" y="1310"/>
                  </a:cubicBezTo>
                  <a:cubicBezTo>
                    <a:pt x="179" y="1328"/>
                    <a:pt x="192" y="1339"/>
                    <a:pt x="208" y="1339"/>
                  </a:cubicBezTo>
                  <a:cubicBezTo>
                    <a:pt x="214" y="1339"/>
                    <a:pt x="220" y="1337"/>
                    <a:pt x="227" y="1334"/>
                  </a:cubicBezTo>
                  <a:lnTo>
                    <a:pt x="227" y="1334"/>
                  </a:lnTo>
                  <a:cubicBezTo>
                    <a:pt x="191" y="1358"/>
                    <a:pt x="167" y="1358"/>
                    <a:pt x="238" y="1394"/>
                  </a:cubicBezTo>
                  <a:cubicBezTo>
                    <a:pt x="215" y="1394"/>
                    <a:pt x="119" y="1489"/>
                    <a:pt x="143" y="1513"/>
                  </a:cubicBezTo>
                  <a:cubicBezTo>
                    <a:pt x="158" y="1528"/>
                    <a:pt x="212" y="1538"/>
                    <a:pt x="258" y="1541"/>
                  </a:cubicBezTo>
                  <a:lnTo>
                    <a:pt x="258" y="1541"/>
                  </a:lnTo>
                  <a:cubicBezTo>
                    <a:pt x="211" y="1579"/>
                    <a:pt x="167" y="1674"/>
                    <a:pt x="167" y="1715"/>
                  </a:cubicBezTo>
                  <a:lnTo>
                    <a:pt x="212" y="1715"/>
                  </a:lnTo>
                  <a:cubicBezTo>
                    <a:pt x="210" y="1716"/>
                    <a:pt x="207" y="1718"/>
                    <a:pt x="204" y="1720"/>
                  </a:cubicBezTo>
                  <a:lnTo>
                    <a:pt x="204" y="1720"/>
                  </a:lnTo>
                  <a:cubicBezTo>
                    <a:pt x="203" y="1718"/>
                    <a:pt x="201" y="1717"/>
                    <a:pt x="198" y="1717"/>
                  </a:cubicBezTo>
                  <a:cubicBezTo>
                    <a:pt x="193" y="1717"/>
                    <a:pt x="187" y="1721"/>
                    <a:pt x="180" y="1725"/>
                  </a:cubicBezTo>
                  <a:lnTo>
                    <a:pt x="180" y="1725"/>
                  </a:lnTo>
                  <a:cubicBezTo>
                    <a:pt x="179" y="1722"/>
                    <a:pt x="179" y="1719"/>
                    <a:pt x="179" y="1715"/>
                  </a:cubicBezTo>
                  <a:lnTo>
                    <a:pt x="179" y="1715"/>
                  </a:lnTo>
                  <a:cubicBezTo>
                    <a:pt x="177" y="1721"/>
                    <a:pt x="177" y="1724"/>
                    <a:pt x="178" y="1726"/>
                  </a:cubicBezTo>
                  <a:lnTo>
                    <a:pt x="178" y="1726"/>
                  </a:lnTo>
                  <a:cubicBezTo>
                    <a:pt x="170" y="1733"/>
                    <a:pt x="161" y="1740"/>
                    <a:pt x="154" y="1743"/>
                  </a:cubicBezTo>
                  <a:lnTo>
                    <a:pt x="154" y="1743"/>
                  </a:lnTo>
                  <a:cubicBezTo>
                    <a:pt x="151" y="1742"/>
                    <a:pt x="147" y="1741"/>
                    <a:pt x="143" y="1739"/>
                  </a:cubicBezTo>
                  <a:lnTo>
                    <a:pt x="143" y="1739"/>
                  </a:lnTo>
                  <a:cubicBezTo>
                    <a:pt x="143" y="1744"/>
                    <a:pt x="145" y="1746"/>
                    <a:pt x="148" y="1746"/>
                  </a:cubicBezTo>
                  <a:cubicBezTo>
                    <a:pt x="149" y="1746"/>
                    <a:pt x="152" y="1745"/>
                    <a:pt x="154" y="1743"/>
                  </a:cubicBezTo>
                  <a:lnTo>
                    <a:pt x="154" y="1743"/>
                  </a:lnTo>
                  <a:cubicBezTo>
                    <a:pt x="162" y="1746"/>
                    <a:pt x="171" y="1748"/>
                    <a:pt x="179" y="1748"/>
                  </a:cubicBezTo>
                  <a:cubicBezTo>
                    <a:pt x="188" y="1748"/>
                    <a:pt x="197" y="1746"/>
                    <a:pt x="206" y="1742"/>
                  </a:cubicBezTo>
                  <a:lnTo>
                    <a:pt x="206" y="1742"/>
                  </a:lnTo>
                  <a:cubicBezTo>
                    <a:pt x="206" y="1748"/>
                    <a:pt x="204" y="1755"/>
                    <a:pt x="203" y="1763"/>
                  </a:cubicBezTo>
                  <a:cubicBezTo>
                    <a:pt x="191" y="1775"/>
                    <a:pt x="183" y="1777"/>
                    <a:pt x="177" y="1777"/>
                  </a:cubicBezTo>
                  <a:cubicBezTo>
                    <a:pt x="173" y="1777"/>
                    <a:pt x="169" y="1775"/>
                    <a:pt x="167" y="1775"/>
                  </a:cubicBezTo>
                  <a:cubicBezTo>
                    <a:pt x="163" y="1775"/>
                    <a:pt x="160" y="1779"/>
                    <a:pt x="155" y="1798"/>
                  </a:cubicBezTo>
                  <a:cubicBezTo>
                    <a:pt x="167" y="1794"/>
                    <a:pt x="178" y="1793"/>
                    <a:pt x="188" y="1793"/>
                  </a:cubicBezTo>
                  <a:cubicBezTo>
                    <a:pt x="208" y="1793"/>
                    <a:pt x="227" y="1798"/>
                    <a:pt x="250" y="1798"/>
                  </a:cubicBezTo>
                  <a:cubicBezTo>
                    <a:pt x="148" y="1817"/>
                    <a:pt x="212" y="1900"/>
                    <a:pt x="251" y="1920"/>
                  </a:cubicBezTo>
                  <a:lnTo>
                    <a:pt x="251" y="1920"/>
                  </a:lnTo>
                  <a:cubicBezTo>
                    <a:pt x="214" y="1927"/>
                    <a:pt x="208" y="1953"/>
                    <a:pt x="167" y="1953"/>
                  </a:cubicBezTo>
                  <a:cubicBezTo>
                    <a:pt x="198" y="1953"/>
                    <a:pt x="193" y="1979"/>
                    <a:pt x="221" y="1979"/>
                  </a:cubicBezTo>
                  <a:cubicBezTo>
                    <a:pt x="226" y="1979"/>
                    <a:pt x="232" y="1979"/>
                    <a:pt x="238" y="1977"/>
                  </a:cubicBezTo>
                  <a:lnTo>
                    <a:pt x="238" y="1977"/>
                  </a:lnTo>
                  <a:cubicBezTo>
                    <a:pt x="215" y="2013"/>
                    <a:pt x="107" y="2036"/>
                    <a:pt x="215" y="2072"/>
                  </a:cubicBezTo>
                  <a:cubicBezTo>
                    <a:pt x="203" y="2084"/>
                    <a:pt x="179" y="2084"/>
                    <a:pt x="155" y="2096"/>
                  </a:cubicBezTo>
                  <a:cubicBezTo>
                    <a:pt x="165" y="2103"/>
                    <a:pt x="172" y="2105"/>
                    <a:pt x="178" y="2105"/>
                  </a:cubicBezTo>
                  <a:cubicBezTo>
                    <a:pt x="187" y="2105"/>
                    <a:pt x="192" y="2099"/>
                    <a:pt x="199" y="2099"/>
                  </a:cubicBezTo>
                  <a:cubicBezTo>
                    <a:pt x="203" y="2099"/>
                    <a:pt x="208" y="2101"/>
                    <a:pt x="215" y="2108"/>
                  </a:cubicBezTo>
                  <a:cubicBezTo>
                    <a:pt x="143" y="2179"/>
                    <a:pt x="274" y="2227"/>
                    <a:pt x="143" y="2298"/>
                  </a:cubicBezTo>
                  <a:lnTo>
                    <a:pt x="227" y="2298"/>
                  </a:lnTo>
                  <a:cubicBezTo>
                    <a:pt x="215" y="2310"/>
                    <a:pt x="191" y="2310"/>
                    <a:pt x="179" y="2322"/>
                  </a:cubicBezTo>
                  <a:cubicBezTo>
                    <a:pt x="191" y="2334"/>
                    <a:pt x="215" y="2346"/>
                    <a:pt x="227" y="2358"/>
                  </a:cubicBezTo>
                  <a:cubicBezTo>
                    <a:pt x="298" y="2334"/>
                    <a:pt x="453" y="2286"/>
                    <a:pt x="465" y="2286"/>
                  </a:cubicBezTo>
                  <a:cubicBezTo>
                    <a:pt x="405" y="2275"/>
                    <a:pt x="477" y="2203"/>
                    <a:pt x="488" y="2179"/>
                  </a:cubicBezTo>
                  <a:cubicBezTo>
                    <a:pt x="483" y="2179"/>
                    <a:pt x="465" y="2182"/>
                    <a:pt x="456" y="2182"/>
                  </a:cubicBezTo>
                  <a:cubicBezTo>
                    <a:pt x="447" y="2182"/>
                    <a:pt x="447" y="2179"/>
                    <a:pt x="477" y="2167"/>
                  </a:cubicBezTo>
                  <a:cubicBezTo>
                    <a:pt x="471" y="2166"/>
                    <a:pt x="467" y="2165"/>
                    <a:pt x="464" y="2165"/>
                  </a:cubicBezTo>
                  <a:cubicBezTo>
                    <a:pt x="449" y="2165"/>
                    <a:pt x="455" y="2182"/>
                    <a:pt x="434" y="2182"/>
                  </a:cubicBezTo>
                  <a:cubicBezTo>
                    <a:pt x="429" y="2182"/>
                    <a:pt x="424" y="2181"/>
                    <a:pt x="417" y="2179"/>
                  </a:cubicBezTo>
                  <a:cubicBezTo>
                    <a:pt x="477" y="2167"/>
                    <a:pt x="429" y="2132"/>
                    <a:pt x="500" y="2120"/>
                  </a:cubicBezTo>
                  <a:cubicBezTo>
                    <a:pt x="490" y="2120"/>
                    <a:pt x="479" y="2120"/>
                    <a:pt x="468" y="2111"/>
                  </a:cubicBezTo>
                  <a:lnTo>
                    <a:pt x="468" y="2111"/>
                  </a:lnTo>
                  <a:cubicBezTo>
                    <a:pt x="460" y="2109"/>
                    <a:pt x="453" y="2108"/>
                    <a:pt x="453" y="2108"/>
                  </a:cubicBezTo>
                  <a:cubicBezTo>
                    <a:pt x="467" y="2094"/>
                    <a:pt x="481" y="2088"/>
                    <a:pt x="492" y="2088"/>
                  </a:cubicBezTo>
                  <a:cubicBezTo>
                    <a:pt x="500" y="2088"/>
                    <a:pt x="507" y="2091"/>
                    <a:pt x="512" y="2096"/>
                  </a:cubicBezTo>
                  <a:cubicBezTo>
                    <a:pt x="523" y="2096"/>
                    <a:pt x="392" y="1908"/>
                    <a:pt x="455" y="1908"/>
                  </a:cubicBezTo>
                  <a:cubicBezTo>
                    <a:pt x="463" y="1908"/>
                    <a:pt x="474" y="1911"/>
                    <a:pt x="488" y="1917"/>
                  </a:cubicBezTo>
                  <a:cubicBezTo>
                    <a:pt x="465" y="1894"/>
                    <a:pt x="429" y="1882"/>
                    <a:pt x="393" y="1882"/>
                  </a:cubicBezTo>
                  <a:cubicBezTo>
                    <a:pt x="422" y="1882"/>
                    <a:pt x="433" y="1877"/>
                    <a:pt x="425" y="1871"/>
                  </a:cubicBezTo>
                  <a:lnTo>
                    <a:pt x="425" y="1871"/>
                  </a:lnTo>
                  <a:cubicBezTo>
                    <a:pt x="461" y="1871"/>
                    <a:pt x="453" y="1822"/>
                    <a:pt x="479" y="1812"/>
                  </a:cubicBezTo>
                  <a:lnTo>
                    <a:pt x="479" y="1812"/>
                  </a:lnTo>
                  <a:cubicBezTo>
                    <a:pt x="460" y="1815"/>
                    <a:pt x="421" y="1821"/>
                    <a:pt x="395" y="1821"/>
                  </a:cubicBezTo>
                  <a:cubicBezTo>
                    <a:pt x="377" y="1821"/>
                    <a:pt x="365" y="1818"/>
                    <a:pt x="369" y="1810"/>
                  </a:cubicBezTo>
                  <a:lnTo>
                    <a:pt x="369" y="1810"/>
                  </a:lnTo>
                  <a:cubicBezTo>
                    <a:pt x="369" y="1811"/>
                    <a:pt x="370" y="1812"/>
                    <a:pt x="371" y="1812"/>
                  </a:cubicBezTo>
                  <a:cubicBezTo>
                    <a:pt x="383" y="1812"/>
                    <a:pt x="450" y="1770"/>
                    <a:pt x="470" y="1770"/>
                  </a:cubicBezTo>
                  <a:cubicBezTo>
                    <a:pt x="474" y="1770"/>
                    <a:pt x="477" y="1771"/>
                    <a:pt x="477" y="1775"/>
                  </a:cubicBezTo>
                  <a:cubicBezTo>
                    <a:pt x="477" y="1763"/>
                    <a:pt x="477" y="1763"/>
                    <a:pt x="477" y="1751"/>
                  </a:cubicBezTo>
                  <a:cubicBezTo>
                    <a:pt x="469" y="1751"/>
                    <a:pt x="440" y="1756"/>
                    <a:pt x="432" y="1756"/>
                  </a:cubicBezTo>
                  <a:cubicBezTo>
                    <a:pt x="428" y="1756"/>
                    <a:pt x="429" y="1755"/>
                    <a:pt x="441" y="1751"/>
                  </a:cubicBezTo>
                  <a:cubicBezTo>
                    <a:pt x="405" y="1751"/>
                    <a:pt x="393" y="1739"/>
                    <a:pt x="381" y="1715"/>
                  </a:cubicBezTo>
                  <a:cubicBezTo>
                    <a:pt x="429" y="1715"/>
                    <a:pt x="441" y="1727"/>
                    <a:pt x="488" y="1751"/>
                  </a:cubicBezTo>
                  <a:cubicBezTo>
                    <a:pt x="517" y="1741"/>
                    <a:pt x="445" y="1724"/>
                    <a:pt x="473" y="1724"/>
                  </a:cubicBezTo>
                  <a:cubicBezTo>
                    <a:pt x="480" y="1724"/>
                    <a:pt x="492" y="1725"/>
                    <a:pt x="512" y="1727"/>
                  </a:cubicBezTo>
                  <a:cubicBezTo>
                    <a:pt x="417" y="1715"/>
                    <a:pt x="524" y="1703"/>
                    <a:pt x="453" y="1691"/>
                  </a:cubicBezTo>
                  <a:cubicBezTo>
                    <a:pt x="463" y="1689"/>
                    <a:pt x="470" y="1688"/>
                    <a:pt x="475" y="1688"/>
                  </a:cubicBezTo>
                  <a:lnTo>
                    <a:pt x="475" y="1688"/>
                  </a:lnTo>
                  <a:cubicBezTo>
                    <a:pt x="476" y="1690"/>
                    <a:pt x="478" y="1690"/>
                    <a:pt x="479" y="1690"/>
                  </a:cubicBezTo>
                  <a:cubicBezTo>
                    <a:pt x="483" y="1690"/>
                    <a:pt x="487" y="1688"/>
                    <a:pt x="479" y="1688"/>
                  </a:cubicBezTo>
                  <a:cubicBezTo>
                    <a:pt x="478" y="1688"/>
                    <a:pt x="476" y="1688"/>
                    <a:pt x="475" y="1688"/>
                  </a:cubicBezTo>
                  <a:lnTo>
                    <a:pt x="475" y="1688"/>
                  </a:lnTo>
                  <a:cubicBezTo>
                    <a:pt x="474" y="1686"/>
                    <a:pt x="475" y="1683"/>
                    <a:pt x="477" y="1679"/>
                  </a:cubicBezTo>
                  <a:cubicBezTo>
                    <a:pt x="465" y="1679"/>
                    <a:pt x="560" y="1667"/>
                    <a:pt x="536" y="1655"/>
                  </a:cubicBezTo>
                  <a:lnTo>
                    <a:pt x="536" y="1655"/>
                  </a:lnTo>
                  <a:cubicBezTo>
                    <a:pt x="519" y="1664"/>
                    <a:pt x="502" y="1672"/>
                    <a:pt x="486" y="1672"/>
                  </a:cubicBezTo>
                  <a:cubicBezTo>
                    <a:pt x="479" y="1672"/>
                    <a:pt x="472" y="1671"/>
                    <a:pt x="465" y="1667"/>
                  </a:cubicBezTo>
                  <a:cubicBezTo>
                    <a:pt x="429" y="1655"/>
                    <a:pt x="548" y="1644"/>
                    <a:pt x="536" y="1620"/>
                  </a:cubicBezTo>
                  <a:lnTo>
                    <a:pt x="536" y="1620"/>
                  </a:lnTo>
                  <a:cubicBezTo>
                    <a:pt x="524" y="1632"/>
                    <a:pt x="512" y="1632"/>
                    <a:pt x="500" y="1632"/>
                  </a:cubicBezTo>
                  <a:cubicBezTo>
                    <a:pt x="530" y="1602"/>
                    <a:pt x="527" y="1599"/>
                    <a:pt x="512" y="1599"/>
                  </a:cubicBezTo>
                  <a:cubicBezTo>
                    <a:pt x="509" y="1599"/>
                    <a:pt x="504" y="1599"/>
                    <a:pt x="499" y="1599"/>
                  </a:cubicBezTo>
                  <a:cubicBezTo>
                    <a:pt x="485" y="1599"/>
                    <a:pt x="466" y="1597"/>
                    <a:pt x="453" y="1584"/>
                  </a:cubicBezTo>
                  <a:lnTo>
                    <a:pt x="488" y="1584"/>
                  </a:lnTo>
                  <a:cubicBezTo>
                    <a:pt x="500" y="1572"/>
                    <a:pt x="429" y="1560"/>
                    <a:pt x="441" y="1548"/>
                  </a:cubicBezTo>
                  <a:lnTo>
                    <a:pt x="441" y="1548"/>
                  </a:lnTo>
                  <a:cubicBezTo>
                    <a:pt x="471" y="1554"/>
                    <a:pt x="477" y="1557"/>
                    <a:pt x="481" y="1557"/>
                  </a:cubicBezTo>
                  <a:cubicBezTo>
                    <a:pt x="485" y="1557"/>
                    <a:pt x="488" y="1554"/>
                    <a:pt x="512" y="1548"/>
                  </a:cubicBezTo>
                  <a:cubicBezTo>
                    <a:pt x="488" y="1548"/>
                    <a:pt x="488" y="1536"/>
                    <a:pt x="500" y="1524"/>
                  </a:cubicBezTo>
                  <a:cubicBezTo>
                    <a:pt x="477" y="1524"/>
                    <a:pt x="465" y="1524"/>
                    <a:pt x="441" y="1513"/>
                  </a:cubicBezTo>
                  <a:cubicBezTo>
                    <a:pt x="453" y="1507"/>
                    <a:pt x="477" y="1507"/>
                    <a:pt x="497" y="1507"/>
                  </a:cubicBezTo>
                  <a:cubicBezTo>
                    <a:pt x="518" y="1507"/>
                    <a:pt x="536" y="1507"/>
                    <a:pt x="536" y="1501"/>
                  </a:cubicBezTo>
                  <a:cubicBezTo>
                    <a:pt x="524" y="1489"/>
                    <a:pt x="488" y="1489"/>
                    <a:pt x="465" y="1477"/>
                  </a:cubicBezTo>
                  <a:cubicBezTo>
                    <a:pt x="487" y="1469"/>
                    <a:pt x="491" y="1453"/>
                    <a:pt x="505" y="1453"/>
                  </a:cubicBezTo>
                  <a:cubicBezTo>
                    <a:pt x="513" y="1453"/>
                    <a:pt x="526" y="1459"/>
                    <a:pt x="548" y="1477"/>
                  </a:cubicBezTo>
                  <a:cubicBezTo>
                    <a:pt x="548" y="1467"/>
                    <a:pt x="486" y="1435"/>
                    <a:pt x="518" y="1435"/>
                  </a:cubicBezTo>
                  <a:cubicBezTo>
                    <a:pt x="524" y="1435"/>
                    <a:pt x="534" y="1436"/>
                    <a:pt x="549" y="1439"/>
                  </a:cubicBezTo>
                  <a:lnTo>
                    <a:pt x="549" y="1439"/>
                  </a:lnTo>
                  <a:cubicBezTo>
                    <a:pt x="534" y="1418"/>
                    <a:pt x="512" y="1346"/>
                    <a:pt x="512" y="1346"/>
                  </a:cubicBezTo>
                  <a:cubicBezTo>
                    <a:pt x="536" y="1346"/>
                    <a:pt x="548" y="1334"/>
                    <a:pt x="572" y="1334"/>
                  </a:cubicBezTo>
                  <a:cubicBezTo>
                    <a:pt x="536" y="1334"/>
                    <a:pt x="512" y="1334"/>
                    <a:pt x="488" y="1322"/>
                  </a:cubicBezTo>
                  <a:cubicBezTo>
                    <a:pt x="493" y="1317"/>
                    <a:pt x="499" y="1315"/>
                    <a:pt x="507" y="1313"/>
                  </a:cubicBezTo>
                  <a:lnTo>
                    <a:pt x="507" y="1313"/>
                  </a:lnTo>
                  <a:cubicBezTo>
                    <a:pt x="510" y="1314"/>
                    <a:pt x="514" y="1315"/>
                    <a:pt x="519" y="1315"/>
                  </a:cubicBezTo>
                  <a:cubicBezTo>
                    <a:pt x="526" y="1315"/>
                    <a:pt x="536" y="1313"/>
                    <a:pt x="548" y="1310"/>
                  </a:cubicBezTo>
                  <a:cubicBezTo>
                    <a:pt x="533" y="1310"/>
                    <a:pt x="519" y="1310"/>
                    <a:pt x="507" y="1313"/>
                  </a:cubicBezTo>
                  <a:lnTo>
                    <a:pt x="507" y="1313"/>
                  </a:lnTo>
                  <a:cubicBezTo>
                    <a:pt x="495" y="1309"/>
                    <a:pt x="493" y="1296"/>
                    <a:pt x="500" y="1274"/>
                  </a:cubicBezTo>
                  <a:lnTo>
                    <a:pt x="500" y="1274"/>
                  </a:lnTo>
                  <a:cubicBezTo>
                    <a:pt x="517" y="1283"/>
                    <a:pt x="552" y="1291"/>
                    <a:pt x="583" y="1291"/>
                  </a:cubicBezTo>
                  <a:cubicBezTo>
                    <a:pt x="596" y="1291"/>
                    <a:pt x="609" y="1290"/>
                    <a:pt x="619" y="1286"/>
                  </a:cubicBezTo>
                  <a:cubicBezTo>
                    <a:pt x="539" y="1286"/>
                    <a:pt x="580" y="1253"/>
                    <a:pt x="509" y="1240"/>
                  </a:cubicBezTo>
                  <a:lnTo>
                    <a:pt x="509" y="1240"/>
                  </a:lnTo>
                  <a:cubicBezTo>
                    <a:pt x="512" y="1225"/>
                    <a:pt x="509" y="1195"/>
                    <a:pt x="493" y="1195"/>
                  </a:cubicBezTo>
                  <a:cubicBezTo>
                    <a:pt x="492" y="1195"/>
                    <a:pt x="491" y="1195"/>
                    <a:pt x="490" y="1195"/>
                  </a:cubicBezTo>
                  <a:lnTo>
                    <a:pt x="490" y="1195"/>
                  </a:lnTo>
                  <a:cubicBezTo>
                    <a:pt x="499" y="1182"/>
                    <a:pt x="489" y="1172"/>
                    <a:pt x="441" y="1155"/>
                  </a:cubicBezTo>
                  <a:cubicBezTo>
                    <a:pt x="477" y="1155"/>
                    <a:pt x="477" y="1155"/>
                    <a:pt x="441" y="1143"/>
                  </a:cubicBezTo>
                  <a:lnTo>
                    <a:pt x="441" y="1143"/>
                  </a:lnTo>
                  <a:cubicBezTo>
                    <a:pt x="441" y="1143"/>
                    <a:pt x="483" y="1149"/>
                    <a:pt x="508" y="1149"/>
                  </a:cubicBezTo>
                  <a:cubicBezTo>
                    <a:pt x="520" y="1149"/>
                    <a:pt x="528" y="1147"/>
                    <a:pt x="524" y="1143"/>
                  </a:cubicBezTo>
                  <a:cubicBezTo>
                    <a:pt x="512" y="1108"/>
                    <a:pt x="560" y="1120"/>
                    <a:pt x="608" y="1108"/>
                  </a:cubicBezTo>
                  <a:cubicBezTo>
                    <a:pt x="584" y="1108"/>
                    <a:pt x="563" y="1111"/>
                    <a:pt x="542" y="1111"/>
                  </a:cubicBezTo>
                  <a:cubicBezTo>
                    <a:pt x="521" y="1111"/>
                    <a:pt x="500" y="1108"/>
                    <a:pt x="477" y="1096"/>
                  </a:cubicBezTo>
                  <a:cubicBezTo>
                    <a:pt x="500" y="1096"/>
                    <a:pt x="524" y="1096"/>
                    <a:pt x="560" y="1084"/>
                  </a:cubicBezTo>
                  <a:cubicBezTo>
                    <a:pt x="514" y="1056"/>
                    <a:pt x="489" y="1057"/>
                    <a:pt x="524" y="1054"/>
                  </a:cubicBezTo>
                  <a:lnTo>
                    <a:pt x="524" y="1054"/>
                  </a:lnTo>
                  <a:cubicBezTo>
                    <a:pt x="498" y="1038"/>
                    <a:pt x="472" y="1007"/>
                    <a:pt x="465" y="1001"/>
                  </a:cubicBezTo>
                  <a:cubicBezTo>
                    <a:pt x="504" y="981"/>
                    <a:pt x="479" y="962"/>
                    <a:pt x="449" y="962"/>
                  </a:cubicBezTo>
                  <a:cubicBezTo>
                    <a:pt x="442" y="962"/>
                    <a:pt x="435" y="963"/>
                    <a:pt x="429" y="965"/>
                  </a:cubicBezTo>
                  <a:cubicBezTo>
                    <a:pt x="468" y="948"/>
                    <a:pt x="463" y="942"/>
                    <a:pt x="457" y="940"/>
                  </a:cubicBezTo>
                  <a:lnTo>
                    <a:pt x="457" y="940"/>
                  </a:lnTo>
                  <a:cubicBezTo>
                    <a:pt x="462" y="940"/>
                    <a:pt x="475" y="941"/>
                    <a:pt x="500" y="941"/>
                  </a:cubicBezTo>
                  <a:cubicBezTo>
                    <a:pt x="477" y="929"/>
                    <a:pt x="441" y="917"/>
                    <a:pt x="417" y="905"/>
                  </a:cubicBezTo>
                  <a:cubicBezTo>
                    <a:pt x="429" y="905"/>
                    <a:pt x="441" y="893"/>
                    <a:pt x="441" y="893"/>
                  </a:cubicBezTo>
                  <a:lnTo>
                    <a:pt x="441" y="893"/>
                  </a:lnTo>
                  <a:cubicBezTo>
                    <a:pt x="434" y="895"/>
                    <a:pt x="427" y="896"/>
                    <a:pt x="419" y="896"/>
                  </a:cubicBezTo>
                  <a:cubicBezTo>
                    <a:pt x="373" y="896"/>
                    <a:pt x="313" y="870"/>
                    <a:pt x="262" y="870"/>
                  </a:cubicBezTo>
                  <a:cubicBezTo>
                    <a:pt x="286" y="864"/>
                    <a:pt x="302" y="861"/>
                    <a:pt x="315" y="861"/>
                  </a:cubicBezTo>
                  <a:cubicBezTo>
                    <a:pt x="353" y="861"/>
                    <a:pt x="358" y="882"/>
                    <a:pt x="429" y="882"/>
                  </a:cubicBezTo>
                  <a:cubicBezTo>
                    <a:pt x="418" y="879"/>
                    <a:pt x="415" y="878"/>
                    <a:pt x="415" y="878"/>
                  </a:cubicBezTo>
                  <a:lnTo>
                    <a:pt x="415" y="878"/>
                  </a:lnTo>
                  <a:cubicBezTo>
                    <a:pt x="416" y="878"/>
                    <a:pt x="429" y="881"/>
                    <a:pt x="435" y="881"/>
                  </a:cubicBezTo>
                  <a:cubicBezTo>
                    <a:pt x="440" y="881"/>
                    <a:pt x="439" y="878"/>
                    <a:pt x="417" y="870"/>
                  </a:cubicBezTo>
                  <a:lnTo>
                    <a:pt x="477" y="870"/>
                  </a:lnTo>
                  <a:cubicBezTo>
                    <a:pt x="477" y="866"/>
                    <a:pt x="476" y="864"/>
                    <a:pt x="475" y="863"/>
                  </a:cubicBezTo>
                  <a:lnTo>
                    <a:pt x="475" y="863"/>
                  </a:lnTo>
                  <a:cubicBezTo>
                    <a:pt x="478" y="859"/>
                    <a:pt x="482" y="854"/>
                    <a:pt x="488" y="846"/>
                  </a:cubicBezTo>
                  <a:cubicBezTo>
                    <a:pt x="429" y="834"/>
                    <a:pt x="381" y="810"/>
                    <a:pt x="334" y="786"/>
                  </a:cubicBezTo>
                  <a:lnTo>
                    <a:pt x="334" y="786"/>
                  </a:lnTo>
                  <a:cubicBezTo>
                    <a:pt x="500" y="810"/>
                    <a:pt x="381" y="786"/>
                    <a:pt x="488" y="822"/>
                  </a:cubicBezTo>
                  <a:cubicBezTo>
                    <a:pt x="477" y="810"/>
                    <a:pt x="453" y="798"/>
                    <a:pt x="441" y="786"/>
                  </a:cubicBezTo>
                  <a:lnTo>
                    <a:pt x="441" y="786"/>
                  </a:lnTo>
                  <a:cubicBezTo>
                    <a:pt x="448" y="790"/>
                    <a:pt x="454" y="791"/>
                    <a:pt x="459" y="791"/>
                  </a:cubicBezTo>
                  <a:cubicBezTo>
                    <a:pt x="472" y="791"/>
                    <a:pt x="480" y="783"/>
                    <a:pt x="488" y="774"/>
                  </a:cubicBezTo>
                  <a:lnTo>
                    <a:pt x="488" y="774"/>
                  </a:lnTo>
                  <a:cubicBezTo>
                    <a:pt x="479" y="778"/>
                    <a:pt x="470" y="779"/>
                    <a:pt x="462" y="779"/>
                  </a:cubicBezTo>
                  <a:cubicBezTo>
                    <a:pt x="441" y="779"/>
                    <a:pt x="426" y="768"/>
                    <a:pt x="417" y="751"/>
                  </a:cubicBezTo>
                  <a:lnTo>
                    <a:pt x="422" y="751"/>
                  </a:lnTo>
                  <a:cubicBezTo>
                    <a:pt x="419" y="747"/>
                    <a:pt x="417" y="743"/>
                    <a:pt x="417" y="739"/>
                  </a:cubicBezTo>
                  <a:cubicBezTo>
                    <a:pt x="417" y="739"/>
                    <a:pt x="429" y="727"/>
                    <a:pt x="441" y="727"/>
                  </a:cubicBezTo>
                  <a:cubicBezTo>
                    <a:pt x="453" y="679"/>
                    <a:pt x="429" y="655"/>
                    <a:pt x="381" y="655"/>
                  </a:cubicBezTo>
                  <a:lnTo>
                    <a:pt x="477" y="655"/>
                  </a:lnTo>
                  <a:cubicBezTo>
                    <a:pt x="418" y="646"/>
                    <a:pt x="359" y="636"/>
                    <a:pt x="300" y="626"/>
                  </a:cubicBezTo>
                  <a:lnTo>
                    <a:pt x="300" y="626"/>
                  </a:lnTo>
                  <a:cubicBezTo>
                    <a:pt x="322" y="628"/>
                    <a:pt x="351" y="629"/>
                    <a:pt x="380" y="629"/>
                  </a:cubicBezTo>
                  <a:cubicBezTo>
                    <a:pt x="432" y="629"/>
                    <a:pt x="483" y="626"/>
                    <a:pt x="488" y="620"/>
                  </a:cubicBezTo>
                  <a:cubicBezTo>
                    <a:pt x="488" y="612"/>
                    <a:pt x="478" y="609"/>
                    <a:pt x="464" y="609"/>
                  </a:cubicBezTo>
                  <a:cubicBezTo>
                    <a:pt x="436" y="609"/>
                    <a:pt x="393" y="620"/>
                    <a:pt x="393" y="620"/>
                  </a:cubicBezTo>
                  <a:cubicBezTo>
                    <a:pt x="417" y="608"/>
                    <a:pt x="441" y="596"/>
                    <a:pt x="477" y="596"/>
                  </a:cubicBezTo>
                  <a:cubicBezTo>
                    <a:pt x="441" y="596"/>
                    <a:pt x="405" y="596"/>
                    <a:pt x="381" y="584"/>
                  </a:cubicBezTo>
                  <a:lnTo>
                    <a:pt x="477" y="584"/>
                  </a:lnTo>
                  <a:cubicBezTo>
                    <a:pt x="441" y="584"/>
                    <a:pt x="417" y="572"/>
                    <a:pt x="381" y="560"/>
                  </a:cubicBezTo>
                  <a:lnTo>
                    <a:pt x="381" y="560"/>
                  </a:lnTo>
                  <a:cubicBezTo>
                    <a:pt x="399" y="566"/>
                    <a:pt x="417" y="569"/>
                    <a:pt x="435" y="569"/>
                  </a:cubicBezTo>
                  <a:cubicBezTo>
                    <a:pt x="453" y="569"/>
                    <a:pt x="471" y="566"/>
                    <a:pt x="488" y="560"/>
                  </a:cubicBezTo>
                  <a:cubicBezTo>
                    <a:pt x="477" y="560"/>
                    <a:pt x="477" y="548"/>
                    <a:pt x="477" y="536"/>
                  </a:cubicBezTo>
                  <a:cubicBezTo>
                    <a:pt x="465" y="536"/>
                    <a:pt x="334" y="524"/>
                    <a:pt x="346" y="501"/>
                  </a:cubicBezTo>
                  <a:lnTo>
                    <a:pt x="346" y="501"/>
                  </a:lnTo>
                  <a:cubicBezTo>
                    <a:pt x="363" y="507"/>
                    <a:pt x="381" y="509"/>
                    <a:pt x="401" y="509"/>
                  </a:cubicBezTo>
                  <a:cubicBezTo>
                    <a:pt x="420" y="509"/>
                    <a:pt x="441" y="507"/>
                    <a:pt x="465" y="501"/>
                  </a:cubicBezTo>
                  <a:cubicBezTo>
                    <a:pt x="381" y="489"/>
                    <a:pt x="286" y="501"/>
                    <a:pt x="215" y="453"/>
                  </a:cubicBezTo>
                  <a:cubicBezTo>
                    <a:pt x="216" y="451"/>
                    <a:pt x="218" y="449"/>
                    <a:pt x="219" y="447"/>
                  </a:cubicBezTo>
                  <a:lnTo>
                    <a:pt x="219" y="447"/>
                  </a:lnTo>
                  <a:cubicBezTo>
                    <a:pt x="223" y="451"/>
                    <a:pt x="226" y="453"/>
                    <a:pt x="228" y="453"/>
                  </a:cubicBezTo>
                  <a:cubicBezTo>
                    <a:pt x="232" y="453"/>
                    <a:pt x="234" y="446"/>
                    <a:pt x="231" y="443"/>
                  </a:cubicBezTo>
                  <a:lnTo>
                    <a:pt x="231" y="443"/>
                  </a:lnTo>
                  <a:cubicBezTo>
                    <a:pt x="307" y="453"/>
                    <a:pt x="386" y="479"/>
                    <a:pt x="454" y="479"/>
                  </a:cubicBezTo>
                  <a:cubicBezTo>
                    <a:pt x="489" y="479"/>
                    <a:pt x="521" y="472"/>
                    <a:pt x="548" y="453"/>
                  </a:cubicBezTo>
                  <a:cubicBezTo>
                    <a:pt x="512" y="453"/>
                    <a:pt x="488" y="441"/>
                    <a:pt x="453" y="429"/>
                  </a:cubicBezTo>
                  <a:lnTo>
                    <a:pt x="453" y="429"/>
                  </a:lnTo>
                  <a:cubicBezTo>
                    <a:pt x="477" y="441"/>
                    <a:pt x="488" y="453"/>
                    <a:pt x="512" y="465"/>
                  </a:cubicBezTo>
                  <a:cubicBezTo>
                    <a:pt x="501" y="467"/>
                    <a:pt x="491" y="468"/>
                    <a:pt x="482" y="468"/>
                  </a:cubicBezTo>
                  <a:cubicBezTo>
                    <a:pt x="439" y="468"/>
                    <a:pt x="408" y="449"/>
                    <a:pt x="369" y="429"/>
                  </a:cubicBezTo>
                  <a:lnTo>
                    <a:pt x="477" y="429"/>
                  </a:lnTo>
                  <a:cubicBezTo>
                    <a:pt x="429" y="417"/>
                    <a:pt x="477" y="417"/>
                    <a:pt x="488" y="417"/>
                  </a:cubicBezTo>
                  <a:cubicBezTo>
                    <a:pt x="477" y="405"/>
                    <a:pt x="465" y="393"/>
                    <a:pt x="453" y="393"/>
                  </a:cubicBezTo>
                  <a:cubicBezTo>
                    <a:pt x="453" y="393"/>
                    <a:pt x="500" y="370"/>
                    <a:pt x="500" y="370"/>
                  </a:cubicBezTo>
                  <a:lnTo>
                    <a:pt x="500" y="370"/>
                  </a:lnTo>
                  <a:cubicBezTo>
                    <a:pt x="459" y="376"/>
                    <a:pt x="411" y="379"/>
                    <a:pt x="363" y="379"/>
                  </a:cubicBezTo>
                  <a:cubicBezTo>
                    <a:pt x="316" y="379"/>
                    <a:pt x="268" y="376"/>
                    <a:pt x="227" y="370"/>
                  </a:cubicBezTo>
                  <a:cubicBezTo>
                    <a:pt x="310" y="346"/>
                    <a:pt x="369" y="358"/>
                    <a:pt x="453" y="346"/>
                  </a:cubicBezTo>
                  <a:cubicBezTo>
                    <a:pt x="358" y="346"/>
                    <a:pt x="453" y="346"/>
                    <a:pt x="453" y="334"/>
                  </a:cubicBezTo>
                  <a:cubicBezTo>
                    <a:pt x="417" y="334"/>
                    <a:pt x="334" y="310"/>
                    <a:pt x="286" y="286"/>
                  </a:cubicBezTo>
                  <a:cubicBezTo>
                    <a:pt x="348" y="286"/>
                    <a:pt x="338" y="223"/>
                    <a:pt x="381" y="215"/>
                  </a:cubicBezTo>
                  <a:lnTo>
                    <a:pt x="381" y="215"/>
                  </a:lnTo>
                  <a:cubicBezTo>
                    <a:pt x="385" y="215"/>
                    <a:pt x="389" y="215"/>
                    <a:pt x="393" y="215"/>
                  </a:cubicBezTo>
                  <a:cubicBezTo>
                    <a:pt x="392" y="214"/>
                    <a:pt x="391" y="214"/>
                    <a:pt x="391" y="214"/>
                  </a:cubicBezTo>
                  <a:lnTo>
                    <a:pt x="391" y="214"/>
                  </a:lnTo>
                  <a:cubicBezTo>
                    <a:pt x="387" y="214"/>
                    <a:pt x="384" y="214"/>
                    <a:pt x="381" y="215"/>
                  </a:cubicBezTo>
                  <a:lnTo>
                    <a:pt x="381" y="215"/>
                  </a:lnTo>
                  <a:cubicBezTo>
                    <a:pt x="327" y="213"/>
                    <a:pt x="282" y="201"/>
                    <a:pt x="227" y="179"/>
                  </a:cubicBezTo>
                  <a:cubicBezTo>
                    <a:pt x="238" y="167"/>
                    <a:pt x="250" y="167"/>
                    <a:pt x="262" y="167"/>
                  </a:cubicBezTo>
                  <a:cubicBezTo>
                    <a:pt x="286" y="108"/>
                    <a:pt x="0" y="143"/>
                    <a:pt x="310" y="120"/>
                  </a:cubicBezTo>
                  <a:lnTo>
                    <a:pt x="310" y="120"/>
                  </a:lnTo>
                  <a:cubicBezTo>
                    <a:pt x="310" y="126"/>
                    <a:pt x="307" y="131"/>
                    <a:pt x="302" y="136"/>
                  </a:cubicBezTo>
                  <a:lnTo>
                    <a:pt x="302" y="136"/>
                  </a:lnTo>
                  <a:cubicBezTo>
                    <a:pt x="302" y="136"/>
                    <a:pt x="301" y="136"/>
                    <a:pt x="300" y="136"/>
                  </a:cubicBezTo>
                  <a:cubicBezTo>
                    <a:pt x="296" y="136"/>
                    <a:pt x="291" y="138"/>
                    <a:pt x="286" y="143"/>
                  </a:cubicBezTo>
                  <a:cubicBezTo>
                    <a:pt x="292" y="143"/>
                    <a:pt x="298" y="140"/>
                    <a:pt x="302" y="136"/>
                  </a:cubicBezTo>
                  <a:lnTo>
                    <a:pt x="302" y="136"/>
                  </a:lnTo>
                  <a:cubicBezTo>
                    <a:pt x="307" y="137"/>
                    <a:pt x="310" y="143"/>
                    <a:pt x="310" y="155"/>
                  </a:cubicBezTo>
                  <a:cubicBezTo>
                    <a:pt x="334" y="131"/>
                    <a:pt x="346" y="108"/>
                    <a:pt x="358" y="72"/>
                  </a:cubicBezTo>
                  <a:cubicBezTo>
                    <a:pt x="358" y="72"/>
                    <a:pt x="191" y="60"/>
                    <a:pt x="215" y="36"/>
                  </a:cubicBezTo>
                  <a:lnTo>
                    <a:pt x="254" y="36"/>
                  </a:lnTo>
                  <a:cubicBezTo>
                    <a:pt x="255" y="34"/>
                    <a:pt x="257" y="32"/>
                    <a:pt x="259" y="31"/>
                  </a:cubicBezTo>
                  <a:lnTo>
                    <a:pt x="259" y="31"/>
                  </a:lnTo>
                  <a:cubicBezTo>
                    <a:pt x="258" y="31"/>
                    <a:pt x="257" y="31"/>
                    <a:pt x="256" y="31"/>
                  </a:cubicBezTo>
                  <a:cubicBezTo>
                    <a:pt x="228" y="31"/>
                    <a:pt x="175" y="14"/>
                    <a:pt x="138" y="5"/>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4"/>
            <p:cNvSpPr/>
            <p:nvPr/>
          </p:nvSpPr>
          <p:spPr>
            <a:xfrm>
              <a:off x="2799850" y="2095625"/>
              <a:ext cx="325" cy="150"/>
            </a:xfrm>
            <a:custGeom>
              <a:rect b="b" l="l" r="r" t="t"/>
              <a:pathLst>
                <a:path extrusionOk="0" h="6" w="13">
                  <a:moveTo>
                    <a:pt x="8" y="1"/>
                  </a:moveTo>
                  <a:cubicBezTo>
                    <a:pt x="0" y="1"/>
                    <a:pt x="8" y="6"/>
                    <a:pt x="11" y="6"/>
                  </a:cubicBezTo>
                  <a:cubicBezTo>
                    <a:pt x="12" y="6"/>
                    <a:pt x="12" y="4"/>
                    <a:pt x="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4"/>
            <p:cNvSpPr/>
            <p:nvPr/>
          </p:nvSpPr>
          <p:spPr>
            <a:xfrm>
              <a:off x="2789325" y="2061350"/>
              <a:ext cx="175" cy="375"/>
            </a:xfrm>
            <a:custGeom>
              <a:rect b="b" l="l" r="r" t="t"/>
              <a:pathLst>
                <a:path extrusionOk="0" h="15" w="7">
                  <a:moveTo>
                    <a:pt x="6" y="0"/>
                  </a:moveTo>
                  <a:cubicBezTo>
                    <a:pt x="4" y="0"/>
                    <a:pt x="0" y="7"/>
                    <a:pt x="0" y="14"/>
                  </a:cubicBezTo>
                  <a:cubicBezTo>
                    <a:pt x="6" y="4"/>
                    <a:pt x="6" y="0"/>
                    <a:pt x="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4"/>
            <p:cNvSpPr/>
            <p:nvPr/>
          </p:nvSpPr>
          <p:spPr>
            <a:xfrm>
              <a:off x="2794400" y="2058925"/>
              <a:ext cx="600" cy="250"/>
            </a:xfrm>
            <a:custGeom>
              <a:rect b="b" l="l" r="r" t="t"/>
              <a:pathLst>
                <a:path extrusionOk="0" h="10" w="24">
                  <a:moveTo>
                    <a:pt x="8" y="1"/>
                  </a:moveTo>
                  <a:cubicBezTo>
                    <a:pt x="0" y="1"/>
                    <a:pt x="7" y="7"/>
                    <a:pt x="15" y="7"/>
                  </a:cubicBezTo>
                  <a:lnTo>
                    <a:pt x="15" y="7"/>
                  </a:lnTo>
                  <a:cubicBezTo>
                    <a:pt x="14" y="9"/>
                    <a:pt x="15" y="9"/>
                    <a:pt x="16" y="9"/>
                  </a:cubicBezTo>
                  <a:cubicBezTo>
                    <a:pt x="17" y="9"/>
                    <a:pt x="20" y="8"/>
                    <a:pt x="24" y="4"/>
                  </a:cubicBezTo>
                  <a:cubicBezTo>
                    <a:pt x="16" y="2"/>
                    <a:pt x="11" y="1"/>
                    <a:pt x="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4"/>
            <p:cNvSpPr/>
            <p:nvPr/>
          </p:nvSpPr>
          <p:spPr>
            <a:xfrm>
              <a:off x="2791800" y="2060700"/>
              <a:ext cx="1725" cy="425"/>
            </a:xfrm>
            <a:custGeom>
              <a:rect b="b" l="l" r="r" t="t"/>
              <a:pathLst>
                <a:path extrusionOk="0" h="17" w="69">
                  <a:moveTo>
                    <a:pt x="10" y="1"/>
                  </a:moveTo>
                  <a:cubicBezTo>
                    <a:pt x="2" y="1"/>
                    <a:pt x="1" y="4"/>
                    <a:pt x="21" y="16"/>
                  </a:cubicBezTo>
                  <a:cubicBezTo>
                    <a:pt x="68" y="16"/>
                    <a:pt x="26" y="1"/>
                    <a:pt x="1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4"/>
            <p:cNvSpPr/>
            <p:nvPr/>
          </p:nvSpPr>
          <p:spPr>
            <a:xfrm>
              <a:off x="2792000" y="2060500"/>
              <a:ext cx="625" cy="325"/>
            </a:xfrm>
            <a:custGeom>
              <a:rect b="b" l="l" r="r" t="t"/>
              <a:pathLst>
                <a:path extrusionOk="0" h="13" w="25">
                  <a:moveTo>
                    <a:pt x="24" y="1"/>
                  </a:moveTo>
                  <a:cubicBezTo>
                    <a:pt x="1" y="1"/>
                    <a:pt x="24" y="1"/>
                    <a:pt x="24" y="12"/>
                  </a:cubicBezTo>
                  <a:cubicBezTo>
                    <a:pt x="24" y="1"/>
                    <a:pt x="24"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4"/>
            <p:cNvSpPr/>
            <p:nvPr/>
          </p:nvSpPr>
          <p:spPr>
            <a:xfrm>
              <a:off x="2789375" y="2062800"/>
              <a:ext cx="1000" cy="200"/>
            </a:xfrm>
            <a:custGeom>
              <a:rect b="b" l="l" r="r" t="t"/>
              <a:pathLst>
                <a:path extrusionOk="0" h="8" w="40">
                  <a:moveTo>
                    <a:pt x="2" y="0"/>
                  </a:moveTo>
                  <a:cubicBezTo>
                    <a:pt x="1" y="0"/>
                    <a:pt x="3" y="1"/>
                    <a:pt x="10" y="4"/>
                  </a:cubicBezTo>
                  <a:lnTo>
                    <a:pt x="18" y="4"/>
                  </a:lnTo>
                  <a:cubicBezTo>
                    <a:pt x="10" y="2"/>
                    <a:pt x="3" y="0"/>
                    <a:pt x="2" y="0"/>
                  </a:cubicBezTo>
                  <a:close/>
                  <a:moveTo>
                    <a:pt x="18" y="4"/>
                  </a:moveTo>
                  <a:cubicBezTo>
                    <a:pt x="26" y="6"/>
                    <a:pt x="34" y="7"/>
                    <a:pt x="37" y="7"/>
                  </a:cubicBezTo>
                  <a:cubicBezTo>
                    <a:pt x="39" y="7"/>
                    <a:pt x="39" y="6"/>
                    <a:pt x="34"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4"/>
            <p:cNvSpPr/>
            <p:nvPr/>
          </p:nvSpPr>
          <p:spPr>
            <a:xfrm>
              <a:off x="2793875" y="2060800"/>
              <a:ext cx="825" cy="250"/>
            </a:xfrm>
            <a:custGeom>
              <a:rect b="b" l="l" r="r" t="t"/>
              <a:pathLst>
                <a:path extrusionOk="0" h="10" w="33">
                  <a:moveTo>
                    <a:pt x="33" y="0"/>
                  </a:moveTo>
                  <a:cubicBezTo>
                    <a:pt x="9" y="6"/>
                    <a:pt x="0" y="9"/>
                    <a:pt x="2" y="9"/>
                  </a:cubicBezTo>
                  <a:cubicBezTo>
                    <a:pt x="3" y="9"/>
                    <a:pt x="15" y="6"/>
                    <a:pt x="3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4"/>
            <p:cNvSpPr/>
            <p:nvPr/>
          </p:nvSpPr>
          <p:spPr>
            <a:xfrm>
              <a:off x="2793850" y="2062000"/>
              <a:ext cx="550" cy="150"/>
            </a:xfrm>
            <a:custGeom>
              <a:rect b="b" l="l" r="r" t="t"/>
              <a:pathLst>
                <a:path extrusionOk="0" h="6" w="22">
                  <a:moveTo>
                    <a:pt x="22" y="0"/>
                  </a:moveTo>
                  <a:cubicBezTo>
                    <a:pt x="6" y="0"/>
                    <a:pt x="1" y="5"/>
                    <a:pt x="6" y="5"/>
                  </a:cubicBezTo>
                  <a:cubicBezTo>
                    <a:pt x="9" y="5"/>
                    <a:pt x="14" y="4"/>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4"/>
            <p:cNvSpPr/>
            <p:nvPr/>
          </p:nvSpPr>
          <p:spPr>
            <a:xfrm>
              <a:off x="2794375" y="2061400"/>
              <a:ext cx="625" cy="325"/>
            </a:xfrm>
            <a:custGeom>
              <a:rect b="b" l="l" r="r" t="t"/>
              <a:pathLst>
                <a:path extrusionOk="0" h="13" w="25">
                  <a:moveTo>
                    <a:pt x="25" y="0"/>
                  </a:moveTo>
                  <a:cubicBezTo>
                    <a:pt x="25" y="0"/>
                    <a:pt x="1" y="12"/>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4"/>
            <p:cNvSpPr/>
            <p:nvPr/>
          </p:nvSpPr>
          <p:spPr>
            <a:xfrm>
              <a:off x="2794075" y="2065300"/>
              <a:ext cx="425" cy="275"/>
            </a:xfrm>
            <a:custGeom>
              <a:rect b="b" l="l" r="r" t="t"/>
              <a:pathLst>
                <a:path extrusionOk="0" h="11" w="17">
                  <a:moveTo>
                    <a:pt x="12" y="0"/>
                  </a:moveTo>
                  <a:cubicBezTo>
                    <a:pt x="9" y="0"/>
                    <a:pt x="5" y="3"/>
                    <a:pt x="1" y="11"/>
                  </a:cubicBezTo>
                  <a:cubicBezTo>
                    <a:pt x="17" y="11"/>
                    <a:pt x="17"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4"/>
            <p:cNvSpPr/>
            <p:nvPr/>
          </p:nvSpPr>
          <p:spPr>
            <a:xfrm>
              <a:off x="2795875" y="2064375"/>
              <a:ext cx="1225" cy="25"/>
            </a:xfrm>
            <a:custGeom>
              <a:rect b="b" l="l" r="r" t="t"/>
              <a:pathLst>
                <a:path extrusionOk="0" h="1" w="49">
                  <a:moveTo>
                    <a:pt x="0" y="0"/>
                  </a:moveTo>
                  <a:cubicBezTo>
                    <a:pt x="48" y="0"/>
                    <a:pt x="48" y="0"/>
                    <a:pt x="0" y="0"/>
                  </a:cubicBezTo>
                  <a:cubicBezTo>
                    <a:pt x="0"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4"/>
            <p:cNvSpPr/>
            <p:nvPr/>
          </p:nvSpPr>
          <p:spPr>
            <a:xfrm>
              <a:off x="2796775" y="2065125"/>
              <a:ext cx="900" cy="300"/>
            </a:xfrm>
            <a:custGeom>
              <a:rect b="b" l="l" r="r" t="t"/>
              <a:pathLst>
                <a:path extrusionOk="0" h="12" w="36">
                  <a:moveTo>
                    <a:pt x="12" y="1"/>
                  </a:moveTo>
                  <a:cubicBezTo>
                    <a:pt x="8" y="1"/>
                    <a:pt x="4" y="2"/>
                    <a:pt x="0" y="6"/>
                  </a:cubicBezTo>
                  <a:cubicBezTo>
                    <a:pt x="8" y="6"/>
                    <a:pt x="21" y="11"/>
                    <a:pt x="29" y="11"/>
                  </a:cubicBezTo>
                  <a:cubicBezTo>
                    <a:pt x="33" y="11"/>
                    <a:pt x="36" y="10"/>
                    <a:pt x="36" y="6"/>
                  </a:cubicBezTo>
                  <a:cubicBezTo>
                    <a:pt x="28" y="6"/>
                    <a:pt x="2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4"/>
            <p:cNvSpPr/>
            <p:nvPr/>
          </p:nvSpPr>
          <p:spPr>
            <a:xfrm>
              <a:off x="2793200" y="2069725"/>
              <a:ext cx="2100" cy="25"/>
            </a:xfrm>
            <a:custGeom>
              <a:rect b="b" l="l" r="r" t="t"/>
              <a:pathLst>
                <a:path extrusionOk="0" h="1" w="84">
                  <a:moveTo>
                    <a:pt x="84" y="1"/>
                  </a:moveTo>
                  <a:cubicBezTo>
                    <a:pt x="72" y="1"/>
                    <a:pt x="12" y="1"/>
                    <a:pt x="0" y="1"/>
                  </a:cubicBezTo>
                  <a:cubicBezTo>
                    <a:pt x="36" y="1"/>
                    <a:pt x="60" y="1"/>
                    <a:pt x="8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4"/>
            <p:cNvSpPr/>
            <p:nvPr/>
          </p:nvSpPr>
          <p:spPr>
            <a:xfrm>
              <a:off x="2798125" y="2073600"/>
              <a:ext cx="2100" cy="450"/>
            </a:xfrm>
            <a:custGeom>
              <a:rect b="b" l="l" r="r" t="t"/>
              <a:pathLst>
                <a:path extrusionOk="0" h="18" w="84">
                  <a:moveTo>
                    <a:pt x="6" y="0"/>
                  </a:moveTo>
                  <a:cubicBezTo>
                    <a:pt x="1" y="0"/>
                    <a:pt x="1" y="0"/>
                    <a:pt x="6" y="1"/>
                  </a:cubicBezTo>
                  <a:lnTo>
                    <a:pt x="6" y="1"/>
                  </a:lnTo>
                  <a:cubicBezTo>
                    <a:pt x="6" y="1"/>
                    <a:pt x="6" y="1"/>
                    <a:pt x="6" y="0"/>
                  </a:cubicBezTo>
                  <a:close/>
                  <a:moveTo>
                    <a:pt x="6" y="1"/>
                  </a:moveTo>
                  <a:cubicBezTo>
                    <a:pt x="23" y="9"/>
                    <a:pt x="39" y="17"/>
                    <a:pt x="52" y="17"/>
                  </a:cubicBezTo>
                  <a:cubicBezTo>
                    <a:pt x="57" y="17"/>
                    <a:pt x="62" y="16"/>
                    <a:pt x="65" y="12"/>
                  </a:cubicBezTo>
                  <a:cubicBezTo>
                    <a:pt x="84" y="3"/>
                    <a:pt x="22" y="1"/>
                    <a:pt x="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4"/>
            <p:cNvSpPr/>
            <p:nvPr/>
          </p:nvSpPr>
          <p:spPr>
            <a:xfrm>
              <a:off x="2789625" y="2119300"/>
              <a:ext cx="825" cy="175"/>
            </a:xfrm>
            <a:custGeom>
              <a:rect b="b" l="l" r="r" t="t"/>
              <a:pathLst>
                <a:path extrusionOk="0" h="7" w="33">
                  <a:moveTo>
                    <a:pt x="29" y="1"/>
                  </a:moveTo>
                  <a:cubicBezTo>
                    <a:pt x="28" y="1"/>
                    <a:pt x="20" y="2"/>
                    <a:pt x="0" y="6"/>
                  </a:cubicBezTo>
                  <a:cubicBezTo>
                    <a:pt x="8" y="6"/>
                    <a:pt x="32" y="1"/>
                    <a:pt x="2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4"/>
            <p:cNvSpPr/>
            <p:nvPr/>
          </p:nvSpPr>
          <p:spPr>
            <a:xfrm>
              <a:off x="2790225" y="2119725"/>
              <a:ext cx="1500" cy="25"/>
            </a:xfrm>
            <a:custGeom>
              <a:rect b="b" l="l" r="r" t="t"/>
              <a:pathLst>
                <a:path extrusionOk="0" h="1" w="60">
                  <a:moveTo>
                    <a:pt x="0" y="1"/>
                  </a:moveTo>
                  <a:cubicBezTo>
                    <a:pt x="60" y="1"/>
                    <a:pt x="6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4"/>
            <p:cNvSpPr/>
            <p:nvPr/>
          </p:nvSpPr>
          <p:spPr>
            <a:xfrm>
              <a:off x="2799750" y="2088175"/>
              <a:ext cx="1500" cy="25"/>
            </a:xfrm>
            <a:custGeom>
              <a:rect b="b" l="l" r="r" t="t"/>
              <a:pathLst>
                <a:path extrusionOk="0" h="1" w="60">
                  <a:moveTo>
                    <a:pt x="60" y="1"/>
                  </a:moveTo>
                  <a:cubicBezTo>
                    <a:pt x="48" y="1"/>
                    <a:pt x="0"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4"/>
            <p:cNvSpPr/>
            <p:nvPr/>
          </p:nvSpPr>
          <p:spPr>
            <a:xfrm>
              <a:off x="2799150" y="2091150"/>
              <a:ext cx="1200" cy="25"/>
            </a:xfrm>
            <a:custGeom>
              <a:rect b="b" l="l" r="r" t="t"/>
              <a:pathLst>
                <a:path extrusionOk="0" h="1" w="48">
                  <a:moveTo>
                    <a:pt x="48" y="1"/>
                  </a:moveTo>
                  <a:cubicBezTo>
                    <a:pt x="0" y="1"/>
                    <a:pt x="12"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4"/>
            <p:cNvSpPr/>
            <p:nvPr/>
          </p:nvSpPr>
          <p:spPr>
            <a:xfrm>
              <a:off x="2800600" y="2093550"/>
              <a:ext cx="1250" cy="325"/>
            </a:xfrm>
            <a:custGeom>
              <a:rect b="b" l="l" r="r" t="t"/>
              <a:pathLst>
                <a:path extrusionOk="0" h="13" w="50">
                  <a:moveTo>
                    <a:pt x="50" y="0"/>
                  </a:moveTo>
                  <a:cubicBezTo>
                    <a:pt x="44" y="0"/>
                    <a:pt x="44" y="3"/>
                    <a:pt x="45" y="6"/>
                  </a:cubicBezTo>
                  <a:lnTo>
                    <a:pt x="45" y="6"/>
                  </a:lnTo>
                  <a:cubicBezTo>
                    <a:pt x="48" y="4"/>
                    <a:pt x="50" y="2"/>
                    <a:pt x="50" y="0"/>
                  </a:cubicBezTo>
                  <a:close/>
                  <a:moveTo>
                    <a:pt x="45" y="6"/>
                  </a:moveTo>
                  <a:cubicBezTo>
                    <a:pt x="32" y="12"/>
                    <a:pt x="1" y="12"/>
                    <a:pt x="50" y="12"/>
                  </a:cubicBezTo>
                  <a:cubicBezTo>
                    <a:pt x="50" y="12"/>
                    <a:pt x="46" y="9"/>
                    <a:pt x="45" y="6"/>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4"/>
            <p:cNvSpPr/>
            <p:nvPr/>
          </p:nvSpPr>
          <p:spPr>
            <a:xfrm>
              <a:off x="2852625" y="2160225"/>
              <a:ext cx="425" cy="675"/>
            </a:xfrm>
            <a:custGeom>
              <a:rect b="b" l="l" r="r" t="t"/>
              <a:pathLst>
                <a:path extrusionOk="0" h="27" w="17">
                  <a:moveTo>
                    <a:pt x="16" y="0"/>
                  </a:moveTo>
                  <a:cubicBezTo>
                    <a:pt x="1" y="0"/>
                    <a:pt x="1" y="27"/>
                    <a:pt x="6" y="27"/>
                  </a:cubicBezTo>
                  <a:cubicBezTo>
                    <a:pt x="8" y="27"/>
                    <a:pt x="12" y="20"/>
                    <a:pt x="1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4"/>
            <p:cNvSpPr/>
            <p:nvPr/>
          </p:nvSpPr>
          <p:spPr>
            <a:xfrm>
              <a:off x="2852525" y="2160075"/>
              <a:ext cx="325" cy="175"/>
            </a:xfrm>
            <a:custGeom>
              <a:rect b="b" l="l" r="r" t="t"/>
              <a:pathLst>
                <a:path extrusionOk="0" h="7" w="13">
                  <a:moveTo>
                    <a:pt x="11" y="1"/>
                  </a:moveTo>
                  <a:cubicBezTo>
                    <a:pt x="9" y="1"/>
                    <a:pt x="1" y="6"/>
                    <a:pt x="9" y="6"/>
                  </a:cubicBezTo>
                  <a:cubicBezTo>
                    <a:pt x="12" y="2"/>
                    <a:pt x="12" y="1"/>
                    <a:pt x="1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4"/>
            <p:cNvSpPr/>
            <p:nvPr/>
          </p:nvSpPr>
          <p:spPr>
            <a:xfrm>
              <a:off x="2851325" y="2161650"/>
              <a:ext cx="825" cy="675"/>
            </a:xfrm>
            <a:custGeom>
              <a:rect b="b" l="l" r="r" t="t"/>
              <a:pathLst>
                <a:path extrusionOk="0" h="27" w="33">
                  <a:moveTo>
                    <a:pt x="9" y="0"/>
                  </a:moveTo>
                  <a:cubicBezTo>
                    <a:pt x="1" y="0"/>
                    <a:pt x="9" y="27"/>
                    <a:pt x="33" y="27"/>
                  </a:cubicBezTo>
                  <a:cubicBezTo>
                    <a:pt x="21" y="7"/>
                    <a:pt x="13" y="0"/>
                    <a:pt x="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4"/>
            <p:cNvSpPr/>
            <p:nvPr/>
          </p:nvSpPr>
          <p:spPr>
            <a:xfrm>
              <a:off x="2852425" y="2162900"/>
              <a:ext cx="325" cy="625"/>
            </a:xfrm>
            <a:custGeom>
              <a:rect b="b" l="l" r="r" t="t"/>
              <a:pathLst>
                <a:path extrusionOk="0" h="25" w="13">
                  <a:moveTo>
                    <a:pt x="13" y="0"/>
                  </a:moveTo>
                  <a:cubicBezTo>
                    <a:pt x="1" y="0"/>
                    <a:pt x="1" y="0"/>
                    <a:pt x="13" y="24"/>
                  </a:cubicBezTo>
                  <a:lnTo>
                    <a:pt x="13"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4"/>
            <p:cNvSpPr/>
            <p:nvPr/>
          </p:nvSpPr>
          <p:spPr>
            <a:xfrm>
              <a:off x="2848175" y="2167200"/>
              <a:ext cx="650" cy="800"/>
            </a:xfrm>
            <a:custGeom>
              <a:rect b="b" l="l" r="r" t="t"/>
              <a:pathLst>
                <a:path extrusionOk="0" h="32" w="26">
                  <a:moveTo>
                    <a:pt x="1" y="0"/>
                  </a:moveTo>
                  <a:cubicBezTo>
                    <a:pt x="0" y="0"/>
                    <a:pt x="25" y="31"/>
                    <a:pt x="25" y="31"/>
                  </a:cubicBezTo>
                  <a:cubicBezTo>
                    <a:pt x="25" y="31"/>
                    <a:pt x="23" y="28"/>
                    <a:pt x="16" y="19"/>
                  </a:cubicBezTo>
                  <a:cubicBezTo>
                    <a:pt x="5" y="5"/>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4"/>
            <p:cNvSpPr/>
            <p:nvPr/>
          </p:nvSpPr>
          <p:spPr>
            <a:xfrm>
              <a:off x="2846775" y="2168850"/>
              <a:ext cx="475" cy="1500"/>
            </a:xfrm>
            <a:custGeom>
              <a:rect b="b" l="l" r="r" t="t"/>
              <a:pathLst>
                <a:path extrusionOk="0" h="60" w="19">
                  <a:moveTo>
                    <a:pt x="0" y="0"/>
                  </a:moveTo>
                  <a:lnTo>
                    <a:pt x="0" y="0"/>
                  </a:lnTo>
                  <a:cubicBezTo>
                    <a:pt x="0" y="0"/>
                    <a:pt x="0" y="0"/>
                    <a:pt x="0" y="0"/>
                  </a:cubicBezTo>
                  <a:lnTo>
                    <a:pt x="0" y="0"/>
                  </a:lnTo>
                  <a:cubicBezTo>
                    <a:pt x="0" y="6"/>
                    <a:pt x="3" y="9"/>
                    <a:pt x="4" y="9"/>
                  </a:cubicBezTo>
                  <a:lnTo>
                    <a:pt x="4" y="9"/>
                  </a:lnTo>
                  <a:cubicBezTo>
                    <a:pt x="3" y="7"/>
                    <a:pt x="2" y="4"/>
                    <a:pt x="0" y="0"/>
                  </a:cubicBezTo>
                  <a:lnTo>
                    <a:pt x="0" y="0"/>
                  </a:lnTo>
                  <a:cubicBezTo>
                    <a:pt x="2" y="3"/>
                    <a:pt x="3" y="6"/>
                    <a:pt x="4" y="9"/>
                  </a:cubicBezTo>
                  <a:lnTo>
                    <a:pt x="4" y="9"/>
                  </a:lnTo>
                  <a:cubicBezTo>
                    <a:pt x="4" y="9"/>
                    <a:pt x="4" y="9"/>
                    <a:pt x="4" y="9"/>
                  </a:cubicBezTo>
                  <a:lnTo>
                    <a:pt x="4" y="9"/>
                  </a:lnTo>
                  <a:cubicBezTo>
                    <a:pt x="4" y="9"/>
                    <a:pt x="4" y="10"/>
                    <a:pt x="4" y="10"/>
                  </a:cubicBezTo>
                  <a:lnTo>
                    <a:pt x="4" y="10"/>
                  </a:lnTo>
                  <a:cubicBezTo>
                    <a:pt x="4" y="10"/>
                    <a:pt x="4" y="9"/>
                    <a:pt x="4" y="9"/>
                  </a:cubicBezTo>
                  <a:lnTo>
                    <a:pt x="4" y="9"/>
                  </a:lnTo>
                  <a:cubicBezTo>
                    <a:pt x="4" y="9"/>
                    <a:pt x="5" y="9"/>
                    <a:pt x="5" y="9"/>
                  </a:cubicBezTo>
                  <a:cubicBezTo>
                    <a:pt x="6" y="9"/>
                    <a:pt x="6" y="6"/>
                    <a:pt x="0" y="0"/>
                  </a:cubicBezTo>
                  <a:close/>
                  <a:moveTo>
                    <a:pt x="4" y="10"/>
                  </a:moveTo>
                  <a:lnTo>
                    <a:pt x="4" y="10"/>
                  </a:lnTo>
                  <a:cubicBezTo>
                    <a:pt x="7" y="16"/>
                    <a:pt x="9" y="23"/>
                    <a:pt x="10" y="29"/>
                  </a:cubicBezTo>
                  <a:lnTo>
                    <a:pt x="10" y="29"/>
                  </a:lnTo>
                  <a:cubicBezTo>
                    <a:pt x="10" y="25"/>
                    <a:pt x="10" y="23"/>
                    <a:pt x="10" y="21"/>
                  </a:cubicBezTo>
                  <a:lnTo>
                    <a:pt x="10" y="21"/>
                  </a:lnTo>
                  <a:cubicBezTo>
                    <a:pt x="13" y="28"/>
                    <a:pt x="15" y="30"/>
                    <a:pt x="16" y="30"/>
                  </a:cubicBezTo>
                  <a:cubicBezTo>
                    <a:pt x="18" y="30"/>
                    <a:pt x="14" y="15"/>
                    <a:pt x="12" y="15"/>
                  </a:cubicBezTo>
                  <a:lnTo>
                    <a:pt x="12" y="15"/>
                  </a:lnTo>
                  <a:cubicBezTo>
                    <a:pt x="11" y="15"/>
                    <a:pt x="10" y="17"/>
                    <a:pt x="10" y="21"/>
                  </a:cubicBezTo>
                  <a:lnTo>
                    <a:pt x="10" y="21"/>
                  </a:lnTo>
                  <a:cubicBezTo>
                    <a:pt x="8" y="18"/>
                    <a:pt x="7" y="14"/>
                    <a:pt x="4" y="10"/>
                  </a:cubicBezTo>
                  <a:close/>
                  <a:moveTo>
                    <a:pt x="10" y="29"/>
                  </a:moveTo>
                  <a:cubicBezTo>
                    <a:pt x="10" y="35"/>
                    <a:pt x="11" y="46"/>
                    <a:pt x="12" y="60"/>
                  </a:cubicBezTo>
                  <a:cubicBezTo>
                    <a:pt x="12" y="53"/>
                    <a:pt x="12" y="42"/>
                    <a:pt x="10" y="29"/>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4"/>
            <p:cNvSpPr/>
            <p:nvPr/>
          </p:nvSpPr>
          <p:spPr>
            <a:xfrm>
              <a:off x="2849750" y="2165575"/>
              <a:ext cx="3000" cy="2400"/>
            </a:xfrm>
            <a:custGeom>
              <a:rect b="b" l="l" r="r" t="t"/>
              <a:pathLst>
                <a:path extrusionOk="0" h="96" w="120">
                  <a:moveTo>
                    <a:pt x="0" y="0"/>
                  </a:moveTo>
                  <a:cubicBezTo>
                    <a:pt x="48" y="24"/>
                    <a:pt x="48" y="48"/>
                    <a:pt x="72" y="96"/>
                  </a:cubicBezTo>
                  <a:cubicBezTo>
                    <a:pt x="79" y="82"/>
                    <a:pt x="86" y="76"/>
                    <a:pt x="95" y="76"/>
                  </a:cubicBezTo>
                  <a:cubicBezTo>
                    <a:pt x="102" y="76"/>
                    <a:pt x="110" y="79"/>
                    <a:pt x="120" y="84"/>
                  </a:cubicBezTo>
                  <a:cubicBezTo>
                    <a:pt x="36" y="0"/>
                    <a:pt x="60" y="24"/>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4"/>
            <p:cNvSpPr/>
            <p:nvPr/>
          </p:nvSpPr>
          <p:spPr>
            <a:xfrm>
              <a:off x="2849450" y="2169450"/>
              <a:ext cx="325" cy="25"/>
            </a:xfrm>
            <a:custGeom>
              <a:rect b="b" l="l" r="r" t="t"/>
              <a:pathLst>
                <a:path extrusionOk="0" h="1" w="13">
                  <a:moveTo>
                    <a:pt x="1" y="0"/>
                  </a:moveTo>
                  <a:lnTo>
                    <a:pt x="1" y="0"/>
                  </a:lnTo>
                  <a:cubicBezTo>
                    <a:pt x="12" y="0"/>
                    <a:pt x="12"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4"/>
            <p:cNvSpPr/>
            <p:nvPr/>
          </p:nvSpPr>
          <p:spPr>
            <a:xfrm>
              <a:off x="2846775" y="2175100"/>
              <a:ext cx="325" cy="25"/>
            </a:xfrm>
            <a:custGeom>
              <a:rect b="b" l="l" r="r" t="t"/>
              <a:pathLst>
                <a:path extrusionOk="0" h="1" w="13">
                  <a:moveTo>
                    <a:pt x="0" y="0"/>
                  </a:moveTo>
                  <a:cubicBezTo>
                    <a:pt x="12"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4"/>
            <p:cNvSpPr/>
            <p:nvPr/>
          </p:nvSpPr>
          <p:spPr>
            <a:xfrm>
              <a:off x="2847075" y="2172125"/>
              <a:ext cx="900" cy="325"/>
            </a:xfrm>
            <a:custGeom>
              <a:rect b="b" l="l" r="r" t="t"/>
              <a:pathLst>
                <a:path extrusionOk="0" h="13" w="36">
                  <a:moveTo>
                    <a:pt x="36" y="0"/>
                  </a:moveTo>
                  <a:cubicBezTo>
                    <a:pt x="24" y="0"/>
                    <a:pt x="0" y="12"/>
                    <a:pt x="12" y="12"/>
                  </a:cubicBezTo>
                  <a:cubicBezTo>
                    <a:pt x="12" y="12"/>
                    <a:pt x="24" y="12"/>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4"/>
            <p:cNvSpPr/>
            <p:nvPr/>
          </p:nvSpPr>
          <p:spPr>
            <a:xfrm>
              <a:off x="2849150" y="2169450"/>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4"/>
            <p:cNvSpPr/>
            <p:nvPr/>
          </p:nvSpPr>
          <p:spPr>
            <a:xfrm>
              <a:off x="2845725" y="2175025"/>
              <a:ext cx="1000" cy="175"/>
            </a:xfrm>
            <a:custGeom>
              <a:rect b="b" l="l" r="r" t="t"/>
              <a:pathLst>
                <a:path extrusionOk="0" h="7" w="40">
                  <a:moveTo>
                    <a:pt x="6" y="0"/>
                  </a:moveTo>
                  <a:cubicBezTo>
                    <a:pt x="0" y="0"/>
                    <a:pt x="31" y="7"/>
                    <a:pt x="37" y="7"/>
                  </a:cubicBezTo>
                  <a:cubicBezTo>
                    <a:pt x="39" y="7"/>
                    <a:pt x="38" y="6"/>
                    <a:pt x="30" y="3"/>
                  </a:cubicBezTo>
                  <a:cubicBezTo>
                    <a:pt x="15" y="1"/>
                    <a:pt x="8" y="0"/>
                    <a:pt x="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4"/>
            <p:cNvSpPr/>
            <p:nvPr/>
          </p:nvSpPr>
          <p:spPr>
            <a:xfrm>
              <a:off x="2854800" y="2178125"/>
              <a:ext cx="1225" cy="975"/>
            </a:xfrm>
            <a:custGeom>
              <a:rect b="b" l="l" r="r" t="t"/>
              <a:pathLst>
                <a:path extrusionOk="0" h="39" w="49">
                  <a:moveTo>
                    <a:pt x="27" y="1"/>
                  </a:moveTo>
                  <a:cubicBezTo>
                    <a:pt x="19" y="1"/>
                    <a:pt x="18" y="12"/>
                    <a:pt x="8" y="26"/>
                  </a:cubicBezTo>
                  <a:lnTo>
                    <a:pt x="8" y="26"/>
                  </a:lnTo>
                  <a:cubicBezTo>
                    <a:pt x="5" y="26"/>
                    <a:pt x="1" y="29"/>
                    <a:pt x="1" y="34"/>
                  </a:cubicBezTo>
                  <a:cubicBezTo>
                    <a:pt x="10" y="37"/>
                    <a:pt x="18" y="39"/>
                    <a:pt x="25" y="39"/>
                  </a:cubicBezTo>
                  <a:cubicBezTo>
                    <a:pt x="42" y="39"/>
                    <a:pt x="48" y="28"/>
                    <a:pt x="48" y="10"/>
                  </a:cubicBezTo>
                  <a:cubicBezTo>
                    <a:pt x="38" y="3"/>
                    <a:pt x="32"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4"/>
            <p:cNvSpPr/>
            <p:nvPr/>
          </p:nvSpPr>
          <p:spPr>
            <a:xfrm>
              <a:off x="2856600" y="2115875"/>
              <a:ext cx="900" cy="400"/>
            </a:xfrm>
            <a:custGeom>
              <a:rect b="b" l="l" r="r" t="t"/>
              <a:pathLst>
                <a:path extrusionOk="0" h="16" w="36">
                  <a:moveTo>
                    <a:pt x="0" y="0"/>
                  </a:moveTo>
                  <a:cubicBezTo>
                    <a:pt x="0" y="12"/>
                    <a:pt x="6" y="15"/>
                    <a:pt x="14" y="15"/>
                  </a:cubicBezTo>
                  <a:cubicBezTo>
                    <a:pt x="21" y="15"/>
                    <a:pt x="30" y="12"/>
                    <a:pt x="36" y="12"/>
                  </a:cubicBezTo>
                  <a:lnTo>
                    <a:pt x="0"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4"/>
            <p:cNvSpPr/>
            <p:nvPr/>
          </p:nvSpPr>
          <p:spPr>
            <a:xfrm>
              <a:off x="2838450" y="2190575"/>
              <a:ext cx="1500" cy="925"/>
            </a:xfrm>
            <a:custGeom>
              <a:rect b="b" l="l" r="r" t="t"/>
              <a:pathLst>
                <a:path extrusionOk="0" h="37" w="60">
                  <a:moveTo>
                    <a:pt x="36" y="1"/>
                  </a:moveTo>
                  <a:lnTo>
                    <a:pt x="36" y="1"/>
                  </a:lnTo>
                  <a:cubicBezTo>
                    <a:pt x="12" y="13"/>
                    <a:pt x="0" y="24"/>
                    <a:pt x="0" y="36"/>
                  </a:cubicBezTo>
                  <a:cubicBezTo>
                    <a:pt x="24" y="24"/>
                    <a:pt x="60" y="24"/>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4"/>
            <p:cNvSpPr/>
            <p:nvPr/>
          </p:nvSpPr>
          <p:spPr>
            <a:xfrm>
              <a:off x="2837850" y="2191275"/>
              <a:ext cx="775" cy="725"/>
            </a:xfrm>
            <a:custGeom>
              <a:rect b="b" l="l" r="r" t="t"/>
              <a:pathLst>
                <a:path extrusionOk="0" h="29" w="31">
                  <a:moveTo>
                    <a:pt x="12" y="0"/>
                  </a:moveTo>
                  <a:cubicBezTo>
                    <a:pt x="8" y="0"/>
                    <a:pt x="3" y="5"/>
                    <a:pt x="0" y="20"/>
                  </a:cubicBezTo>
                  <a:cubicBezTo>
                    <a:pt x="8" y="26"/>
                    <a:pt x="14" y="29"/>
                    <a:pt x="18" y="29"/>
                  </a:cubicBezTo>
                  <a:cubicBezTo>
                    <a:pt x="31" y="29"/>
                    <a:pt x="22"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4"/>
            <p:cNvSpPr/>
            <p:nvPr/>
          </p:nvSpPr>
          <p:spPr>
            <a:xfrm>
              <a:off x="2846575" y="2196850"/>
              <a:ext cx="650" cy="600"/>
            </a:xfrm>
            <a:custGeom>
              <a:rect b="b" l="l" r="r" t="t"/>
              <a:pathLst>
                <a:path extrusionOk="0" h="24" w="26">
                  <a:moveTo>
                    <a:pt x="13" y="1"/>
                  </a:moveTo>
                  <a:cubicBezTo>
                    <a:pt x="6" y="1"/>
                    <a:pt x="1" y="10"/>
                    <a:pt x="20" y="23"/>
                  </a:cubicBezTo>
                  <a:cubicBezTo>
                    <a:pt x="26" y="7"/>
                    <a:pt x="19"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4"/>
            <p:cNvSpPr/>
            <p:nvPr/>
          </p:nvSpPr>
          <p:spPr>
            <a:xfrm>
              <a:off x="2843500" y="2191175"/>
              <a:ext cx="325" cy="325"/>
            </a:xfrm>
            <a:custGeom>
              <a:rect b="b" l="l" r="r" t="t"/>
              <a:pathLst>
                <a:path extrusionOk="0" h="13" w="13">
                  <a:moveTo>
                    <a:pt x="12" y="0"/>
                  </a:moveTo>
                  <a:cubicBezTo>
                    <a:pt x="0" y="0"/>
                    <a:pt x="12" y="0"/>
                    <a:pt x="12" y="12"/>
                  </a:cubicBezTo>
                  <a:lnTo>
                    <a:pt x="12"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4"/>
            <p:cNvSpPr/>
            <p:nvPr/>
          </p:nvSpPr>
          <p:spPr>
            <a:xfrm>
              <a:off x="2843200" y="2181050"/>
              <a:ext cx="25" cy="325"/>
            </a:xfrm>
            <a:custGeom>
              <a:rect b="b" l="l" r="r" t="t"/>
              <a:pathLst>
                <a:path extrusionOk="0" h="13" w="1">
                  <a:moveTo>
                    <a:pt x="1" y="13"/>
                  </a:moveTo>
                  <a:cubicBezTo>
                    <a:pt x="1" y="13"/>
                    <a:pt x="1" y="13"/>
                    <a:pt x="1" y="13"/>
                  </a:cubicBezTo>
                  <a:cubicBezTo>
                    <a:pt x="1" y="1"/>
                    <a:pt x="1"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4"/>
            <p:cNvSpPr/>
            <p:nvPr/>
          </p:nvSpPr>
          <p:spPr>
            <a:xfrm>
              <a:off x="2842300" y="2181950"/>
              <a:ext cx="625" cy="625"/>
            </a:xfrm>
            <a:custGeom>
              <a:rect b="b" l="l" r="r" t="t"/>
              <a:pathLst>
                <a:path extrusionOk="0" h="25" w="25">
                  <a:moveTo>
                    <a:pt x="25" y="0"/>
                  </a:moveTo>
                  <a:cubicBezTo>
                    <a:pt x="25" y="0"/>
                    <a:pt x="1" y="24"/>
                    <a:pt x="25" y="0"/>
                  </a:cubicBezTo>
                  <a:cubicBezTo>
                    <a:pt x="25" y="0"/>
                    <a:pt x="25"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4"/>
            <p:cNvSpPr/>
            <p:nvPr/>
          </p:nvSpPr>
          <p:spPr>
            <a:xfrm>
              <a:off x="2860200" y="2092525"/>
              <a:ext cx="300" cy="450"/>
            </a:xfrm>
            <a:custGeom>
              <a:rect b="b" l="l" r="r" t="t"/>
              <a:pathLst>
                <a:path extrusionOk="0" h="18" w="12">
                  <a:moveTo>
                    <a:pt x="4" y="1"/>
                  </a:moveTo>
                  <a:cubicBezTo>
                    <a:pt x="0" y="1"/>
                    <a:pt x="3" y="9"/>
                    <a:pt x="11" y="17"/>
                  </a:cubicBezTo>
                  <a:cubicBezTo>
                    <a:pt x="11" y="5"/>
                    <a:pt x="11" y="5"/>
                    <a:pt x="11" y="5"/>
                  </a:cubicBezTo>
                  <a:cubicBezTo>
                    <a:pt x="8" y="2"/>
                    <a:pt x="5" y="1"/>
                    <a:pt x="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4"/>
            <p:cNvSpPr/>
            <p:nvPr/>
          </p:nvSpPr>
          <p:spPr>
            <a:xfrm>
              <a:off x="2850350" y="2166775"/>
              <a:ext cx="325" cy="325"/>
            </a:xfrm>
            <a:custGeom>
              <a:rect b="b" l="l" r="r" t="t"/>
              <a:pathLst>
                <a:path extrusionOk="0" h="13" w="13">
                  <a:moveTo>
                    <a:pt x="0" y="0"/>
                  </a:moveTo>
                  <a:cubicBezTo>
                    <a:pt x="12" y="12"/>
                    <a:pt x="12"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4"/>
            <p:cNvSpPr/>
            <p:nvPr/>
          </p:nvSpPr>
          <p:spPr>
            <a:xfrm>
              <a:off x="2858075" y="2151150"/>
              <a:ext cx="625" cy="150"/>
            </a:xfrm>
            <a:custGeom>
              <a:rect b="b" l="l" r="r" t="t"/>
              <a:pathLst>
                <a:path extrusionOk="0" h="6" w="25">
                  <a:moveTo>
                    <a:pt x="10" y="1"/>
                  </a:moveTo>
                  <a:cubicBezTo>
                    <a:pt x="7" y="1"/>
                    <a:pt x="5" y="2"/>
                    <a:pt x="1" y="6"/>
                  </a:cubicBezTo>
                  <a:lnTo>
                    <a:pt x="25" y="6"/>
                  </a:lnTo>
                  <a:cubicBezTo>
                    <a:pt x="17" y="6"/>
                    <a:pt x="14" y="1"/>
                    <a:pt x="1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4"/>
            <p:cNvSpPr/>
            <p:nvPr/>
          </p:nvSpPr>
          <p:spPr>
            <a:xfrm>
              <a:off x="2857200" y="2116175"/>
              <a:ext cx="600" cy="25"/>
            </a:xfrm>
            <a:custGeom>
              <a:rect b="b" l="l" r="r" t="t"/>
              <a:pathLst>
                <a:path extrusionOk="0" h="1" w="24">
                  <a:moveTo>
                    <a:pt x="24" y="0"/>
                  </a:moveTo>
                  <a:cubicBezTo>
                    <a:pt x="24" y="0"/>
                    <a:pt x="0"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4"/>
            <p:cNvSpPr/>
            <p:nvPr/>
          </p:nvSpPr>
          <p:spPr>
            <a:xfrm>
              <a:off x="2843800" y="2178675"/>
              <a:ext cx="625" cy="1500"/>
            </a:xfrm>
            <a:custGeom>
              <a:rect b="b" l="l" r="r" t="t"/>
              <a:pathLst>
                <a:path extrusionOk="0" h="60" w="25">
                  <a:moveTo>
                    <a:pt x="12" y="0"/>
                  </a:moveTo>
                  <a:cubicBezTo>
                    <a:pt x="24" y="60"/>
                    <a:pt x="12" y="0"/>
                    <a:pt x="12" y="0"/>
                  </a:cubicBezTo>
                  <a:cubicBezTo>
                    <a:pt x="12"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4"/>
            <p:cNvSpPr/>
            <p:nvPr/>
          </p:nvSpPr>
          <p:spPr>
            <a:xfrm>
              <a:off x="2845500" y="2173325"/>
              <a:ext cx="2775" cy="1525"/>
            </a:xfrm>
            <a:custGeom>
              <a:rect b="b" l="l" r="r" t="t"/>
              <a:pathLst>
                <a:path extrusionOk="0" h="61" w="111">
                  <a:moveTo>
                    <a:pt x="28" y="0"/>
                  </a:moveTo>
                  <a:cubicBezTo>
                    <a:pt x="1" y="27"/>
                    <a:pt x="48" y="60"/>
                    <a:pt x="68" y="60"/>
                  </a:cubicBezTo>
                  <a:cubicBezTo>
                    <a:pt x="74" y="60"/>
                    <a:pt x="78" y="57"/>
                    <a:pt x="75" y="48"/>
                  </a:cubicBezTo>
                  <a:cubicBezTo>
                    <a:pt x="63" y="12"/>
                    <a:pt x="111" y="24"/>
                    <a:pt x="2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4"/>
            <p:cNvSpPr/>
            <p:nvPr/>
          </p:nvSpPr>
          <p:spPr>
            <a:xfrm>
              <a:off x="2856450" y="2137900"/>
              <a:ext cx="475" cy="575"/>
            </a:xfrm>
            <a:custGeom>
              <a:rect b="b" l="l" r="r" t="t"/>
              <a:pathLst>
                <a:path extrusionOk="0" h="23" w="19">
                  <a:moveTo>
                    <a:pt x="18" y="0"/>
                  </a:moveTo>
                  <a:lnTo>
                    <a:pt x="18" y="0"/>
                  </a:lnTo>
                  <a:cubicBezTo>
                    <a:pt x="2" y="16"/>
                    <a:pt x="1" y="23"/>
                    <a:pt x="4" y="23"/>
                  </a:cubicBezTo>
                  <a:cubicBezTo>
                    <a:pt x="7" y="23"/>
                    <a:pt x="18" y="13"/>
                    <a:pt x="1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4"/>
            <p:cNvSpPr/>
            <p:nvPr/>
          </p:nvSpPr>
          <p:spPr>
            <a:xfrm>
              <a:off x="2857200" y="2129225"/>
              <a:ext cx="850" cy="350"/>
            </a:xfrm>
            <a:custGeom>
              <a:rect b="b" l="l" r="r" t="t"/>
              <a:pathLst>
                <a:path extrusionOk="0" h="14" w="34">
                  <a:moveTo>
                    <a:pt x="31" y="0"/>
                  </a:moveTo>
                  <a:cubicBezTo>
                    <a:pt x="30" y="0"/>
                    <a:pt x="20" y="4"/>
                    <a:pt x="0" y="14"/>
                  </a:cubicBezTo>
                  <a:cubicBezTo>
                    <a:pt x="21" y="7"/>
                    <a:pt x="33" y="0"/>
                    <a:pt x="3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4"/>
            <p:cNvSpPr/>
            <p:nvPr/>
          </p:nvSpPr>
          <p:spPr>
            <a:xfrm>
              <a:off x="2855700" y="2121750"/>
              <a:ext cx="975" cy="975"/>
            </a:xfrm>
            <a:custGeom>
              <a:rect b="b" l="l" r="r" t="t"/>
              <a:pathLst>
                <a:path extrusionOk="0" h="39" w="39">
                  <a:moveTo>
                    <a:pt x="22" y="0"/>
                  </a:moveTo>
                  <a:cubicBezTo>
                    <a:pt x="18" y="0"/>
                    <a:pt x="11" y="1"/>
                    <a:pt x="1" y="3"/>
                  </a:cubicBezTo>
                  <a:cubicBezTo>
                    <a:pt x="1" y="12"/>
                    <a:pt x="8" y="22"/>
                    <a:pt x="11" y="31"/>
                  </a:cubicBezTo>
                  <a:lnTo>
                    <a:pt x="11" y="31"/>
                  </a:lnTo>
                  <a:cubicBezTo>
                    <a:pt x="12" y="14"/>
                    <a:pt x="38" y="0"/>
                    <a:pt x="22" y="0"/>
                  </a:cubicBezTo>
                  <a:close/>
                  <a:moveTo>
                    <a:pt x="11" y="31"/>
                  </a:moveTo>
                  <a:cubicBezTo>
                    <a:pt x="11" y="34"/>
                    <a:pt x="11" y="36"/>
                    <a:pt x="12" y="39"/>
                  </a:cubicBezTo>
                  <a:cubicBezTo>
                    <a:pt x="12" y="36"/>
                    <a:pt x="12" y="34"/>
                    <a:pt x="11" y="3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4"/>
            <p:cNvSpPr/>
            <p:nvPr/>
          </p:nvSpPr>
          <p:spPr>
            <a:xfrm>
              <a:off x="2880400" y="2192650"/>
              <a:ext cx="1225" cy="325"/>
            </a:xfrm>
            <a:custGeom>
              <a:rect b="b" l="l" r="r" t="t"/>
              <a:pathLst>
                <a:path extrusionOk="0" h="13" w="49">
                  <a:moveTo>
                    <a:pt x="48" y="1"/>
                  </a:moveTo>
                  <a:cubicBezTo>
                    <a:pt x="36" y="1"/>
                    <a:pt x="1" y="13"/>
                    <a:pt x="13" y="13"/>
                  </a:cubicBezTo>
                  <a:cubicBezTo>
                    <a:pt x="13" y="13"/>
                    <a:pt x="36"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4"/>
            <p:cNvSpPr/>
            <p:nvPr/>
          </p:nvSpPr>
          <p:spPr>
            <a:xfrm>
              <a:off x="2877800" y="2191175"/>
              <a:ext cx="750" cy="475"/>
            </a:xfrm>
            <a:custGeom>
              <a:rect b="b" l="l" r="r" t="t"/>
              <a:pathLst>
                <a:path extrusionOk="0" h="19" w="30">
                  <a:moveTo>
                    <a:pt x="1" y="1"/>
                  </a:moveTo>
                  <a:cubicBezTo>
                    <a:pt x="1" y="1"/>
                    <a:pt x="29" y="18"/>
                    <a:pt x="30" y="18"/>
                  </a:cubicBezTo>
                  <a:cubicBezTo>
                    <a:pt x="30" y="18"/>
                    <a:pt x="28" y="17"/>
                    <a:pt x="21" y="12"/>
                  </a:cubicBezTo>
                  <a:cubicBezTo>
                    <a:pt x="7" y="4"/>
                    <a:pt x="2"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4"/>
            <p:cNvSpPr/>
            <p:nvPr/>
          </p:nvSpPr>
          <p:spPr>
            <a:xfrm>
              <a:off x="2876825" y="2189375"/>
              <a:ext cx="925" cy="1525"/>
            </a:xfrm>
            <a:custGeom>
              <a:rect b="b" l="l" r="r" t="t"/>
              <a:pathLst>
                <a:path extrusionOk="0" h="61" w="37">
                  <a:moveTo>
                    <a:pt x="37" y="1"/>
                  </a:moveTo>
                  <a:cubicBezTo>
                    <a:pt x="1" y="25"/>
                    <a:pt x="37" y="37"/>
                    <a:pt x="25" y="61"/>
                  </a:cubicBezTo>
                  <a:cubicBezTo>
                    <a:pt x="37" y="37"/>
                    <a:pt x="25" y="13"/>
                    <a:pt x="3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4"/>
            <p:cNvSpPr/>
            <p:nvPr/>
          </p:nvSpPr>
          <p:spPr>
            <a:xfrm>
              <a:off x="2879725" y="2187250"/>
              <a:ext cx="575" cy="375"/>
            </a:xfrm>
            <a:custGeom>
              <a:rect b="b" l="l" r="r" t="t"/>
              <a:pathLst>
                <a:path extrusionOk="0" h="15" w="23">
                  <a:moveTo>
                    <a:pt x="4" y="1"/>
                  </a:moveTo>
                  <a:cubicBezTo>
                    <a:pt x="1" y="1"/>
                    <a:pt x="1" y="4"/>
                    <a:pt x="16" y="15"/>
                  </a:cubicBezTo>
                  <a:cubicBezTo>
                    <a:pt x="23" y="8"/>
                    <a:pt x="10" y="1"/>
                    <a:pt x="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4"/>
            <p:cNvSpPr/>
            <p:nvPr/>
          </p:nvSpPr>
          <p:spPr>
            <a:xfrm>
              <a:off x="2880100" y="2187225"/>
              <a:ext cx="200" cy="200"/>
            </a:xfrm>
            <a:custGeom>
              <a:rect b="b" l="l" r="r" t="t"/>
              <a:pathLst>
                <a:path extrusionOk="0" h="8" w="8">
                  <a:moveTo>
                    <a:pt x="6" y="0"/>
                  </a:moveTo>
                  <a:lnTo>
                    <a:pt x="6" y="0"/>
                  </a:lnTo>
                  <a:cubicBezTo>
                    <a:pt x="5" y="0"/>
                    <a:pt x="3" y="1"/>
                    <a:pt x="1" y="4"/>
                  </a:cubicBezTo>
                  <a:cubicBezTo>
                    <a:pt x="1" y="6"/>
                    <a:pt x="1" y="7"/>
                    <a:pt x="2" y="7"/>
                  </a:cubicBezTo>
                  <a:cubicBezTo>
                    <a:pt x="4" y="7"/>
                    <a:pt x="8" y="0"/>
                    <a:pt x="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4"/>
            <p:cNvSpPr/>
            <p:nvPr/>
          </p:nvSpPr>
          <p:spPr>
            <a:xfrm>
              <a:off x="2879525" y="2186100"/>
              <a:ext cx="1025" cy="625"/>
            </a:xfrm>
            <a:custGeom>
              <a:rect b="b" l="l" r="r" t="t"/>
              <a:pathLst>
                <a:path extrusionOk="0" h="25" w="41">
                  <a:moveTo>
                    <a:pt x="34" y="1"/>
                  </a:moveTo>
                  <a:cubicBezTo>
                    <a:pt x="29" y="1"/>
                    <a:pt x="18" y="7"/>
                    <a:pt x="0" y="25"/>
                  </a:cubicBezTo>
                  <a:cubicBezTo>
                    <a:pt x="30" y="17"/>
                    <a:pt x="41" y="1"/>
                    <a:pt x="3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4"/>
            <p:cNvSpPr/>
            <p:nvPr/>
          </p:nvSpPr>
          <p:spPr>
            <a:xfrm>
              <a:off x="2878625" y="2186700"/>
              <a:ext cx="325" cy="25"/>
            </a:xfrm>
            <a:custGeom>
              <a:rect b="b" l="l" r="r" t="t"/>
              <a:pathLst>
                <a:path extrusionOk="0" h="1" w="13">
                  <a:moveTo>
                    <a:pt x="0" y="1"/>
                  </a:moveTo>
                  <a:lnTo>
                    <a:pt x="0" y="1"/>
                  </a:lnTo>
                  <a:cubicBezTo>
                    <a:pt x="12" y="1"/>
                    <a:pt x="12"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4"/>
            <p:cNvSpPr/>
            <p:nvPr/>
          </p:nvSpPr>
          <p:spPr>
            <a:xfrm>
              <a:off x="2878500" y="2186925"/>
              <a:ext cx="700" cy="200"/>
            </a:xfrm>
            <a:custGeom>
              <a:rect b="b" l="l" r="r" t="t"/>
              <a:pathLst>
                <a:path extrusionOk="0" h="8" w="28">
                  <a:moveTo>
                    <a:pt x="26" y="0"/>
                  </a:moveTo>
                  <a:cubicBezTo>
                    <a:pt x="24" y="0"/>
                    <a:pt x="0" y="7"/>
                    <a:pt x="2" y="7"/>
                  </a:cubicBezTo>
                  <a:cubicBezTo>
                    <a:pt x="3" y="7"/>
                    <a:pt x="7" y="6"/>
                    <a:pt x="17" y="4"/>
                  </a:cubicBezTo>
                  <a:cubicBezTo>
                    <a:pt x="25" y="1"/>
                    <a:pt x="27" y="0"/>
                    <a:pt x="2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4"/>
            <p:cNvSpPr/>
            <p:nvPr/>
          </p:nvSpPr>
          <p:spPr>
            <a:xfrm>
              <a:off x="2878325" y="2187300"/>
              <a:ext cx="1125" cy="575"/>
            </a:xfrm>
            <a:custGeom>
              <a:rect b="b" l="l" r="r" t="t"/>
              <a:pathLst>
                <a:path extrusionOk="0" h="23" w="45">
                  <a:moveTo>
                    <a:pt x="36" y="1"/>
                  </a:moveTo>
                  <a:cubicBezTo>
                    <a:pt x="24" y="1"/>
                    <a:pt x="12" y="13"/>
                    <a:pt x="0" y="13"/>
                  </a:cubicBezTo>
                  <a:cubicBezTo>
                    <a:pt x="4" y="20"/>
                    <a:pt x="10" y="23"/>
                    <a:pt x="16" y="23"/>
                  </a:cubicBezTo>
                  <a:cubicBezTo>
                    <a:pt x="30" y="23"/>
                    <a:pt x="44" y="9"/>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4"/>
            <p:cNvSpPr/>
            <p:nvPr/>
          </p:nvSpPr>
          <p:spPr>
            <a:xfrm>
              <a:off x="2876250" y="2189925"/>
              <a:ext cx="200" cy="425"/>
            </a:xfrm>
            <a:custGeom>
              <a:rect b="b" l="l" r="r" t="t"/>
              <a:pathLst>
                <a:path extrusionOk="0" h="17" w="8">
                  <a:moveTo>
                    <a:pt x="3" y="1"/>
                  </a:moveTo>
                  <a:cubicBezTo>
                    <a:pt x="3" y="1"/>
                    <a:pt x="1" y="1"/>
                    <a:pt x="0" y="3"/>
                  </a:cubicBezTo>
                  <a:cubicBezTo>
                    <a:pt x="0" y="13"/>
                    <a:pt x="1" y="16"/>
                    <a:pt x="2" y="16"/>
                  </a:cubicBezTo>
                  <a:cubicBezTo>
                    <a:pt x="4" y="16"/>
                    <a:pt x="7" y="1"/>
                    <a:pt x="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4"/>
            <p:cNvSpPr/>
            <p:nvPr/>
          </p:nvSpPr>
          <p:spPr>
            <a:xfrm>
              <a:off x="2878800" y="2184475"/>
              <a:ext cx="850" cy="950"/>
            </a:xfrm>
            <a:custGeom>
              <a:rect b="b" l="l" r="r" t="t"/>
              <a:pathLst>
                <a:path extrusionOk="0" h="38" w="34">
                  <a:moveTo>
                    <a:pt x="32" y="0"/>
                  </a:moveTo>
                  <a:lnTo>
                    <a:pt x="32" y="0"/>
                  </a:lnTo>
                  <a:cubicBezTo>
                    <a:pt x="32" y="0"/>
                    <a:pt x="25" y="8"/>
                    <a:pt x="5" y="30"/>
                  </a:cubicBezTo>
                  <a:cubicBezTo>
                    <a:pt x="2" y="35"/>
                    <a:pt x="1" y="37"/>
                    <a:pt x="1" y="37"/>
                  </a:cubicBezTo>
                  <a:cubicBezTo>
                    <a:pt x="3" y="37"/>
                    <a:pt x="34" y="0"/>
                    <a:pt x="3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4"/>
            <p:cNvSpPr/>
            <p:nvPr/>
          </p:nvSpPr>
          <p:spPr>
            <a:xfrm>
              <a:off x="2878025" y="2184925"/>
              <a:ext cx="625" cy="325"/>
            </a:xfrm>
            <a:custGeom>
              <a:rect b="b" l="l" r="r" t="t"/>
              <a:pathLst>
                <a:path extrusionOk="0" h="13" w="25">
                  <a:moveTo>
                    <a:pt x="1" y="0"/>
                  </a:moveTo>
                  <a:cubicBezTo>
                    <a:pt x="1" y="12"/>
                    <a:pt x="12" y="12"/>
                    <a:pt x="24" y="12"/>
                  </a:cubicBezTo>
                  <a:lnTo>
                    <a:pt x="1"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4"/>
            <p:cNvSpPr/>
            <p:nvPr/>
          </p:nvSpPr>
          <p:spPr>
            <a:xfrm>
              <a:off x="2877125" y="2187000"/>
              <a:ext cx="1225" cy="325"/>
            </a:xfrm>
            <a:custGeom>
              <a:rect b="b" l="l" r="r" t="t"/>
              <a:pathLst>
                <a:path extrusionOk="0" h="13" w="49">
                  <a:moveTo>
                    <a:pt x="1" y="1"/>
                  </a:moveTo>
                  <a:cubicBezTo>
                    <a:pt x="48" y="13"/>
                    <a:pt x="48" y="13"/>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4"/>
            <p:cNvSpPr/>
            <p:nvPr/>
          </p:nvSpPr>
          <p:spPr>
            <a:xfrm>
              <a:off x="2878925" y="2183425"/>
              <a:ext cx="1200" cy="25"/>
            </a:xfrm>
            <a:custGeom>
              <a:rect b="b" l="l" r="r" t="t"/>
              <a:pathLst>
                <a:path extrusionOk="0" h="1" w="48">
                  <a:moveTo>
                    <a:pt x="0" y="1"/>
                  </a:moveTo>
                  <a:cubicBezTo>
                    <a:pt x="48" y="1"/>
                    <a:pt x="48"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4"/>
            <p:cNvSpPr/>
            <p:nvPr/>
          </p:nvSpPr>
          <p:spPr>
            <a:xfrm>
              <a:off x="2878925" y="2182075"/>
              <a:ext cx="1275" cy="500"/>
            </a:xfrm>
            <a:custGeom>
              <a:rect b="b" l="l" r="r" t="t"/>
              <a:pathLst>
                <a:path extrusionOk="0" h="20" w="51">
                  <a:moveTo>
                    <a:pt x="34" y="0"/>
                  </a:moveTo>
                  <a:cubicBezTo>
                    <a:pt x="24" y="0"/>
                    <a:pt x="10" y="5"/>
                    <a:pt x="0" y="19"/>
                  </a:cubicBezTo>
                  <a:cubicBezTo>
                    <a:pt x="7" y="19"/>
                    <a:pt x="11" y="18"/>
                    <a:pt x="13" y="17"/>
                  </a:cubicBezTo>
                  <a:lnTo>
                    <a:pt x="13" y="17"/>
                  </a:lnTo>
                  <a:cubicBezTo>
                    <a:pt x="50" y="10"/>
                    <a:pt x="47" y="0"/>
                    <a:pt x="3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4"/>
            <p:cNvSpPr/>
            <p:nvPr/>
          </p:nvSpPr>
          <p:spPr>
            <a:xfrm>
              <a:off x="2878025" y="2183925"/>
              <a:ext cx="825" cy="425"/>
            </a:xfrm>
            <a:custGeom>
              <a:rect b="b" l="l" r="r" t="t"/>
              <a:pathLst>
                <a:path extrusionOk="0" h="17" w="33">
                  <a:moveTo>
                    <a:pt x="30" y="1"/>
                  </a:moveTo>
                  <a:cubicBezTo>
                    <a:pt x="28" y="1"/>
                    <a:pt x="20" y="5"/>
                    <a:pt x="1" y="17"/>
                  </a:cubicBezTo>
                  <a:cubicBezTo>
                    <a:pt x="8" y="17"/>
                    <a:pt x="32" y="1"/>
                    <a:pt x="3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4"/>
            <p:cNvSpPr/>
            <p:nvPr/>
          </p:nvSpPr>
          <p:spPr>
            <a:xfrm>
              <a:off x="2877725" y="2183725"/>
              <a:ext cx="325" cy="625"/>
            </a:xfrm>
            <a:custGeom>
              <a:rect b="b" l="l" r="r" t="t"/>
              <a:pathLst>
                <a:path extrusionOk="0" h="25" w="13">
                  <a:moveTo>
                    <a:pt x="13" y="25"/>
                  </a:moveTo>
                  <a:cubicBezTo>
                    <a:pt x="13" y="25"/>
                    <a:pt x="1" y="1"/>
                    <a:pt x="13" y="25"/>
                  </a:cubicBezTo>
                  <a:cubicBezTo>
                    <a:pt x="13" y="25"/>
                    <a:pt x="13" y="13"/>
                    <a:pt x="13" y="25"/>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4"/>
            <p:cNvSpPr/>
            <p:nvPr/>
          </p:nvSpPr>
          <p:spPr>
            <a:xfrm>
              <a:off x="2875950" y="2186075"/>
              <a:ext cx="1500" cy="650"/>
            </a:xfrm>
            <a:custGeom>
              <a:rect b="b" l="l" r="r" t="t"/>
              <a:pathLst>
                <a:path extrusionOk="0" h="26" w="60">
                  <a:moveTo>
                    <a:pt x="40" y="0"/>
                  </a:moveTo>
                  <a:cubicBezTo>
                    <a:pt x="29" y="0"/>
                    <a:pt x="14" y="4"/>
                    <a:pt x="0" y="26"/>
                  </a:cubicBezTo>
                  <a:cubicBezTo>
                    <a:pt x="24" y="14"/>
                    <a:pt x="36" y="2"/>
                    <a:pt x="60" y="2"/>
                  </a:cubicBezTo>
                  <a:cubicBezTo>
                    <a:pt x="55" y="2"/>
                    <a:pt x="48" y="0"/>
                    <a:pt x="4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4"/>
            <p:cNvSpPr/>
            <p:nvPr/>
          </p:nvSpPr>
          <p:spPr>
            <a:xfrm>
              <a:off x="2876550" y="2185225"/>
              <a:ext cx="1200" cy="25"/>
            </a:xfrm>
            <a:custGeom>
              <a:rect b="b" l="l" r="r" t="t"/>
              <a:pathLst>
                <a:path extrusionOk="0" h="1" w="48">
                  <a:moveTo>
                    <a:pt x="48" y="0"/>
                  </a:moveTo>
                  <a:cubicBezTo>
                    <a:pt x="12" y="0"/>
                    <a:pt x="0" y="0"/>
                    <a:pt x="48" y="0"/>
                  </a:cubicBezTo>
                  <a:cubicBezTo>
                    <a:pt x="48" y="0"/>
                    <a:pt x="36"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4"/>
            <p:cNvSpPr/>
            <p:nvPr/>
          </p:nvSpPr>
          <p:spPr>
            <a:xfrm>
              <a:off x="2876825" y="2184925"/>
              <a:ext cx="625" cy="25"/>
            </a:xfrm>
            <a:custGeom>
              <a:rect b="b" l="l" r="r" t="t"/>
              <a:pathLst>
                <a:path extrusionOk="0" h="1" w="25">
                  <a:moveTo>
                    <a:pt x="1" y="0"/>
                  </a:moveTo>
                  <a:cubicBezTo>
                    <a:pt x="13" y="0"/>
                    <a:pt x="25"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4"/>
            <p:cNvSpPr/>
            <p:nvPr/>
          </p:nvSpPr>
          <p:spPr>
            <a:xfrm>
              <a:off x="2876250" y="2182850"/>
              <a:ext cx="1500" cy="25"/>
            </a:xfrm>
            <a:custGeom>
              <a:rect b="b" l="l" r="r" t="t"/>
              <a:pathLst>
                <a:path extrusionOk="0" h="1" w="60">
                  <a:moveTo>
                    <a:pt x="60" y="0"/>
                  </a:moveTo>
                  <a:cubicBezTo>
                    <a:pt x="0" y="0"/>
                    <a:pt x="60" y="0"/>
                    <a:pt x="60" y="0"/>
                  </a:cubicBezTo>
                  <a:cubicBezTo>
                    <a:pt x="48" y="0"/>
                    <a:pt x="60"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4"/>
            <p:cNvSpPr/>
            <p:nvPr/>
          </p:nvSpPr>
          <p:spPr>
            <a:xfrm>
              <a:off x="2877725" y="2183425"/>
              <a:ext cx="25" cy="325"/>
            </a:xfrm>
            <a:custGeom>
              <a:rect b="b" l="l" r="r" t="t"/>
              <a:pathLst>
                <a:path extrusionOk="0" h="13" w="1">
                  <a:moveTo>
                    <a:pt x="1" y="1"/>
                  </a:moveTo>
                  <a:lnTo>
                    <a:pt x="1" y="1"/>
                  </a:lnTo>
                  <a:cubicBezTo>
                    <a:pt x="1" y="13"/>
                    <a:pt x="1" y="13"/>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4"/>
            <p:cNvSpPr/>
            <p:nvPr/>
          </p:nvSpPr>
          <p:spPr>
            <a:xfrm>
              <a:off x="2876250" y="2180750"/>
              <a:ext cx="300" cy="325"/>
            </a:xfrm>
            <a:custGeom>
              <a:rect b="b" l="l" r="r" t="t"/>
              <a:pathLst>
                <a:path extrusionOk="0" h="13" w="12">
                  <a:moveTo>
                    <a:pt x="12" y="1"/>
                  </a:moveTo>
                  <a:cubicBezTo>
                    <a:pt x="0" y="13"/>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4"/>
            <p:cNvSpPr/>
            <p:nvPr/>
          </p:nvSpPr>
          <p:spPr>
            <a:xfrm>
              <a:off x="2876900" y="2183175"/>
              <a:ext cx="550" cy="275"/>
            </a:xfrm>
            <a:custGeom>
              <a:rect b="b" l="l" r="r" t="t"/>
              <a:pathLst>
                <a:path extrusionOk="0" h="11" w="22">
                  <a:moveTo>
                    <a:pt x="3" y="0"/>
                  </a:moveTo>
                  <a:cubicBezTo>
                    <a:pt x="1" y="0"/>
                    <a:pt x="14" y="11"/>
                    <a:pt x="22" y="11"/>
                  </a:cubicBezTo>
                  <a:cubicBezTo>
                    <a:pt x="10" y="3"/>
                    <a:pt x="5" y="0"/>
                    <a:pt x="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4"/>
            <p:cNvSpPr/>
            <p:nvPr/>
          </p:nvSpPr>
          <p:spPr>
            <a:xfrm>
              <a:off x="2877425" y="2181650"/>
              <a:ext cx="625" cy="325"/>
            </a:xfrm>
            <a:custGeom>
              <a:rect b="b" l="l" r="r" t="t"/>
              <a:pathLst>
                <a:path extrusionOk="0" h="13" w="25">
                  <a:moveTo>
                    <a:pt x="13" y="0"/>
                  </a:moveTo>
                  <a:cubicBezTo>
                    <a:pt x="13" y="0"/>
                    <a:pt x="1" y="12"/>
                    <a:pt x="1" y="12"/>
                  </a:cubicBezTo>
                  <a:cubicBezTo>
                    <a:pt x="13" y="12"/>
                    <a:pt x="25"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4"/>
            <p:cNvSpPr/>
            <p:nvPr/>
          </p:nvSpPr>
          <p:spPr>
            <a:xfrm>
              <a:off x="2878025" y="2183425"/>
              <a:ext cx="25" cy="25"/>
            </a:xfrm>
            <a:custGeom>
              <a:rect b="b" l="l" r="r" t="t"/>
              <a:pathLst>
                <a:path extrusionOk="0" h="1" w="1">
                  <a:moveTo>
                    <a:pt x="1" y="1"/>
                  </a:moveTo>
                  <a:lnTo>
                    <a:pt x="1" y="1"/>
                  </a:ln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4"/>
            <p:cNvSpPr/>
            <p:nvPr/>
          </p:nvSpPr>
          <p:spPr>
            <a:xfrm>
              <a:off x="2877200" y="2183350"/>
              <a:ext cx="850" cy="200"/>
            </a:xfrm>
            <a:custGeom>
              <a:rect b="b" l="l" r="r" t="t"/>
              <a:pathLst>
                <a:path extrusionOk="0" h="8" w="34">
                  <a:moveTo>
                    <a:pt x="12" y="0"/>
                  </a:moveTo>
                  <a:cubicBezTo>
                    <a:pt x="0" y="0"/>
                    <a:pt x="7" y="7"/>
                    <a:pt x="19" y="7"/>
                  </a:cubicBezTo>
                  <a:cubicBezTo>
                    <a:pt x="23" y="7"/>
                    <a:pt x="29" y="6"/>
                    <a:pt x="34" y="4"/>
                  </a:cubicBezTo>
                  <a:cubicBezTo>
                    <a:pt x="23" y="1"/>
                    <a:pt x="17"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4"/>
            <p:cNvSpPr/>
            <p:nvPr/>
          </p:nvSpPr>
          <p:spPr>
            <a:xfrm>
              <a:off x="2871475" y="2180750"/>
              <a:ext cx="5075" cy="1525"/>
            </a:xfrm>
            <a:custGeom>
              <a:rect b="b" l="l" r="r" t="t"/>
              <a:pathLst>
                <a:path extrusionOk="0" h="61" w="203">
                  <a:moveTo>
                    <a:pt x="203" y="1"/>
                  </a:moveTo>
                  <a:lnTo>
                    <a:pt x="203" y="1"/>
                  </a:lnTo>
                  <a:cubicBezTo>
                    <a:pt x="199" y="4"/>
                    <a:pt x="195" y="7"/>
                    <a:pt x="190" y="10"/>
                  </a:cubicBezTo>
                  <a:lnTo>
                    <a:pt x="190" y="10"/>
                  </a:lnTo>
                  <a:cubicBezTo>
                    <a:pt x="192" y="9"/>
                    <a:pt x="193" y="8"/>
                    <a:pt x="194" y="7"/>
                  </a:cubicBezTo>
                  <a:lnTo>
                    <a:pt x="194" y="7"/>
                  </a:lnTo>
                  <a:cubicBezTo>
                    <a:pt x="182" y="16"/>
                    <a:pt x="179" y="20"/>
                    <a:pt x="179" y="20"/>
                  </a:cubicBezTo>
                  <a:cubicBezTo>
                    <a:pt x="180" y="20"/>
                    <a:pt x="196" y="8"/>
                    <a:pt x="203" y="1"/>
                  </a:cubicBezTo>
                  <a:lnTo>
                    <a:pt x="203" y="1"/>
                  </a:lnTo>
                  <a:cubicBezTo>
                    <a:pt x="203" y="1"/>
                    <a:pt x="203" y="1"/>
                    <a:pt x="203" y="1"/>
                  </a:cubicBezTo>
                  <a:close/>
                  <a:moveTo>
                    <a:pt x="190" y="10"/>
                  </a:moveTo>
                  <a:cubicBezTo>
                    <a:pt x="173" y="20"/>
                    <a:pt x="142" y="35"/>
                    <a:pt x="119" y="43"/>
                  </a:cubicBezTo>
                  <a:lnTo>
                    <a:pt x="119" y="43"/>
                  </a:lnTo>
                  <a:cubicBezTo>
                    <a:pt x="140" y="38"/>
                    <a:pt x="163" y="28"/>
                    <a:pt x="190" y="10"/>
                  </a:cubicBezTo>
                  <a:close/>
                  <a:moveTo>
                    <a:pt x="120" y="13"/>
                  </a:moveTo>
                  <a:lnTo>
                    <a:pt x="120" y="13"/>
                  </a:lnTo>
                  <a:cubicBezTo>
                    <a:pt x="84" y="25"/>
                    <a:pt x="48" y="36"/>
                    <a:pt x="13" y="36"/>
                  </a:cubicBezTo>
                  <a:cubicBezTo>
                    <a:pt x="42" y="46"/>
                    <a:pt x="39" y="48"/>
                    <a:pt x="17" y="55"/>
                  </a:cubicBezTo>
                  <a:lnTo>
                    <a:pt x="17" y="55"/>
                  </a:lnTo>
                  <a:cubicBezTo>
                    <a:pt x="43" y="49"/>
                    <a:pt x="67" y="51"/>
                    <a:pt x="96" y="48"/>
                  </a:cubicBezTo>
                  <a:lnTo>
                    <a:pt x="96" y="48"/>
                  </a:lnTo>
                  <a:cubicBezTo>
                    <a:pt x="96" y="48"/>
                    <a:pt x="96" y="48"/>
                    <a:pt x="96" y="48"/>
                  </a:cubicBezTo>
                  <a:cubicBezTo>
                    <a:pt x="101" y="48"/>
                    <a:pt x="110" y="46"/>
                    <a:pt x="119" y="43"/>
                  </a:cubicBezTo>
                  <a:lnTo>
                    <a:pt x="119" y="43"/>
                  </a:lnTo>
                  <a:cubicBezTo>
                    <a:pt x="111" y="45"/>
                    <a:pt x="103" y="47"/>
                    <a:pt x="96" y="48"/>
                  </a:cubicBezTo>
                  <a:lnTo>
                    <a:pt x="96" y="48"/>
                  </a:lnTo>
                  <a:cubicBezTo>
                    <a:pt x="96" y="36"/>
                    <a:pt x="96" y="24"/>
                    <a:pt x="120" y="13"/>
                  </a:cubicBezTo>
                  <a:close/>
                  <a:moveTo>
                    <a:pt x="17" y="55"/>
                  </a:moveTo>
                  <a:lnTo>
                    <a:pt x="17" y="55"/>
                  </a:lnTo>
                  <a:cubicBezTo>
                    <a:pt x="11" y="56"/>
                    <a:pt x="6" y="58"/>
                    <a:pt x="1" y="60"/>
                  </a:cubicBezTo>
                  <a:cubicBezTo>
                    <a:pt x="7" y="58"/>
                    <a:pt x="12" y="57"/>
                    <a:pt x="17" y="55"/>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4"/>
            <p:cNvSpPr/>
            <p:nvPr/>
          </p:nvSpPr>
          <p:spPr>
            <a:xfrm>
              <a:off x="2876550" y="2180625"/>
              <a:ext cx="775" cy="750"/>
            </a:xfrm>
            <a:custGeom>
              <a:rect b="b" l="l" r="r" t="t"/>
              <a:pathLst>
                <a:path extrusionOk="0" h="30" w="31">
                  <a:moveTo>
                    <a:pt x="27" y="0"/>
                  </a:moveTo>
                  <a:cubicBezTo>
                    <a:pt x="25" y="0"/>
                    <a:pt x="18" y="8"/>
                    <a:pt x="0" y="30"/>
                  </a:cubicBezTo>
                  <a:cubicBezTo>
                    <a:pt x="15" y="22"/>
                    <a:pt x="30" y="0"/>
                    <a:pt x="2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4"/>
            <p:cNvSpPr/>
            <p:nvPr/>
          </p:nvSpPr>
          <p:spPr>
            <a:xfrm>
              <a:off x="2875050" y="2181800"/>
              <a:ext cx="2425" cy="1175"/>
            </a:xfrm>
            <a:custGeom>
              <a:rect b="b" l="l" r="r" t="t"/>
              <a:pathLst>
                <a:path extrusionOk="0" h="47" w="97">
                  <a:moveTo>
                    <a:pt x="69" y="1"/>
                  </a:moveTo>
                  <a:cubicBezTo>
                    <a:pt x="59" y="1"/>
                    <a:pt x="37" y="15"/>
                    <a:pt x="11" y="34"/>
                  </a:cubicBezTo>
                  <a:lnTo>
                    <a:pt x="11" y="34"/>
                  </a:lnTo>
                  <a:cubicBezTo>
                    <a:pt x="11" y="34"/>
                    <a:pt x="11" y="34"/>
                    <a:pt x="11" y="34"/>
                  </a:cubicBezTo>
                  <a:lnTo>
                    <a:pt x="11" y="34"/>
                  </a:lnTo>
                  <a:cubicBezTo>
                    <a:pt x="10" y="34"/>
                    <a:pt x="7" y="36"/>
                    <a:pt x="0" y="42"/>
                  </a:cubicBezTo>
                  <a:cubicBezTo>
                    <a:pt x="0" y="42"/>
                    <a:pt x="0" y="42"/>
                    <a:pt x="0" y="42"/>
                  </a:cubicBezTo>
                  <a:lnTo>
                    <a:pt x="0" y="42"/>
                  </a:lnTo>
                  <a:cubicBezTo>
                    <a:pt x="0" y="44"/>
                    <a:pt x="1" y="45"/>
                    <a:pt x="2" y="45"/>
                  </a:cubicBezTo>
                  <a:cubicBezTo>
                    <a:pt x="2" y="45"/>
                    <a:pt x="2" y="45"/>
                    <a:pt x="2" y="44"/>
                  </a:cubicBezTo>
                  <a:lnTo>
                    <a:pt x="2" y="44"/>
                  </a:lnTo>
                  <a:cubicBezTo>
                    <a:pt x="5" y="46"/>
                    <a:pt x="8" y="47"/>
                    <a:pt x="12" y="47"/>
                  </a:cubicBezTo>
                  <a:cubicBezTo>
                    <a:pt x="38" y="47"/>
                    <a:pt x="97" y="13"/>
                    <a:pt x="87" y="13"/>
                  </a:cubicBezTo>
                  <a:cubicBezTo>
                    <a:pt x="86" y="13"/>
                    <a:pt x="81" y="15"/>
                    <a:pt x="72" y="18"/>
                  </a:cubicBezTo>
                  <a:cubicBezTo>
                    <a:pt x="76" y="6"/>
                    <a:pt x="74" y="1"/>
                    <a:pt x="6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4"/>
            <p:cNvSpPr/>
            <p:nvPr/>
          </p:nvSpPr>
          <p:spPr>
            <a:xfrm>
              <a:off x="2874450" y="2185525"/>
              <a:ext cx="1825" cy="1250"/>
            </a:xfrm>
            <a:custGeom>
              <a:rect b="b" l="l" r="r" t="t"/>
              <a:pathLst>
                <a:path extrusionOk="0" h="50" w="73">
                  <a:moveTo>
                    <a:pt x="72" y="0"/>
                  </a:moveTo>
                  <a:cubicBezTo>
                    <a:pt x="62" y="0"/>
                    <a:pt x="54" y="5"/>
                    <a:pt x="48" y="12"/>
                  </a:cubicBezTo>
                  <a:lnTo>
                    <a:pt x="48" y="12"/>
                  </a:lnTo>
                  <a:cubicBezTo>
                    <a:pt x="56" y="8"/>
                    <a:pt x="64" y="4"/>
                    <a:pt x="72" y="0"/>
                  </a:cubicBezTo>
                  <a:close/>
                  <a:moveTo>
                    <a:pt x="48" y="12"/>
                  </a:moveTo>
                  <a:lnTo>
                    <a:pt x="48" y="12"/>
                  </a:lnTo>
                  <a:cubicBezTo>
                    <a:pt x="32" y="20"/>
                    <a:pt x="16" y="28"/>
                    <a:pt x="1" y="36"/>
                  </a:cubicBezTo>
                  <a:cubicBezTo>
                    <a:pt x="24" y="36"/>
                    <a:pt x="24" y="48"/>
                    <a:pt x="1" y="48"/>
                  </a:cubicBezTo>
                  <a:cubicBezTo>
                    <a:pt x="4" y="49"/>
                    <a:pt x="7" y="49"/>
                    <a:pt x="10" y="49"/>
                  </a:cubicBezTo>
                  <a:cubicBezTo>
                    <a:pt x="28" y="49"/>
                    <a:pt x="35" y="27"/>
                    <a:pt x="48"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4"/>
            <p:cNvSpPr/>
            <p:nvPr/>
          </p:nvSpPr>
          <p:spPr>
            <a:xfrm>
              <a:off x="2874450" y="2184025"/>
              <a:ext cx="1225" cy="625"/>
            </a:xfrm>
            <a:custGeom>
              <a:rect b="b" l="l" r="r" t="t"/>
              <a:pathLst>
                <a:path extrusionOk="0" h="25" w="49">
                  <a:moveTo>
                    <a:pt x="1" y="24"/>
                  </a:moveTo>
                  <a:cubicBezTo>
                    <a:pt x="48" y="1"/>
                    <a:pt x="48" y="1"/>
                    <a:pt x="1" y="2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4"/>
            <p:cNvSpPr/>
            <p:nvPr/>
          </p:nvSpPr>
          <p:spPr>
            <a:xfrm>
              <a:off x="2876725" y="2180175"/>
              <a:ext cx="1075" cy="450"/>
            </a:xfrm>
            <a:custGeom>
              <a:rect b="b" l="l" r="r" t="t"/>
              <a:pathLst>
                <a:path extrusionOk="0" h="18" w="43">
                  <a:moveTo>
                    <a:pt x="37" y="0"/>
                  </a:moveTo>
                  <a:cubicBezTo>
                    <a:pt x="34" y="0"/>
                    <a:pt x="25" y="3"/>
                    <a:pt x="5" y="12"/>
                  </a:cubicBezTo>
                  <a:cubicBezTo>
                    <a:pt x="1" y="16"/>
                    <a:pt x="1" y="18"/>
                    <a:pt x="3" y="18"/>
                  </a:cubicBezTo>
                  <a:cubicBezTo>
                    <a:pt x="10" y="18"/>
                    <a:pt x="42" y="0"/>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4"/>
            <p:cNvSpPr/>
            <p:nvPr/>
          </p:nvSpPr>
          <p:spPr>
            <a:xfrm>
              <a:off x="2876550" y="2179575"/>
              <a:ext cx="900" cy="300"/>
            </a:xfrm>
            <a:custGeom>
              <a:rect b="b" l="l" r="r" t="t"/>
              <a:pathLst>
                <a:path extrusionOk="0" h="12" w="36">
                  <a:moveTo>
                    <a:pt x="0" y="12"/>
                  </a:moveTo>
                  <a:cubicBezTo>
                    <a:pt x="36" y="0"/>
                    <a:pt x="36" y="0"/>
                    <a:pt x="0"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4"/>
            <p:cNvSpPr/>
            <p:nvPr/>
          </p:nvSpPr>
          <p:spPr>
            <a:xfrm>
              <a:off x="2868800" y="2172425"/>
              <a:ext cx="325" cy="25"/>
            </a:xfrm>
            <a:custGeom>
              <a:rect b="b" l="l" r="r" t="t"/>
              <a:pathLst>
                <a:path extrusionOk="0" h="1" w="13">
                  <a:moveTo>
                    <a:pt x="12" y="0"/>
                  </a:moveTo>
                  <a:lnTo>
                    <a:pt x="12" y="0"/>
                  </a:ln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4"/>
            <p:cNvSpPr/>
            <p:nvPr/>
          </p:nvSpPr>
          <p:spPr>
            <a:xfrm>
              <a:off x="2876250" y="2177175"/>
              <a:ext cx="25" cy="325"/>
            </a:xfrm>
            <a:custGeom>
              <a:rect b="b" l="l" r="r" t="t"/>
              <a:pathLst>
                <a:path extrusionOk="0" h="13" w="1">
                  <a:moveTo>
                    <a:pt x="0" y="1"/>
                  </a:moveTo>
                  <a:cubicBezTo>
                    <a:pt x="0" y="1"/>
                    <a:pt x="0" y="1"/>
                    <a:pt x="0" y="13"/>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4"/>
            <p:cNvSpPr/>
            <p:nvPr/>
          </p:nvSpPr>
          <p:spPr>
            <a:xfrm>
              <a:off x="2866425" y="2180750"/>
              <a:ext cx="275" cy="150"/>
            </a:xfrm>
            <a:custGeom>
              <a:rect b="b" l="l" r="r" t="t"/>
              <a:pathLst>
                <a:path extrusionOk="0" h="6" w="11">
                  <a:moveTo>
                    <a:pt x="0" y="1"/>
                  </a:moveTo>
                  <a:cubicBezTo>
                    <a:pt x="4" y="5"/>
                    <a:pt x="7" y="6"/>
                    <a:pt x="8" y="6"/>
                  </a:cubicBezTo>
                  <a:cubicBezTo>
                    <a:pt x="11" y="6"/>
                    <a:pt x="8"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4"/>
            <p:cNvSpPr/>
            <p:nvPr/>
          </p:nvSpPr>
          <p:spPr>
            <a:xfrm>
              <a:off x="2875950" y="2178375"/>
              <a:ext cx="900" cy="25"/>
            </a:xfrm>
            <a:custGeom>
              <a:rect b="b" l="l" r="r" t="t"/>
              <a:pathLst>
                <a:path extrusionOk="0" h="1" w="36">
                  <a:moveTo>
                    <a:pt x="36" y="0"/>
                  </a:moveTo>
                  <a:cubicBezTo>
                    <a:pt x="0" y="0"/>
                    <a:pt x="36" y="0"/>
                    <a:pt x="36" y="0"/>
                  </a:cubicBezTo>
                  <a:cubicBezTo>
                    <a:pt x="36" y="0"/>
                    <a:pt x="36" y="0"/>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4"/>
            <p:cNvSpPr/>
            <p:nvPr/>
          </p:nvSpPr>
          <p:spPr>
            <a:xfrm>
              <a:off x="2872675" y="2183000"/>
              <a:ext cx="625" cy="150"/>
            </a:xfrm>
            <a:custGeom>
              <a:rect b="b" l="l" r="r" t="t"/>
              <a:pathLst>
                <a:path extrusionOk="0" h="6" w="25">
                  <a:moveTo>
                    <a:pt x="8" y="1"/>
                  </a:moveTo>
                  <a:cubicBezTo>
                    <a:pt x="4" y="1"/>
                    <a:pt x="0" y="2"/>
                    <a:pt x="0" y="6"/>
                  </a:cubicBezTo>
                  <a:cubicBezTo>
                    <a:pt x="24" y="6"/>
                    <a:pt x="16" y="1"/>
                    <a:pt x="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4"/>
            <p:cNvSpPr/>
            <p:nvPr/>
          </p:nvSpPr>
          <p:spPr>
            <a:xfrm>
              <a:off x="2873400" y="2179850"/>
              <a:ext cx="1725" cy="375"/>
            </a:xfrm>
            <a:custGeom>
              <a:rect b="b" l="l" r="r" t="t"/>
              <a:pathLst>
                <a:path extrusionOk="0" h="15" w="69">
                  <a:moveTo>
                    <a:pt x="31" y="1"/>
                  </a:moveTo>
                  <a:cubicBezTo>
                    <a:pt x="1" y="11"/>
                    <a:pt x="9" y="15"/>
                    <a:pt x="23" y="15"/>
                  </a:cubicBezTo>
                  <a:cubicBezTo>
                    <a:pt x="41" y="15"/>
                    <a:pt x="68" y="9"/>
                    <a:pt x="38" y="2"/>
                  </a:cubicBezTo>
                  <a:lnTo>
                    <a:pt x="38" y="2"/>
                  </a:lnTo>
                  <a:cubicBezTo>
                    <a:pt x="38" y="2"/>
                    <a:pt x="36" y="1"/>
                    <a:pt x="3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4"/>
            <p:cNvSpPr/>
            <p:nvPr/>
          </p:nvSpPr>
          <p:spPr>
            <a:xfrm>
              <a:off x="2874150" y="2180450"/>
              <a:ext cx="325" cy="325"/>
            </a:xfrm>
            <a:custGeom>
              <a:rect b="b" l="l" r="r" t="t"/>
              <a:pathLst>
                <a:path extrusionOk="0" h="13" w="13">
                  <a:moveTo>
                    <a:pt x="1" y="1"/>
                  </a:moveTo>
                  <a:cubicBezTo>
                    <a:pt x="1" y="1"/>
                    <a:pt x="1" y="1"/>
                    <a:pt x="1" y="13"/>
                  </a:cubicBezTo>
                  <a:cubicBezTo>
                    <a:pt x="13"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4"/>
            <p:cNvSpPr/>
            <p:nvPr/>
          </p:nvSpPr>
          <p:spPr>
            <a:xfrm>
              <a:off x="2871775" y="2180500"/>
              <a:ext cx="825" cy="575"/>
            </a:xfrm>
            <a:custGeom>
              <a:rect b="b" l="l" r="r" t="t"/>
              <a:pathLst>
                <a:path extrusionOk="0" h="23" w="33">
                  <a:moveTo>
                    <a:pt x="32" y="0"/>
                  </a:moveTo>
                  <a:lnTo>
                    <a:pt x="32" y="0"/>
                  </a:lnTo>
                  <a:cubicBezTo>
                    <a:pt x="31" y="0"/>
                    <a:pt x="22" y="6"/>
                    <a:pt x="1" y="23"/>
                  </a:cubicBezTo>
                  <a:cubicBezTo>
                    <a:pt x="20" y="10"/>
                    <a:pt x="33" y="0"/>
                    <a:pt x="3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4"/>
            <p:cNvSpPr/>
            <p:nvPr/>
          </p:nvSpPr>
          <p:spPr>
            <a:xfrm>
              <a:off x="2872075" y="2178975"/>
              <a:ext cx="325" cy="1200"/>
            </a:xfrm>
            <a:custGeom>
              <a:rect b="b" l="l" r="r" t="t"/>
              <a:pathLst>
                <a:path extrusionOk="0" h="48" w="13">
                  <a:moveTo>
                    <a:pt x="0" y="0"/>
                  </a:moveTo>
                  <a:cubicBezTo>
                    <a:pt x="0" y="48"/>
                    <a:pt x="0" y="0"/>
                    <a:pt x="0" y="0"/>
                  </a:cubicBezTo>
                  <a:cubicBezTo>
                    <a:pt x="0"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4"/>
            <p:cNvSpPr/>
            <p:nvPr/>
          </p:nvSpPr>
          <p:spPr>
            <a:xfrm>
              <a:off x="2871525" y="2180150"/>
              <a:ext cx="275" cy="500"/>
            </a:xfrm>
            <a:custGeom>
              <a:rect b="b" l="l" r="r" t="t"/>
              <a:pathLst>
                <a:path extrusionOk="0" h="20" w="11">
                  <a:moveTo>
                    <a:pt x="11" y="1"/>
                  </a:moveTo>
                  <a:cubicBezTo>
                    <a:pt x="3" y="8"/>
                    <a:pt x="0" y="20"/>
                    <a:pt x="2" y="20"/>
                  </a:cubicBezTo>
                  <a:cubicBezTo>
                    <a:pt x="3" y="20"/>
                    <a:pt x="6" y="15"/>
                    <a:pt x="1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4"/>
            <p:cNvSpPr/>
            <p:nvPr/>
          </p:nvSpPr>
          <p:spPr>
            <a:xfrm>
              <a:off x="2870225" y="2175100"/>
              <a:ext cx="675" cy="150"/>
            </a:xfrm>
            <a:custGeom>
              <a:rect b="b" l="l" r="r" t="t"/>
              <a:pathLst>
                <a:path extrusionOk="0" h="6" w="27">
                  <a:moveTo>
                    <a:pt x="27" y="0"/>
                  </a:moveTo>
                  <a:cubicBezTo>
                    <a:pt x="3" y="0"/>
                    <a:pt x="0" y="6"/>
                    <a:pt x="8" y="6"/>
                  </a:cubicBezTo>
                  <a:cubicBezTo>
                    <a:pt x="12" y="6"/>
                    <a:pt x="19" y="4"/>
                    <a:pt x="2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4"/>
            <p:cNvSpPr/>
            <p:nvPr/>
          </p:nvSpPr>
          <p:spPr>
            <a:xfrm>
              <a:off x="2859725" y="2201550"/>
              <a:ext cx="475" cy="525"/>
            </a:xfrm>
            <a:custGeom>
              <a:rect b="b" l="l" r="r" t="t"/>
              <a:pathLst>
                <a:path extrusionOk="0" h="21" w="19">
                  <a:moveTo>
                    <a:pt x="17" y="1"/>
                  </a:moveTo>
                  <a:cubicBezTo>
                    <a:pt x="14" y="1"/>
                    <a:pt x="1" y="21"/>
                    <a:pt x="2" y="21"/>
                  </a:cubicBezTo>
                  <a:cubicBezTo>
                    <a:pt x="3" y="21"/>
                    <a:pt x="8" y="16"/>
                    <a:pt x="18" y="2"/>
                  </a:cubicBezTo>
                  <a:cubicBezTo>
                    <a:pt x="18" y="1"/>
                    <a:pt x="18" y="1"/>
                    <a:pt x="1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4"/>
            <p:cNvSpPr/>
            <p:nvPr/>
          </p:nvSpPr>
          <p:spPr>
            <a:xfrm>
              <a:off x="2860175" y="2202475"/>
              <a:ext cx="1500" cy="25"/>
            </a:xfrm>
            <a:custGeom>
              <a:rect b="b" l="l" r="r" t="t"/>
              <a:pathLst>
                <a:path extrusionOk="0" h="1" w="60">
                  <a:moveTo>
                    <a:pt x="0" y="1"/>
                  </a:moveTo>
                  <a:cubicBezTo>
                    <a:pt x="60" y="1"/>
                    <a:pt x="6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4"/>
            <p:cNvSpPr/>
            <p:nvPr/>
          </p:nvSpPr>
          <p:spPr>
            <a:xfrm>
              <a:off x="2889925" y="2183425"/>
              <a:ext cx="925" cy="425"/>
            </a:xfrm>
            <a:custGeom>
              <a:rect b="b" l="l" r="r" t="t"/>
              <a:pathLst>
                <a:path extrusionOk="0" h="17" w="37">
                  <a:moveTo>
                    <a:pt x="37" y="1"/>
                  </a:moveTo>
                  <a:cubicBezTo>
                    <a:pt x="25" y="1"/>
                    <a:pt x="1" y="13"/>
                    <a:pt x="1" y="13"/>
                  </a:cubicBezTo>
                  <a:cubicBezTo>
                    <a:pt x="1" y="15"/>
                    <a:pt x="2" y="16"/>
                    <a:pt x="3" y="16"/>
                  </a:cubicBezTo>
                  <a:cubicBezTo>
                    <a:pt x="10" y="16"/>
                    <a:pt x="27" y="1"/>
                    <a:pt x="3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4"/>
            <p:cNvSpPr/>
            <p:nvPr/>
          </p:nvSpPr>
          <p:spPr>
            <a:xfrm>
              <a:off x="2886850" y="2183900"/>
              <a:ext cx="1425" cy="150"/>
            </a:xfrm>
            <a:custGeom>
              <a:rect b="b" l="l" r="r" t="t"/>
              <a:pathLst>
                <a:path extrusionOk="0" h="6" w="57">
                  <a:moveTo>
                    <a:pt x="48" y="0"/>
                  </a:moveTo>
                  <a:cubicBezTo>
                    <a:pt x="35" y="0"/>
                    <a:pt x="1" y="6"/>
                    <a:pt x="40" y="6"/>
                  </a:cubicBezTo>
                  <a:cubicBezTo>
                    <a:pt x="56" y="2"/>
                    <a:pt x="55"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4"/>
            <p:cNvSpPr/>
            <p:nvPr/>
          </p:nvSpPr>
          <p:spPr>
            <a:xfrm>
              <a:off x="2886950" y="2183125"/>
              <a:ext cx="1825" cy="625"/>
            </a:xfrm>
            <a:custGeom>
              <a:rect b="b" l="l" r="r" t="t"/>
              <a:pathLst>
                <a:path extrusionOk="0" h="25" w="73">
                  <a:moveTo>
                    <a:pt x="25" y="1"/>
                  </a:moveTo>
                  <a:lnTo>
                    <a:pt x="25" y="1"/>
                  </a:lnTo>
                  <a:cubicBezTo>
                    <a:pt x="13" y="6"/>
                    <a:pt x="10" y="9"/>
                    <a:pt x="10" y="12"/>
                  </a:cubicBezTo>
                  <a:lnTo>
                    <a:pt x="10" y="12"/>
                  </a:lnTo>
                  <a:cubicBezTo>
                    <a:pt x="3" y="18"/>
                    <a:pt x="0" y="20"/>
                    <a:pt x="0" y="20"/>
                  </a:cubicBezTo>
                  <a:cubicBezTo>
                    <a:pt x="1" y="20"/>
                    <a:pt x="5" y="17"/>
                    <a:pt x="10" y="13"/>
                  </a:cubicBezTo>
                  <a:lnTo>
                    <a:pt x="10" y="13"/>
                  </a:lnTo>
                  <a:cubicBezTo>
                    <a:pt x="10" y="16"/>
                    <a:pt x="13" y="19"/>
                    <a:pt x="13" y="25"/>
                  </a:cubicBezTo>
                  <a:cubicBezTo>
                    <a:pt x="72" y="13"/>
                    <a:pt x="25"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4"/>
            <p:cNvSpPr/>
            <p:nvPr/>
          </p:nvSpPr>
          <p:spPr>
            <a:xfrm>
              <a:off x="2889325" y="2180750"/>
              <a:ext cx="625" cy="325"/>
            </a:xfrm>
            <a:custGeom>
              <a:rect b="b" l="l" r="r" t="t"/>
              <a:pathLst>
                <a:path extrusionOk="0" h="13" w="25">
                  <a:moveTo>
                    <a:pt x="13" y="13"/>
                  </a:moveTo>
                  <a:cubicBezTo>
                    <a:pt x="25" y="1"/>
                    <a:pt x="13" y="13"/>
                    <a:pt x="13" y="13"/>
                  </a:cubicBezTo>
                  <a:cubicBezTo>
                    <a:pt x="13" y="13"/>
                    <a:pt x="1" y="13"/>
                    <a:pt x="13"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4"/>
            <p:cNvSpPr/>
            <p:nvPr/>
          </p:nvSpPr>
          <p:spPr>
            <a:xfrm>
              <a:off x="2889625" y="2180925"/>
              <a:ext cx="300" cy="150"/>
            </a:xfrm>
            <a:custGeom>
              <a:rect b="b" l="l" r="r" t="t"/>
              <a:pathLst>
                <a:path extrusionOk="0" h="6" w="12">
                  <a:moveTo>
                    <a:pt x="9" y="0"/>
                  </a:moveTo>
                  <a:cubicBezTo>
                    <a:pt x="7" y="0"/>
                    <a:pt x="5" y="2"/>
                    <a:pt x="1" y="6"/>
                  </a:cubicBezTo>
                  <a:cubicBezTo>
                    <a:pt x="9" y="6"/>
                    <a:pt x="11" y="0"/>
                    <a:pt x="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4"/>
            <p:cNvSpPr/>
            <p:nvPr/>
          </p:nvSpPr>
          <p:spPr>
            <a:xfrm>
              <a:off x="2889175" y="2180150"/>
              <a:ext cx="1075" cy="300"/>
            </a:xfrm>
            <a:custGeom>
              <a:rect b="b" l="l" r="r" t="t"/>
              <a:pathLst>
                <a:path extrusionOk="0" h="12" w="43">
                  <a:moveTo>
                    <a:pt x="43" y="1"/>
                  </a:moveTo>
                  <a:cubicBezTo>
                    <a:pt x="11" y="1"/>
                    <a:pt x="0" y="11"/>
                    <a:pt x="11" y="11"/>
                  </a:cubicBezTo>
                  <a:cubicBezTo>
                    <a:pt x="16" y="11"/>
                    <a:pt x="27" y="9"/>
                    <a:pt x="4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4"/>
            <p:cNvSpPr/>
            <p:nvPr/>
          </p:nvSpPr>
          <p:spPr>
            <a:xfrm>
              <a:off x="2888450" y="2181050"/>
              <a:ext cx="325" cy="25"/>
            </a:xfrm>
            <a:custGeom>
              <a:rect b="b" l="l" r="r" t="t"/>
              <a:pathLst>
                <a:path extrusionOk="0" h="1" w="13">
                  <a:moveTo>
                    <a:pt x="0" y="1"/>
                  </a:moveTo>
                  <a:lnTo>
                    <a:pt x="0" y="1"/>
                  </a:lnTo>
                  <a:cubicBezTo>
                    <a:pt x="12" y="1"/>
                    <a:pt x="12"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4"/>
            <p:cNvSpPr/>
            <p:nvPr/>
          </p:nvSpPr>
          <p:spPr>
            <a:xfrm>
              <a:off x="2888225" y="2180875"/>
              <a:ext cx="675" cy="550"/>
            </a:xfrm>
            <a:custGeom>
              <a:rect b="b" l="l" r="r" t="t"/>
              <a:pathLst>
                <a:path extrusionOk="0" h="22" w="27">
                  <a:moveTo>
                    <a:pt x="26" y="1"/>
                  </a:moveTo>
                  <a:cubicBezTo>
                    <a:pt x="22" y="1"/>
                    <a:pt x="1" y="14"/>
                    <a:pt x="5" y="14"/>
                  </a:cubicBezTo>
                  <a:cubicBezTo>
                    <a:pt x="6" y="14"/>
                    <a:pt x="11" y="13"/>
                    <a:pt x="21" y="8"/>
                  </a:cubicBezTo>
                  <a:lnTo>
                    <a:pt x="21" y="8"/>
                  </a:lnTo>
                  <a:cubicBezTo>
                    <a:pt x="21" y="8"/>
                    <a:pt x="21" y="8"/>
                    <a:pt x="21" y="8"/>
                  </a:cubicBezTo>
                  <a:cubicBezTo>
                    <a:pt x="26" y="3"/>
                    <a:pt x="27" y="1"/>
                    <a:pt x="26" y="1"/>
                  </a:cubicBezTo>
                  <a:close/>
                  <a:moveTo>
                    <a:pt x="21" y="8"/>
                  </a:moveTo>
                  <a:lnTo>
                    <a:pt x="21" y="8"/>
                  </a:lnTo>
                  <a:cubicBezTo>
                    <a:pt x="6" y="18"/>
                    <a:pt x="2" y="21"/>
                    <a:pt x="2" y="21"/>
                  </a:cubicBezTo>
                  <a:cubicBezTo>
                    <a:pt x="3" y="21"/>
                    <a:pt x="14" y="14"/>
                    <a:pt x="21" y="8"/>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4"/>
            <p:cNvSpPr/>
            <p:nvPr/>
          </p:nvSpPr>
          <p:spPr>
            <a:xfrm>
              <a:off x="2888150" y="2181050"/>
              <a:ext cx="850" cy="700"/>
            </a:xfrm>
            <a:custGeom>
              <a:rect b="b" l="l" r="r" t="t"/>
              <a:pathLst>
                <a:path extrusionOk="0" h="28" w="34">
                  <a:moveTo>
                    <a:pt x="24" y="1"/>
                  </a:moveTo>
                  <a:cubicBezTo>
                    <a:pt x="24" y="13"/>
                    <a:pt x="12" y="24"/>
                    <a:pt x="0" y="24"/>
                  </a:cubicBezTo>
                  <a:cubicBezTo>
                    <a:pt x="3" y="27"/>
                    <a:pt x="5" y="28"/>
                    <a:pt x="8" y="28"/>
                  </a:cubicBezTo>
                  <a:cubicBezTo>
                    <a:pt x="20" y="28"/>
                    <a:pt x="34" y="10"/>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4"/>
            <p:cNvSpPr/>
            <p:nvPr/>
          </p:nvSpPr>
          <p:spPr>
            <a:xfrm>
              <a:off x="2886075" y="2183425"/>
              <a:ext cx="600" cy="1525"/>
            </a:xfrm>
            <a:custGeom>
              <a:rect b="b" l="l" r="r" t="t"/>
              <a:pathLst>
                <a:path extrusionOk="0" h="61" w="24">
                  <a:moveTo>
                    <a:pt x="12" y="13"/>
                  </a:moveTo>
                  <a:cubicBezTo>
                    <a:pt x="0" y="60"/>
                    <a:pt x="12" y="13"/>
                    <a:pt x="12" y="13"/>
                  </a:cubicBezTo>
                  <a:cubicBezTo>
                    <a:pt x="12" y="13"/>
                    <a:pt x="24" y="1"/>
                    <a:pt x="12"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4"/>
            <p:cNvSpPr/>
            <p:nvPr/>
          </p:nvSpPr>
          <p:spPr>
            <a:xfrm>
              <a:off x="2888450" y="2179425"/>
              <a:ext cx="1125" cy="750"/>
            </a:xfrm>
            <a:custGeom>
              <a:rect b="b" l="l" r="r" t="t"/>
              <a:pathLst>
                <a:path extrusionOk="0" h="30" w="45">
                  <a:moveTo>
                    <a:pt x="43" y="1"/>
                  </a:moveTo>
                  <a:cubicBezTo>
                    <a:pt x="42" y="1"/>
                    <a:pt x="31" y="8"/>
                    <a:pt x="0" y="30"/>
                  </a:cubicBezTo>
                  <a:cubicBezTo>
                    <a:pt x="15" y="22"/>
                    <a:pt x="45" y="1"/>
                    <a:pt x="4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4"/>
            <p:cNvSpPr/>
            <p:nvPr/>
          </p:nvSpPr>
          <p:spPr>
            <a:xfrm>
              <a:off x="2887850" y="2180150"/>
              <a:ext cx="625" cy="325"/>
            </a:xfrm>
            <a:custGeom>
              <a:rect b="b" l="l" r="r" t="t"/>
              <a:pathLst>
                <a:path extrusionOk="0" h="13" w="25">
                  <a:moveTo>
                    <a:pt x="24" y="1"/>
                  </a:moveTo>
                  <a:lnTo>
                    <a:pt x="0" y="13"/>
                  </a:lnTo>
                  <a:cubicBezTo>
                    <a:pt x="0" y="13"/>
                    <a:pt x="12" y="13"/>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4"/>
            <p:cNvSpPr/>
            <p:nvPr/>
          </p:nvSpPr>
          <p:spPr>
            <a:xfrm>
              <a:off x="2886950" y="2181650"/>
              <a:ext cx="1225" cy="325"/>
            </a:xfrm>
            <a:custGeom>
              <a:rect b="b" l="l" r="r" t="t"/>
              <a:pathLst>
                <a:path extrusionOk="0" h="13" w="49">
                  <a:moveTo>
                    <a:pt x="1" y="12"/>
                  </a:moveTo>
                  <a:cubicBezTo>
                    <a:pt x="48" y="0"/>
                    <a:pt x="48" y="0"/>
                    <a:pt x="1"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4"/>
            <p:cNvSpPr/>
            <p:nvPr/>
          </p:nvSpPr>
          <p:spPr>
            <a:xfrm>
              <a:off x="2888725" y="2178550"/>
              <a:ext cx="1050" cy="575"/>
            </a:xfrm>
            <a:custGeom>
              <a:rect b="b" l="l" r="r" t="t"/>
              <a:pathLst>
                <a:path extrusionOk="0" h="23" w="42">
                  <a:moveTo>
                    <a:pt x="42" y="0"/>
                  </a:moveTo>
                  <a:cubicBezTo>
                    <a:pt x="40" y="0"/>
                    <a:pt x="1" y="22"/>
                    <a:pt x="2" y="22"/>
                  </a:cubicBezTo>
                  <a:cubicBezTo>
                    <a:pt x="3" y="22"/>
                    <a:pt x="6" y="21"/>
                    <a:pt x="13" y="17"/>
                  </a:cubicBezTo>
                  <a:cubicBezTo>
                    <a:pt x="35" y="5"/>
                    <a:pt x="42" y="0"/>
                    <a:pt x="4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4"/>
            <p:cNvSpPr/>
            <p:nvPr/>
          </p:nvSpPr>
          <p:spPr>
            <a:xfrm>
              <a:off x="2888750" y="2177975"/>
              <a:ext cx="1275" cy="725"/>
            </a:xfrm>
            <a:custGeom>
              <a:rect b="b" l="l" r="r" t="t"/>
              <a:pathLst>
                <a:path extrusionOk="0" h="29" w="51">
                  <a:moveTo>
                    <a:pt x="48" y="1"/>
                  </a:moveTo>
                  <a:cubicBezTo>
                    <a:pt x="44" y="1"/>
                    <a:pt x="14" y="15"/>
                    <a:pt x="0" y="28"/>
                  </a:cubicBezTo>
                  <a:cubicBezTo>
                    <a:pt x="40" y="8"/>
                    <a:pt x="51"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4"/>
            <p:cNvSpPr/>
            <p:nvPr/>
          </p:nvSpPr>
          <p:spPr>
            <a:xfrm>
              <a:off x="2887850" y="2179600"/>
              <a:ext cx="725" cy="575"/>
            </a:xfrm>
            <a:custGeom>
              <a:rect b="b" l="l" r="r" t="t"/>
              <a:pathLst>
                <a:path extrusionOk="0" h="23" w="29">
                  <a:moveTo>
                    <a:pt x="28" y="0"/>
                  </a:moveTo>
                  <a:cubicBezTo>
                    <a:pt x="27" y="0"/>
                    <a:pt x="14" y="10"/>
                    <a:pt x="0" y="23"/>
                  </a:cubicBezTo>
                  <a:cubicBezTo>
                    <a:pt x="22" y="7"/>
                    <a:pt x="29" y="0"/>
                    <a:pt x="2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4"/>
            <p:cNvSpPr/>
            <p:nvPr/>
          </p:nvSpPr>
          <p:spPr>
            <a:xfrm>
              <a:off x="2887850" y="2179850"/>
              <a:ext cx="25" cy="325"/>
            </a:xfrm>
            <a:custGeom>
              <a:rect b="b" l="l" r="r" t="t"/>
              <a:pathLst>
                <a:path extrusionOk="0" h="13" w="1">
                  <a:moveTo>
                    <a:pt x="0" y="13"/>
                  </a:moveTo>
                  <a:cubicBezTo>
                    <a:pt x="0" y="13"/>
                    <a:pt x="0" y="1"/>
                    <a:pt x="0" y="13"/>
                  </a:cubicBezTo>
                  <a:cubicBezTo>
                    <a:pt x="0" y="13"/>
                    <a:pt x="0" y="1"/>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4"/>
            <p:cNvSpPr/>
            <p:nvPr/>
          </p:nvSpPr>
          <p:spPr>
            <a:xfrm>
              <a:off x="2886075" y="2181350"/>
              <a:ext cx="1500" cy="925"/>
            </a:xfrm>
            <a:custGeom>
              <a:rect b="b" l="l" r="r" t="t"/>
              <a:pathLst>
                <a:path extrusionOk="0" h="37" w="60">
                  <a:moveTo>
                    <a:pt x="60" y="1"/>
                  </a:moveTo>
                  <a:cubicBezTo>
                    <a:pt x="36" y="1"/>
                    <a:pt x="24" y="12"/>
                    <a:pt x="0" y="36"/>
                  </a:cubicBezTo>
                  <a:cubicBezTo>
                    <a:pt x="24" y="24"/>
                    <a:pt x="36" y="12"/>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4"/>
            <p:cNvSpPr/>
            <p:nvPr/>
          </p:nvSpPr>
          <p:spPr>
            <a:xfrm>
              <a:off x="2886650" y="2180750"/>
              <a:ext cx="2125" cy="25"/>
            </a:xfrm>
            <a:custGeom>
              <a:rect b="b" l="l" r="r" t="t"/>
              <a:pathLst>
                <a:path extrusionOk="0" h="1" w="85">
                  <a:moveTo>
                    <a:pt x="25" y="1"/>
                  </a:moveTo>
                  <a:cubicBezTo>
                    <a:pt x="1" y="1"/>
                    <a:pt x="84"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4"/>
            <p:cNvSpPr/>
            <p:nvPr/>
          </p:nvSpPr>
          <p:spPr>
            <a:xfrm>
              <a:off x="2886950" y="2180450"/>
              <a:ext cx="625" cy="325"/>
            </a:xfrm>
            <a:custGeom>
              <a:rect b="b" l="l" r="r" t="t"/>
              <a:pathLst>
                <a:path extrusionOk="0" h="13" w="25">
                  <a:moveTo>
                    <a:pt x="1" y="13"/>
                  </a:moveTo>
                  <a:cubicBezTo>
                    <a:pt x="1" y="13"/>
                    <a:pt x="25"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4"/>
            <p:cNvSpPr/>
            <p:nvPr/>
          </p:nvSpPr>
          <p:spPr>
            <a:xfrm>
              <a:off x="2886650" y="2179275"/>
              <a:ext cx="1225" cy="600"/>
            </a:xfrm>
            <a:custGeom>
              <a:rect b="b" l="l" r="r" t="t"/>
              <a:pathLst>
                <a:path extrusionOk="0" h="24" w="49">
                  <a:moveTo>
                    <a:pt x="48" y="0"/>
                  </a:moveTo>
                  <a:cubicBezTo>
                    <a:pt x="1" y="24"/>
                    <a:pt x="48" y="0"/>
                    <a:pt x="48" y="0"/>
                  </a:cubicBezTo>
                  <a:cubicBezTo>
                    <a:pt x="37" y="12"/>
                    <a:pt x="48"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4"/>
            <p:cNvSpPr/>
            <p:nvPr/>
          </p:nvSpPr>
          <p:spPr>
            <a:xfrm>
              <a:off x="2886650" y="2178675"/>
              <a:ext cx="325" cy="325"/>
            </a:xfrm>
            <a:custGeom>
              <a:rect b="b" l="l" r="r" t="t"/>
              <a:pathLst>
                <a:path extrusionOk="0" h="13" w="13">
                  <a:moveTo>
                    <a:pt x="13" y="0"/>
                  </a:moveTo>
                  <a:cubicBezTo>
                    <a:pt x="1" y="12"/>
                    <a:pt x="13"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4"/>
            <p:cNvSpPr/>
            <p:nvPr/>
          </p:nvSpPr>
          <p:spPr>
            <a:xfrm>
              <a:off x="2887250" y="2179850"/>
              <a:ext cx="325" cy="25"/>
            </a:xfrm>
            <a:custGeom>
              <a:rect b="b" l="l" r="r" t="t"/>
              <a:pathLst>
                <a:path extrusionOk="0" h="1" w="13">
                  <a:moveTo>
                    <a:pt x="13" y="1"/>
                  </a:moveTo>
                  <a:cubicBezTo>
                    <a:pt x="1" y="1"/>
                    <a:pt x="1" y="1"/>
                    <a:pt x="13" y="1"/>
                  </a:cubicBezTo>
                  <a:cubicBezTo>
                    <a:pt x="13" y="1"/>
                    <a:pt x="1"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4"/>
            <p:cNvSpPr/>
            <p:nvPr/>
          </p:nvSpPr>
          <p:spPr>
            <a:xfrm>
              <a:off x="2887550" y="2178675"/>
              <a:ext cx="325" cy="325"/>
            </a:xfrm>
            <a:custGeom>
              <a:rect b="b" l="l" r="r" t="t"/>
              <a:pathLst>
                <a:path extrusionOk="0" h="13" w="13">
                  <a:moveTo>
                    <a:pt x="12" y="0"/>
                  </a:moveTo>
                  <a:lnTo>
                    <a:pt x="12" y="0"/>
                  </a:lnTo>
                  <a:cubicBezTo>
                    <a:pt x="9" y="4"/>
                    <a:pt x="5" y="8"/>
                    <a:pt x="1" y="12"/>
                  </a:cubicBezTo>
                  <a:cubicBezTo>
                    <a:pt x="12" y="12"/>
                    <a:pt x="12"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4"/>
            <p:cNvSpPr/>
            <p:nvPr/>
          </p:nvSpPr>
          <p:spPr>
            <a:xfrm>
              <a:off x="2887850" y="2179575"/>
              <a:ext cx="325" cy="25"/>
            </a:xfrm>
            <a:custGeom>
              <a:rect b="b" l="l" r="r" t="t"/>
              <a:pathLst>
                <a:path extrusionOk="0" h="1" w="13">
                  <a:moveTo>
                    <a:pt x="0" y="0"/>
                  </a:moveTo>
                  <a:lnTo>
                    <a:pt x="12" y="0"/>
                  </a:lnTo>
                  <a:cubicBezTo>
                    <a:pt x="12"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4"/>
            <p:cNvSpPr/>
            <p:nvPr/>
          </p:nvSpPr>
          <p:spPr>
            <a:xfrm>
              <a:off x="2887400" y="2179575"/>
              <a:ext cx="475" cy="225"/>
            </a:xfrm>
            <a:custGeom>
              <a:rect b="b" l="l" r="r" t="t"/>
              <a:pathLst>
                <a:path extrusionOk="0" h="9" w="19">
                  <a:moveTo>
                    <a:pt x="18" y="0"/>
                  </a:moveTo>
                  <a:lnTo>
                    <a:pt x="18" y="0"/>
                  </a:lnTo>
                  <a:cubicBezTo>
                    <a:pt x="1" y="6"/>
                    <a:pt x="1" y="9"/>
                    <a:pt x="5" y="9"/>
                  </a:cubicBezTo>
                  <a:cubicBezTo>
                    <a:pt x="10" y="9"/>
                    <a:pt x="18" y="6"/>
                    <a:pt x="1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4"/>
            <p:cNvSpPr/>
            <p:nvPr/>
          </p:nvSpPr>
          <p:spPr>
            <a:xfrm>
              <a:off x="2882500" y="2178675"/>
              <a:ext cx="4475" cy="2700"/>
            </a:xfrm>
            <a:custGeom>
              <a:rect b="b" l="l" r="r" t="t"/>
              <a:pathLst>
                <a:path extrusionOk="0" h="108" w="179">
                  <a:moveTo>
                    <a:pt x="179" y="0"/>
                  </a:moveTo>
                  <a:lnTo>
                    <a:pt x="179" y="0"/>
                  </a:lnTo>
                  <a:cubicBezTo>
                    <a:pt x="145" y="12"/>
                    <a:pt x="110" y="34"/>
                    <a:pt x="87" y="67"/>
                  </a:cubicBezTo>
                  <a:lnTo>
                    <a:pt x="87" y="67"/>
                  </a:lnTo>
                  <a:cubicBezTo>
                    <a:pt x="119" y="45"/>
                    <a:pt x="149" y="23"/>
                    <a:pt x="179" y="0"/>
                  </a:cubicBezTo>
                  <a:lnTo>
                    <a:pt x="179" y="0"/>
                  </a:lnTo>
                  <a:cubicBezTo>
                    <a:pt x="160" y="14"/>
                    <a:pt x="154" y="19"/>
                    <a:pt x="155" y="19"/>
                  </a:cubicBezTo>
                  <a:cubicBezTo>
                    <a:pt x="155" y="19"/>
                    <a:pt x="171" y="8"/>
                    <a:pt x="179" y="0"/>
                  </a:cubicBezTo>
                  <a:lnTo>
                    <a:pt x="179" y="0"/>
                  </a:lnTo>
                  <a:cubicBezTo>
                    <a:pt x="179" y="0"/>
                    <a:pt x="179" y="0"/>
                    <a:pt x="179" y="0"/>
                  </a:cubicBezTo>
                  <a:close/>
                  <a:moveTo>
                    <a:pt x="95" y="36"/>
                  </a:moveTo>
                  <a:cubicBezTo>
                    <a:pt x="72" y="60"/>
                    <a:pt x="36" y="84"/>
                    <a:pt x="0" y="96"/>
                  </a:cubicBezTo>
                  <a:cubicBezTo>
                    <a:pt x="10" y="92"/>
                    <a:pt x="17" y="91"/>
                    <a:pt x="21" y="91"/>
                  </a:cubicBezTo>
                  <a:lnTo>
                    <a:pt x="21" y="91"/>
                  </a:lnTo>
                  <a:cubicBezTo>
                    <a:pt x="16" y="93"/>
                    <a:pt x="9" y="98"/>
                    <a:pt x="0" y="108"/>
                  </a:cubicBezTo>
                  <a:cubicBezTo>
                    <a:pt x="25" y="99"/>
                    <a:pt x="33" y="91"/>
                    <a:pt x="22" y="91"/>
                  </a:cubicBezTo>
                  <a:cubicBezTo>
                    <a:pt x="22" y="91"/>
                    <a:pt x="22" y="91"/>
                    <a:pt x="21" y="91"/>
                  </a:cubicBezTo>
                  <a:lnTo>
                    <a:pt x="21" y="91"/>
                  </a:lnTo>
                  <a:cubicBezTo>
                    <a:pt x="23" y="90"/>
                    <a:pt x="24" y="90"/>
                    <a:pt x="25" y="90"/>
                  </a:cubicBezTo>
                  <a:cubicBezTo>
                    <a:pt x="30" y="90"/>
                    <a:pt x="30" y="96"/>
                    <a:pt x="24" y="108"/>
                  </a:cubicBezTo>
                  <a:cubicBezTo>
                    <a:pt x="45" y="95"/>
                    <a:pt x="65" y="82"/>
                    <a:pt x="83" y="69"/>
                  </a:cubicBezTo>
                  <a:lnTo>
                    <a:pt x="83" y="69"/>
                  </a:lnTo>
                  <a:cubicBezTo>
                    <a:pt x="83" y="70"/>
                    <a:pt x="83" y="71"/>
                    <a:pt x="83" y="72"/>
                  </a:cubicBezTo>
                  <a:cubicBezTo>
                    <a:pt x="84" y="70"/>
                    <a:pt x="86" y="69"/>
                    <a:pt x="87" y="67"/>
                  </a:cubicBezTo>
                  <a:lnTo>
                    <a:pt x="87" y="67"/>
                  </a:lnTo>
                  <a:cubicBezTo>
                    <a:pt x="86" y="68"/>
                    <a:pt x="85" y="69"/>
                    <a:pt x="83" y="69"/>
                  </a:cubicBezTo>
                  <a:lnTo>
                    <a:pt x="83" y="69"/>
                  </a:lnTo>
                  <a:cubicBezTo>
                    <a:pt x="84" y="58"/>
                    <a:pt x="84" y="47"/>
                    <a:pt x="95" y="36"/>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4"/>
            <p:cNvSpPr/>
            <p:nvPr/>
          </p:nvSpPr>
          <p:spPr>
            <a:xfrm>
              <a:off x="2886950" y="2178100"/>
              <a:ext cx="775" cy="900"/>
            </a:xfrm>
            <a:custGeom>
              <a:rect b="b" l="l" r="r" t="t"/>
              <a:pathLst>
                <a:path extrusionOk="0" h="36" w="31">
                  <a:moveTo>
                    <a:pt x="30" y="1"/>
                  </a:moveTo>
                  <a:cubicBezTo>
                    <a:pt x="30" y="1"/>
                    <a:pt x="22" y="9"/>
                    <a:pt x="1" y="35"/>
                  </a:cubicBezTo>
                  <a:cubicBezTo>
                    <a:pt x="8" y="28"/>
                    <a:pt x="30" y="1"/>
                    <a:pt x="3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4"/>
            <p:cNvSpPr/>
            <p:nvPr/>
          </p:nvSpPr>
          <p:spPr>
            <a:xfrm>
              <a:off x="2885475" y="2179000"/>
              <a:ext cx="2125" cy="1475"/>
            </a:xfrm>
            <a:custGeom>
              <a:rect b="b" l="l" r="r" t="t"/>
              <a:pathLst>
                <a:path extrusionOk="0" h="59" w="85">
                  <a:moveTo>
                    <a:pt x="75" y="0"/>
                  </a:moveTo>
                  <a:cubicBezTo>
                    <a:pt x="66" y="0"/>
                    <a:pt x="19" y="40"/>
                    <a:pt x="0" y="59"/>
                  </a:cubicBezTo>
                  <a:cubicBezTo>
                    <a:pt x="10" y="59"/>
                    <a:pt x="84" y="2"/>
                    <a:pt x="84" y="2"/>
                  </a:cubicBezTo>
                  <a:lnTo>
                    <a:pt x="84" y="2"/>
                  </a:lnTo>
                  <a:cubicBezTo>
                    <a:pt x="84" y="2"/>
                    <a:pt x="80" y="5"/>
                    <a:pt x="72" y="11"/>
                  </a:cubicBezTo>
                  <a:cubicBezTo>
                    <a:pt x="77" y="3"/>
                    <a:pt x="78" y="0"/>
                    <a:pt x="7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4"/>
            <p:cNvSpPr/>
            <p:nvPr/>
          </p:nvSpPr>
          <p:spPr>
            <a:xfrm>
              <a:off x="2884575" y="2181350"/>
              <a:ext cx="1800" cy="1525"/>
            </a:xfrm>
            <a:custGeom>
              <a:rect b="b" l="l" r="r" t="t"/>
              <a:pathLst>
                <a:path extrusionOk="0" h="61" w="72">
                  <a:moveTo>
                    <a:pt x="72" y="1"/>
                  </a:moveTo>
                  <a:cubicBezTo>
                    <a:pt x="54" y="6"/>
                    <a:pt x="45" y="18"/>
                    <a:pt x="36" y="30"/>
                  </a:cubicBezTo>
                  <a:lnTo>
                    <a:pt x="36" y="30"/>
                  </a:lnTo>
                  <a:cubicBezTo>
                    <a:pt x="47" y="19"/>
                    <a:pt x="57" y="8"/>
                    <a:pt x="72" y="1"/>
                  </a:cubicBezTo>
                  <a:close/>
                  <a:moveTo>
                    <a:pt x="36" y="30"/>
                  </a:moveTo>
                  <a:lnTo>
                    <a:pt x="36" y="30"/>
                  </a:lnTo>
                  <a:cubicBezTo>
                    <a:pt x="29" y="37"/>
                    <a:pt x="22" y="43"/>
                    <a:pt x="12" y="48"/>
                  </a:cubicBezTo>
                  <a:cubicBezTo>
                    <a:pt x="16" y="48"/>
                    <a:pt x="18" y="48"/>
                    <a:pt x="21" y="48"/>
                  </a:cubicBezTo>
                  <a:lnTo>
                    <a:pt x="21" y="48"/>
                  </a:lnTo>
                  <a:cubicBezTo>
                    <a:pt x="27" y="43"/>
                    <a:pt x="32" y="36"/>
                    <a:pt x="36" y="30"/>
                  </a:cubicBezTo>
                  <a:close/>
                  <a:moveTo>
                    <a:pt x="21" y="48"/>
                  </a:moveTo>
                  <a:cubicBezTo>
                    <a:pt x="15" y="53"/>
                    <a:pt x="9" y="57"/>
                    <a:pt x="0" y="60"/>
                  </a:cubicBezTo>
                  <a:cubicBezTo>
                    <a:pt x="31" y="50"/>
                    <a:pt x="36" y="48"/>
                    <a:pt x="21" y="48"/>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4"/>
            <p:cNvSpPr/>
            <p:nvPr/>
          </p:nvSpPr>
          <p:spPr>
            <a:xfrm>
              <a:off x="2884875" y="2181075"/>
              <a:ext cx="825" cy="600"/>
            </a:xfrm>
            <a:custGeom>
              <a:rect b="b" l="l" r="r" t="t"/>
              <a:pathLst>
                <a:path extrusionOk="0" h="24" w="33">
                  <a:moveTo>
                    <a:pt x="32" y="1"/>
                  </a:moveTo>
                  <a:lnTo>
                    <a:pt x="32" y="1"/>
                  </a:lnTo>
                  <a:cubicBezTo>
                    <a:pt x="31" y="1"/>
                    <a:pt x="22" y="7"/>
                    <a:pt x="0" y="23"/>
                  </a:cubicBezTo>
                  <a:cubicBezTo>
                    <a:pt x="20" y="10"/>
                    <a:pt x="32" y="1"/>
                    <a:pt x="3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4"/>
            <p:cNvSpPr/>
            <p:nvPr/>
          </p:nvSpPr>
          <p:spPr>
            <a:xfrm>
              <a:off x="2887150" y="2177825"/>
              <a:ext cx="825" cy="675"/>
            </a:xfrm>
            <a:custGeom>
              <a:rect b="b" l="l" r="r" t="t"/>
              <a:pathLst>
                <a:path extrusionOk="0" h="27" w="33">
                  <a:moveTo>
                    <a:pt x="32" y="1"/>
                  </a:moveTo>
                  <a:cubicBezTo>
                    <a:pt x="31" y="1"/>
                    <a:pt x="24" y="6"/>
                    <a:pt x="5" y="22"/>
                  </a:cubicBezTo>
                  <a:cubicBezTo>
                    <a:pt x="2" y="26"/>
                    <a:pt x="0" y="27"/>
                    <a:pt x="1" y="27"/>
                  </a:cubicBezTo>
                  <a:cubicBezTo>
                    <a:pt x="2" y="27"/>
                    <a:pt x="33" y="1"/>
                    <a:pt x="3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4"/>
            <p:cNvSpPr/>
            <p:nvPr/>
          </p:nvSpPr>
          <p:spPr>
            <a:xfrm>
              <a:off x="2886950" y="2177475"/>
              <a:ext cx="925" cy="625"/>
            </a:xfrm>
            <a:custGeom>
              <a:rect b="b" l="l" r="r" t="t"/>
              <a:pathLst>
                <a:path extrusionOk="0" h="25" w="37">
                  <a:moveTo>
                    <a:pt x="1" y="25"/>
                  </a:moveTo>
                  <a:cubicBezTo>
                    <a:pt x="36" y="1"/>
                    <a:pt x="36" y="1"/>
                    <a:pt x="1" y="25"/>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4"/>
            <p:cNvSpPr/>
            <p:nvPr/>
          </p:nvSpPr>
          <p:spPr>
            <a:xfrm>
              <a:off x="2883075" y="2170075"/>
              <a:ext cx="775" cy="875"/>
            </a:xfrm>
            <a:custGeom>
              <a:rect b="b" l="l" r="r" t="t"/>
              <a:pathLst>
                <a:path extrusionOk="0" h="35" w="31">
                  <a:moveTo>
                    <a:pt x="30" y="0"/>
                  </a:moveTo>
                  <a:cubicBezTo>
                    <a:pt x="30" y="0"/>
                    <a:pt x="23" y="9"/>
                    <a:pt x="1" y="35"/>
                  </a:cubicBezTo>
                  <a:cubicBezTo>
                    <a:pt x="9" y="27"/>
                    <a:pt x="31" y="0"/>
                    <a:pt x="3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4"/>
            <p:cNvSpPr/>
            <p:nvPr/>
          </p:nvSpPr>
          <p:spPr>
            <a:xfrm>
              <a:off x="2875775" y="2168550"/>
              <a:ext cx="775" cy="500"/>
            </a:xfrm>
            <a:custGeom>
              <a:rect b="b" l="l" r="r" t="t"/>
              <a:pathLst>
                <a:path extrusionOk="0" h="20" w="31">
                  <a:moveTo>
                    <a:pt x="31" y="1"/>
                  </a:moveTo>
                  <a:lnTo>
                    <a:pt x="31" y="1"/>
                  </a:lnTo>
                  <a:cubicBezTo>
                    <a:pt x="31" y="1"/>
                    <a:pt x="31" y="1"/>
                    <a:pt x="31" y="1"/>
                  </a:cubicBezTo>
                  <a:lnTo>
                    <a:pt x="31" y="1"/>
                  </a:lnTo>
                  <a:cubicBezTo>
                    <a:pt x="8" y="15"/>
                    <a:pt x="1" y="19"/>
                    <a:pt x="2" y="19"/>
                  </a:cubicBezTo>
                  <a:cubicBezTo>
                    <a:pt x="3" y="19"/>
                    <a:pt x="24" y="8"/>
                    <a:pt x="31" y="1"/>
                  </a:cubicBezTo>
                  <a:lnTo>
                    <a:pt x="31" y="1"/>
                  </a:lnTo>
                  <a:cubicBezTo>
                    <a:pt x="25" y="7"/>
                    <a:pt x="25" y="9"/>
                    <a:pt x="27" y="9"/>
                  </a:cubicBezTo>
                  <a:cubicBezTo>
                    <a:pt x="28" y="9"/>
                    <a:pt x="31" y="7"/>
                    <a:pt x="3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4"/>
            <p:cNvSpPr/>
            <p:nvPr/>
          </p:nvSpPr>
          <p:spPr>
            <a:xfrm>
              <a:off x="2884800" y="2174800"/>
              <a:ext cx="700" cy="700"/>
            </a:xfrm>
            <a:custGeom>
              <a:rect b="b" l="l" r="r" t="t"/>
              <a:pathLst>
                <a:path extrusionOk="0" h="28" w="28">
                  <a:moveTo>
                    <a:pt x="27" y="1"/>
                  </a:moveTo>
                  <a:cubicBezTo>
                    <a:pt x="18" y="10"/>
                    <a:pt x="0" y="28"/>
                    <a:pt x="6" y="28"/>
                  </a:cubicBezTo>
                  <a:cubicBezTo>
                    <a:pt x="8" y="28"/>
                    <a:pt x="11" y="27"/>
                    <a:pt x="15" y="24"/>
                  </a:cubicBezTo>
                  <a:cubicBezTo>
                    <a:pt x="27" y="12"/>
                    <a:pt x="27"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4"/>
            <p:cNvSpPr/>
            <p:nvPr/>
          </p:nvSpPr>
          <p:spPr>
            <a:xfrm>
              <a:off x="2885025" y="2174325"/>
              <a:ext cx="675" cy="375"/>
            </a:xfrm>
            <a:custGeom>
              <a:rect b="b" l="l" r="r" t="t"/>
              <a:pathLst>
                <a:path extrusionOk="0" h="15" w="27">
                  <a:moveTo>
                    <a:pt x="23" y="1"/>
                  </a:moveTo>
                  <a:cubicBezTo>
                    <a:pt x="21" y="1"/>
                    <a:pt x="16" y="3"/>
                    <a:pt x="6" y="8"/>
                  </a:cubicBezTo>
                  <a:cubicBezTo>
                    <a:pt x="1" y="13"/>
                    <a:pt x="0" y="15"/>
                    <a:pt x="2" y="15"/>
                  </a:cubicBezTo>
                  <a:cubicBezTo>
                    <a:pt x="6" y="15"/>
                    <a:pt x="27" y="1"/>
                    <a:pt x="2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4"/>
            <p:cNvSpPr/>
            <p:nvPr/>
          </p:nvSpPr>
          <p:spPr>
            <a:xfrm>
              <a:off x="2880400" y="2176875"/>
              <a:ext cx="325" cy="25"/>
            </a:xfrm>
            <a:custGeom>
              <a:rect b="b" l="l" r="r" t="t"/>
              <a:pathLst>
                <a:path extrusionOk="0" h="1" w="13">
                  <a:moveTo>
                    <a:pt x="13" y="1"/>
                  </a:moveTo>
                  <a:lnTo>
                    <a:pt x="13" y="1"/>
                  </a:lnTo>
                  <a:cubicBezTo>
                    <a:pt x="1" y="1"/>
                    <a:pt x="1"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4"/>
            <p:cNvSpPr/>
            <p:nvPr/>
          </p:nvSpPr>
          <p:spPr>
            <a:xfrm>
              <a:off x="2886650" y="2176875"/>
              <a:ext cx="325" cy="25"/>
            </a:xfrm>
            <a:custGeom>
              <a:rect b="b" l="l" r="r" t="t"/>
              <a:pathLst>
                <a:path extrusionOk="0" h="1" w="13">
                  <a:moveTo>
                    <a:pt x="1" y="1"/>
                  </a:moveTo>
                  <a:cubicBezTo>
                    <a:pt x="1" y="1"/>
                    <a:pt x="1" y="1"/>
                    <a:pt x="1" y="1"/>
                  </a:cubicBezTo>
                  <a:cubicBezTo>
                    <a:pt x="13" y="1"/>
                    <a:pt x="13"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4"/>
            <p:cNvSpPr/>
            <p:nvPr/>
          </p:nvSpPr>
          <p:spPr>
            <a:xfrm>
              <a:off x="2886650" y="2176600"/>
              <a:ext cx="25" cy="300"/>
            </a:xfrm>
            <a:custGeom>
              <a:rect b="b" l="l" r="r" t="t"/>
              <a:pathLst>
                <a:path extrusionOk="0" h="12" w="1">
                  <a:moveTo>
                    <a:pt x="1" y="12"/>
                  </a:moveTo>
                  <a:cubicBezTo>
                    <a:pt x="1" y="0"/>
                    <a:pt x="1" y="0"/>
                    <a:pt x="1" y="12"/>
                  </a:cubicBezTo>
                  <a:cubicBezTo>
                    <a:pt x="1" y="12"/>
                    <a:pt x="1" y="0"/>
                    <a:pt x="1"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4"/>
            <p:cNvSpPr/>
            <p:nvPr/>
          </p:nvSpPr>
          <p:spPr>
            <a:xfrm>
              <a:off x="2874750" y="2174200"/>
              <a:ext cx="325" cy="25"/>
            </a:xfrm>
            <a:custGeom>
              <a:rect b="b" l="l" r="r" t="t"/>
              <a:pathLst>
                <a:path extrusionOk="0" h="1" w="13">
                  <a:moveTo>
                    <a:pt x="1" y="1"/>
                  </a:moveTo>
                  <a:cubicBezTo>
                    <a:pt x="1" y="1"/>
                    <a:pt x="12"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4"/>
            <p:cNvSpPr/>
            <p:nvPr/>
          </p:nvSpPr>
          <p:spPr>
            <a:xfrm>
              <a:off x="2340750" y="1903075"/>
              <a:ext cx="546525" cy="311925"/>
            </a:xfrm>
            <a:custGeom>
              <a:rect b="b" l="l" r="r" t="t"/>
              <a:pathLst>
                <a:path extrusionOk="0" h="12477" w="21861">
                  <a:moveTo>
                    <a:pt x="12990" y="11"/>
                  </a:moveTo>
                  <a:cubicBezTo>
                    <a:pt x="12991" y="11"/>
                    <a:pt x="12992" y="12"/>
                    <a:pt x="12994" y="12"/>
                  </a:cubicBezTo>
                  <a:lnTo>
                    <a:pt x="12994" y="12"/>
                  </a:lnTo>
                  <a:cubicBezTo>
                    <a:pt x="12993" y="11"/>
                    <a:pt x="12992" y="11"/>
                    <a:pt x="12990" y="11"/>
                  </a:cubicBezTo>
                  <a:close/>
                  <a:moveTo>
                    <a:pt x="12848" y="83"/>
                  </a:moveTo>
                  <a:cubicBezTo>
                    <a:pt x="12847" y="83"/>
                    <a:pt x="12847" y="83"/>
                    <a:pt x="12847" y="83"/>
                  </a:cubicBezTo>
                  <a:lnTo>
                    <a:pt x="12847" y="83"/>
                  </a:lnTo>
                  <a:cubicBezTo>
                    <a:pt x="12848" y="83"/>
                    <a:pt x="12849" y="83"/>
                    <a:pt x="12848" y="83"/>
                  </a:cubicBezTo>
                  <a:close/>
                  <a:moveTo>
                    <a:pt x="19265" y="83"/>
                  </a:moveTo>
                  <a:cubicBezTo>
                    <a:pt x="19265" y="83"/>
                    <a:pt x="19266" y="84"/>
                    <a:pt x="19268" y="84"/>
                  </a:cubicBezTo>
                  <a:lnTo>
                    <a:pt x="19268" y="84"/>
                  </a:lnTo>
                  <a:cubicBezTo>
                    <a:pt x="19267" y="84"/>
                    <a:pt x="19266" y="83"/>
                    <a:pt x="19265" y="83"/>
                  </a:cubicBezTo>
                  <a:close/>
                  <a:moveTo>
                    <a:pt x="13872" y="80"/>
                  </a:moveTo>
                  <a:cubicBezTo>
                    <a:pt x="13875" y="80"/>
                    <a:pt x="13883" y="83"/>
                    <a:pt x="13895" y="83"/>
                  </a:cubicBezTo>
                  <a:lnTo>
                    <a:pt x="13883" y="94"/>
                  </a:lnTo>
                  <a:cubicBezTo>
                    <a:pt x="13872" y="83"/>
                    <a:pt x="13869" y="80"/>
                    <a:pt x="13872" y="80"/>
                  </a:cubicBezTo>
                  <a:close/>
                  <a:moveTo>
                    <a:pt x="5525" y="94"/>
                  </a:moveTo>
                  <a:cubicBezTo>
                    <a:pt x="5526" y="95"/>
                    <a:pt x="5526" y="95"/>
                    <a:pt x="5527" y="95"/>
                  </a:cubicBezTo>
                  <a:lnTo>
                    <a:pt x="5527" y="95"/>
                  </a:lnTo>
                  <a:cubicBezTo>
                    <a:pt x="5526" y="95"/>
                    <a:pt x="5526" y="95"/>
                    <a:pt x="5525" y="94"/>
                  </a:cubicBezTo>
                  <a:close/>
                  <a:moveTo>
                    <a:pt x="7720" y="114"/>
                  </a:moveTo>
                  <a:cubicBezTo>
                    <a:pt x="7717" y="114"/>
                    <a:pt x="7713" y="115"/>
                    <a:pt x="7709" y="117"/>
                  </a:cubicBezTo>
                  <a:lnTo>
                    <a:pt x="7709" y="117"/>
                  </a:lnTo>
                  <a:cubicBezTo>
                    <a:pt x="7708" y="117"/>
                    <a:pt x="7708" y="117"/>
                    <a:pt x="7708" y="117"/>
                  </a:cubicBezTo>
                  <a:cubicBezTo>
                    <a:pt x="7693" y="117"/>
                    <a:pt x="7688" y="120"/>
                    <a:pt x="7690" y="125"/>
                  </a:cubicBezTo>
                  <a:lnTo>
                    <a:pt x="7690" y="125"/>
                  </a:lnTo>
                  <a:cubicBezTo>
                    <a:pt x="7697" y="122"/>
                    <a:pt x="7703" y="119"/>
                    <a:pt x="7709" y="117"/>
                  </a:cubicBezTo>
                  <a:lnTo>
                    <a:pt x="7709" y="117"/>
                  </a:lnTo>
                  <a:cubicBezTo>
                    <a:pt x="7714" y="117"/>
                    <a:pt x="7720" y="117"/>
                    <a:pt x="7728" y="118"/>
                  </a:cubicBezTo>
                  <a:cubicBezTo>
                    <a:pt x="7727" y="116"/>
                    <a:pt x="7724" y="114"/>
                    <a:pt x="7720" y="114"/>
                  </a:cubicBezTo>
                  <a:close/>
                  <a:moveTo>
                    <a:pt x="18432" y="166"/>
                  </a:moveTo>
                  <a:cubicBezTo>
                    <a:pt x="18433" y="168"/>
                    <a:pt x="18439" y="170"/>
                    <a:pt x="18450" y="171"/>
                  </a:cubicBezTo>
                  <a:lnTo>
                    <a:pt x="18450" y="171"/>
                  </a:lnTo>
                  <a:cubicBezTo>
                    <a:pt x="18443" y="169"/>
                    <a:pt x="18437" y="168"/>
                    <a:pt x="18432" y="166"/>
                  </a:cubicBezTo>
                  <a:close/>
                  <a:moveTo>
                    <a:pt x="14186" y="194"/>
                  </a:moveTo>
                  <a:cubicBezTo>
                    <a:pt x="14180" y="194"/>
                    <a:pt x="14175" y="196"/>
                    <a:pt x="14169" y="202"/>
                  </a:cubicBezTo>
                  <a:cubicBezTo>
                    <a:pt x="14177" y="198"/>
                    <a:pt x="14183" y="195"/>
                    <a:pt x="14189" y="194"/>
                  </a:cubicBezTo>
                  <a:lnTo>
                    <a:pt x="14189" y="194"/>
                  </a:lnTo>
                  <a:cubicBezTo>
                    <a:pt x="14188" y="194"/>
                    <a:pt x="14187" y="194"/>
                    <a:pt x="14186" y="194"/>
                  </a:cubicBezTo>
                  <a:close/>
                  <a:moveTo>
                    <a:pt x="16438" y="191"/>
                  </a:moveTo>
                  <a:cubicBezTo>
                    <a:pt x="16422" y="193"/>
                    <a:pt x="16408" y="197"/>
                    <a:pt x="16396" y="202"/>
                  </a:cubicBezTo>
                  <a:cubicBezTo>
                    <a:pt x="16399" y="198"/>
                    <a:pt x="16416" y="194"/>
                    <a:pt x="16438" y="191"/>
                  </a:cubicBezTo>
                  <a:close/>
                  <a:moveTo>
                    <a:pt x="14193" y="194"/>
                  </a:moveTo>
                  <a:cubicBezTo>
                    <a:pt x="14192" y="194"/>
                    <a:pt x="14190" y="194"/>
                    <a:pt x="14189" y="194"/>
                  </a:cubicBezTo>
                  <a:lnTo>
                    <a:pt x="14189" y="194"/>
                  </a:lnTo>
                  <a:cubicBezTo>
                    <a:pt x="14196" y="195"/>
                    <a:pt x="14203" y="199"/>
                    <a:pt x="14211" y="204"/>
                  </a:cubicBezTo>
                  <a:lnTo>
                    <a:pt x="14211" y="204"/>
                  </a:lnTo>
                  <a:cubicBezTo>
                    <a:pt x="14206" y="197"/>
                    <a:pt x="14200" y="194"/>
                    <a:pt x="14193" y="194"/>
                  </a:cubicBezTo>
                  <a:close/>
                  <a:moveTo>
                    <a:pt x="13785" y="233"/>
                  </a:moveTo>
                  <a:cubicBezTo>
                    <a:pt x="13781" y="233"/>
                    <a:pt x="13779" y="234"/>
                    <a:pt x="13776" y="237"/>
                  </a:cubicBezTo>
                  <a:cubicBezTo>
                    <a:pt x="13789" y="244"/>
                    <a:pt x="13802" y="249"/>
                    <a:pt x="13813" y="252"/>
                  </a:cubicBezTo>
                  <a:lnTo>
                    <a:pt x="13813" y="252"/>
                  </a:lnTo>
                  <a:cubicBezTo>
                    <a:pt x="13804" y="241"/>
                    <a:pt x="13793" y="233"/>
                    <a:pt x="13785" y="233"/>
                  </a:cubicBezTo>
                  <a:close/>
                  <a:moveTo>
                    <a:pt x="13252" y="249"/>
                  </a:moveTo>
                  <a:lnTo>
                    <a:pt x="13252" y="249"/>
                  </a:lnTo>
                  <a:cubicBezTo>
                    <a:pt x="13252" y="251"/>
                    <a:pt x="13252" y="253"/>
                    <a:pt x="13251" y="254"/>
                  </a:cubicBezTo>
                  <a:lnTo>
                    <a:pt x="13251" y="254"/>
                  </a:lnTo>
                  <a:cubicBezTo>
                    <a:pt x="13252" y="252"/>
                    <a:pt x="13252" y="251"/>
                    <a:pt x="13252" y="249"/>
                  </a:cubicBezTo>
                  <a:close/>
                  <a:moveTo>
                    <a:pt x="12536" y="261"/>
                  </a:moveTo>
                  <a:cubicBezTo>
                    <a:pt x="12534" y="261"/>
                    <a:pt x="12532" y="261"/>
                    <a:pt x="12530" y="263"/>
                  </a:cubicBezTo>
                  <a:lnTo>
                    <a:pt x="12530" y="263"/>
                  </a:lnTo>
                  <a:cubicBezTo>
                    <a:pt x="12533" y="262"/>
                    <a:pt x="12536" y="261"/>
                    <a:pt x="12538" y="261"/>
                  </a:cubicBezTo>
                  <a:cubicBezTo>
                    <a:pt x="12537" y="261"/>
                    <a:pt x="12537" y="261"/>
                    <a:pt x="12536" y="261"/>
                  </a:cubicBezTo>
                  <a:close/>
                  <a:moveTo>
                    <a:pt x="13752" y="273"/>
                  </a:moveTo>
                  <a:cubicBezTo>
                    <a:pt x="13755" y="276"/>
                    <a:pt x="13759" y="278"/>
                    <a:pt x="13763" y="280"/>
                  </a:cubicBezTo>
                  <a:lnTo>
                    <a:pt x="13763" y="280"/>
                  </a:lnTo>
                  <a:cubicBezTo>
                    <a:pt x="13760" y="278"/>
                    <a:pt x="13756" y="276"/>
                    <a:pt x="13752" y="273"/>
                  </a:cubicBezTo>
                  <a:close/>
                  <a:moveTo>
                    <a:pt x="13252" y="249"/>
                  </a:moveTo>
                  <a:cubicBezTo>
                    <a:pt x="13252" y="249"/>
                    <a:pt x="13252" y="249"/>
                    <a:pt x="13252" y="249"/>
                  </a:cubicBezTo>
                  <a:lnTo>
                    <a:pt x="13252" y="249"/>
                  </a:lnTo>
                  <a:cubicBezTo>
                    <a:pt x="13252" y="249"/>
                    <a:pt x="13252" y="249"/>
                    <a:pt x="13252" y="249"/>
                  </a:cubicBezTo>
                  <a:lnTo>
                    <a:pt x="13252" y="249"/>
                  </a:lnTo>
                  <a:cubicBezTo>
                    <a:pt x="13251" y="250"/>
                    <a:pt x="13249" y="251"/>
                    <a:pt x="13247" y="251"/>
                  </a:cubicBezTo>
                  <a:lnTo>
                    <a:pt x="13247" y="251"/>
                  </a:lnTo>
                  <a:cubicBezTo>
                    <a:pt x="13247" y="253"/>
                    <a:pt x="13248" y="255"/>
                    <a:pt x="13250" y="255"/>
                  </a:cubicBezTo>
                  <a:cubicBezTo>
                    <a:pt x="13250" y="255"/>
                    <a:pt x="13251" y="254"/>
                    <a:pt x="13251" y="254"/>
                  </a:cubicBezTo>
                  <a:lnTo>
                    <a:pt x="13251" y="254"/>
                  </a:lnTo>
                  <a:cubicBezTo>
                    <a:pt x="13246" y="274"/>
                    <a:pt x="13236" y="282"/>
                    <a:pt x="13230" y="282"/>
                  </a:cubicBezTo>
                  <a:cubicBezTo>
                    <a:pt x="13220" y="282"/>
                    <a:pt x="13217" y="265"/>
                    <a:pt x="13247" y="251"/>
                  </a:cubicBezTo>
                  <a:lnTo>
                    <a:pt x="13247" y="251"/>
                  </a:lnTo>
                  <a:cubicBezTo>
                    <a:pt x="13247" y="250"/>
                    <a:pt x="13249" y="249"/>
                    <a:pt x="13252" y="249"/>
                  </a:cubicBezTo>
                  <a:close/>
                  <a:moveTo>
                    <a:pt x="11943" y="214"/>
                  </a:moveTo>
                  <a:cubicBezTo>
                    <a:pt x="11967" y="273"/>
                    <a:pt x="11943" y="297"/>
                    <a:pt x="11895" y="297"/>
                  </a:cubicBezTo>
                  <a:cubicBezTo>
                    <a:pt x="11907" y="261"/>
                    <a:pt x="11931" y="237"/>
                    <a:pt x="11943" y="214"/>
                  </a:cubicBezTo>
                  <a:close/>
                  <a:moveTo>
                    <a:pt x="13763" y="280"/>
                  </a:moveTo>
                  <a:cubicBezTo>
                    <a:pt x="13793" y="300"/>
                    <a:pt x="13812" y="308"/>
                    <a:pt x="13823" y="308"/>
                  </a:cubicBezTo>
                  <a:cubicBezTo>
                    <a:pt x="13832" y="308"/>
                    <a:pt x="13835" y="303"/>
                    <a:pt x="13835" y="295"/>
                  </a:cubicBezTo>
                  <a:lnTo>
                    <a:pt x="13835" y="295"/>
                  </a:lnTo>
                  <a:cubicBezTo>
                    <a:pt x="13804" y="293"/>
                    <a:pt x="13779" y="288"/>
                    <a:pt x="13763" y="280"/>
                  </a:cubicBezTo>
                  <a:close/>
                  <a:moveTo>
                    <a:pt x="14038" y="356"/>
                  </a:moveTo>
                  <a:cubicBezTo>
                    <a:pt x="14032" y="358"/>
                    <a:pt x="14027" y="359"/>
                    <a:pt x="14021" y="359"/>
                  </a:cubicBezTo>
                  <a:lnTo>
                    <a:pt x="14021" y="359"/>
                  </a:lnTo>
                  <a:cubicBezTo>
                    <a:pt x="14027" y="358"/>
                    <a:pt x="14033" y="357"/>
                    <a:pt x="14038" y="356"/>
                  </a:cubicBezTo>
                  <a:close/>
                  <a:moveTo>
                    <a:pt x="13260" y="279"/>
                  </a:moveTo>
                  <a:cubicBezTo>
                    <a:pt x="13324" y="279"/>
                    <a:pt x="13404" y="319"/>
                    <a:pt x="13463" y="321"/>
                  </a:cubicBezTo>
                  <a:lnTo>
                    <a:pt x="13463" y="321"/>
                  </a:lnTo>
                  <a:cubicBezTo>
                    <a:pt x="13469" y="334"/>
                    <a:pt x="13483" y="362"/>
                    <a:pt x="13488" y="368"/>
                  </a:cubicBezTo>
                  <a:lnTo>
                    <a:pt x="13488" y="368"/>
                  </a:lnTo>
                  <a:cubicBezTo>
                    <a:pt x="13402" y="358"/>
                    <a:pt x="13316" y="341"/>
                    <a:pt x="13230" y="341"/>
                  </a:cubicBezTo>
                  <a:cubicBezTo>
                    <a:pt x="13210" y="341"/>
                    <a:pt x="13190" y="342"/>
                    <a:pt x="13169" y="344"/>
                  </a:cubicBezTo>
                  <a:cubicBezTo>
                    <a:pt x="13187" y="295"/>
                    <a:pt x="13221" y="279"/>
                    <a:pt x="13260" y="279"/>
                  </a:cubicBezTo>
                  <a:close/>
                  <a:moveTo>
                    <a:pt x="13537" y="363"/>
                  </a:moveTo>
                  <a:cubicBezTo>
                    <a:pt x="13551" y="363"/>
                    <a:pt x="13562" y="364"/>
                    <a:pt x="13550" y="368"/>
                  </a:cubicBezTo>
                  <a:cubicBezTo>
                    <a:pt x="13463" y="368"/>
                    <a:pt x="13508" y="363"/>
                    <a:pt x="13537" y="363"/>
                  </a:cubicBezTo>
                  <a:close/>
                  <a:moveTo>
                    <a:pt x="12907" y="166"/>
                  </a:moveTo>
                  <a:cubicBezTo>
                    <a:pt x="13023" y="253"/>
                    <a:pt x="12967" y="300"/>
                    <a:pt x="12979" y="372"/>
                  </a:cubicBezTo>
                  <a:lnTo>
                    <a:pt x="12979" y="372"/>
                  </a:lnTo>
                  <a:cubicBezTo>
                    <a:pt x="12939" y="326"/>
                    <a:pt x="12833" y="336"/>
                    <a:pt x="12907" y="166"/>
                  </a:cubicBezTo>
                  <a:close/>
                  <a:moveTo>
                    <a:pt x="11026" y="356"/>
                  </a:moveTo>
                  <a:cubicBezTo>
                    <a:pt x="11038" y="356"/>
                    <a:pt x="11050" y="356"/>
                    <a:pt x="11062" y="368"/>
                  </a:cubicBezTo>
                  <a:cubicBezTo>
                    <a:pt x="11062" y="373"/>
                    <a:pt x="11058" y="376"/>
                    <a:pt x="11052" y="376"/>
                  </a:cubicBezTo>
                  <a:cubicBezTo>
                    <a:pt x="11044" y="376"/>
                    <a:pt x="11033" y="370"/>
                    <a:pt x="11026" y="356"/>
                  </a:cubicBezTo>
                  <a:close/>
                  <a:moveTo>
                    <a:pt x="11943" y="368"/>
                  </a:moveTo>
                  <a:cubicBezTo>
                    <a:pt x="11943" y="368"/>
                    <a:pt x="11943" y="380"/>
                    <a:pt x="11943" y="380"/>
                  </a:cubicBezTo>
                  <a:cubicBezTo>
                    <a:pt x="11931" y="380"/>
                    <a:pt x="11931" y="368"/>
                    <a:pt x="11943" y="368"/>
                  </a:cubicBezTo>
                  <a:close/>
                  <a:moveTo>
                    <a:pt x="7318" y="382"/>
                  </a:moveTo>
                  <a:lnTo>
                    <a:pt x="7318" y="382"/>
                  </a:lnTo>
                  <a:cubicBezTo>
                    <a:pt x="7319" y="385"/>
                    <a:pt x="7321" y="388"/>
                    <a:pt x="7323" y="392"/>
                  </a:cubicBezTo>
                  <a:cubicBezTo>
                    <a:pt x="7317" y="386"/>
                    <a:pt x="7316" y="383"/>
                    <a:pt x="7318" y="382"/>
                  </a:cubicBezTo>
                  <a:close/>
                  <a:moveTo>
                    <a:pt x="7354" y="355"/>
                  </a:moveTo>
                  <a:cubicBezTo>
                    <a:pt x="7386" y="355"/>
                    <a:pt x="7429" y="367"/>
                    <a:pt x="7442" y="380"/>
                  </a:cubicBezTo>
                  <a:cubicBezTo>
                    <a:pt x="7395" y="392"/>
                    <a:pt x="7359" y="392"/>
                    <a:pt x="7323" y="392"/>
                  </a:cubicBezTo>
                  <a:cubicBezTo>
                    <a:pt x="7347" y="392"/>
                    <a:pt x="7328" y="382"/>
                    <a:pt x="7320" y="382"/>
                  </a:cubicBezTo>
                  <a:cubicBezTo>
                    <a:pt x="7320" y="382"/>
                    <a:pt x="7319" y="382"/>
                    <a:pt x="7318" y="382"/>
                  </a:cubicBezTo>
                  <a:lnTo>
                    <a:pt x="7318" y="382"/>
                  </a:lnTo>
                  <a:cubicBezTo>
                    <a:pt x="7312" y="362"/>
                    <a:pt x="7330" y="355"/>
                    <a:pt x="7354" y="355"/>
                  </a:cubicBezTo>
                  <a:close/>
                  <a:moveTo>
                    <a:pt x="11974" y="360"/>
                  </a:moveTo>
                  <a:cubicBezTo>
                    <a:pt x="11978" y="360"/>
                    <a:pt x="11990" y="368"/>
                    <a:pt x="12014" y="392"/>
                  </a:cubicBezTo>
                  <a:cubicBezTo>
                    <a:pt x="11990" y="392"/>
                    <a:pt x="11967" y="360"/>
                    <a:pt x="11974" y="360"/>
                  </a:cubicBezTo>
                  <a:close/>
                  <a:moveTo>
                    <a:pt x="12647" y="353"/>
                  </a:moveTo>
                  <a:lnTo>
                    <a:pt x="12647" y="353"/>
                  </a:lnTo>
                  <a:cubicBezTo>
                    <a:pt x="12636" y="358"/>
                    <a:pt x="12626" y="364"/>
                    <a:pt x="12616" y="371"/>
                  </a:cubicBezTo>
                  <a:lnTo>
                    <a:pt x="12616" y="371"/>
                  </a:lnTo>
                  <a:cubicBezTo>
                    <a:pt x="12614" y="374"/>
                    <a:pt x="12612" y="377"/>
                    <a:pt x="12609" y="380"/>
                  </a:cubicBezTo>
                  <a:cubicBezTo>
                    <a:pt x="12639" y="393"/>
                    <a:pt x="12661" y="400"/>
                    <a:pt x="12677" y="400"/>
                  </a:cubicBezTo>
                  <a:lnTo>
                    <a:pt x="12677" y="400"/>
                  </a:lnTo>
                  <a:cubicBezTo>
                    <a:pt x="12670" y="377"/>
                    <a:pt x="12661" y="356"/>
                    <a:pt x="12647" y="353"/>
                  </a:cubicBezTo>
                  <a:close/>
                  <a:moveTo>
                    <a:pt x="7192" y="344"/>
                  </a:moveTo>
                  <a:lnTo>
                    <a:pt x="7192" y="344"/>
                  </a:lnTo>
                  <a:cubicBezTo>
                    <a:pt x="7180" y="368"/>
                    <a:pt x="7180" y="380"/>
                    <a:pt x="7192" y="404"/>
                  </a:cubicBezTo>
                  <a:lnTo>
                    <a:pt x="7073" y="404"/>
                  </a:lnTo>
                  <a:cubicBezTo>
                    <a:pt x="7097" y="404"/>
                    <a:pt x="7094" y="399"/>
                    <a:pt x="7086" y="399"/>
                  </a:cubicBezTo>
                  <a:cubicBezTo>
                    <a:pt x="7082" y="399"/>
                    <a:pt x="7077" y="400"/>
                    <a:pt x="7073" y="404"/>
                  </a:cubicBezTo>
                  <a:cubicBezTo>
                    <a:pt x="7085" y="380"/>
                    <a:pt x="7145" y="356"/>
                    <a:pt x="7192" y="344"/>
                  </a:cubicBezTo>
                  <a:close/>
                  <a:moveTo>
                    <a:pt x="12070" y="393"/>
                  </a:moveTo>
                  <a:cubicBezTo>
                    <a:pt x="12068" y="393"/>
                    <a:pt x="12066" y="396"/>
                    <a:pt x="12062" y="404"/>
                  </a:cubicBezTo>
                  <a:cubicBezTo>
                    <a:pt x="12070" y="404"/>
                    <a:pt x="12072" y="393"/>
                    <a:pt x="12070" y="393"/>
                  </a:cubicBezTo>
                  <a:close/>
                  <a:moveTo>
                    <a:pt x="13864" y="119"/>
                  </a:moveTo>
                  <a:cubicBezTo>
                    <a:pt x="13915" y="119"/>
                    <a:pt x="13886" y="232"/>
                    <a:pt x="13895" y="261"/>
                  </a:cubicBezTo>
                  <a:cubicBezTo>
                    <a:pt x="13869" y="261"/>
                    <a:pt x="13844" y="261"/>
                    <a:pt x="13813" y="252"/>
                  </a:cubicBezTo>
                  <a:lnTo>
                    <a:pt x="13813" y="252"/>
                  </a:lnTo>
                  <a:cubicBezTo>
                    <a:pt x="13825" y="266"/>
                    <a:pt x="13834" y="284"/>
                    <a:pt x="13835" y="295"/>
                  </a:cubicBezTo>
                  <a:lnTo>
                    <a:pt x="13835" y="295"/>
                  </a:lnTo>
                  <a:cubicBezTo>
                    <a:pt x="13874" y="299"/>
                    <a:pt x="13921" y="300"/>
                    <a:pt x="13967" y="300"/>
                  </a:cubicBezTo>
                  <a:cubicBezTo>
                    <a:pt x="13998" y="300"/>
                    <a:pt x="14028" y="299"/>
                    <a:pt x="14054" y="299"/>
                  </a:cubicBezTo>
                  <a:cubicBezTo>
                    <a:pt x="14107" y="299"/>
                    <a:pt x="14145" y="301"/>
                    <a:pt x="14145" y="309"/>
                  </a:cubicBezTo>
                  <a:cubicBezTo>
                    <a:pt x="14145" y="333"/>
                    <a:pt x="13907" y="344"/>
                    <a:pt x="14038" y="356"/>
                  </a:cubicBezTo>
                  <a:cubicBezTo>
                    <a:pt x="14013" y="355"/>
                    <a:pt x="13993" y="354"/>
                    <a:pt x="13977" y="354"/>
                  </a:cubicBezTo>
                  <a:cubicBezTo>
                    <a:pt x="13915" y="354"/>
                    <a:pt x="13920" y="365"/>
                    <a:pt x="13962" y="365"/>
                  </a:cubicBezTo>
                  <a:cubicBezTo>
                    <a:pt x="13977" y="365"/>
                    <a:pt x="13997" y="363"/>
                    <a:pt x="14021" y="359"/>
                  </a:cubicBezTo>
                  <a:lnTo>
                    <a:pt x="14021" y="359"/>
                  </a:lnTo>
                  <a:cubicBezTo>
                    <a:pt x="13896" y="382"/>
                    <a:pt x="13771" y="404"/>
                    <a:pt x="13645" y="404"/>
                  </a:cubicBezTo>
                  <a:cubicBezTo>
                    <a:pt x="13659" y="390"/>
                    <a:pt x="13659" y="385"/>
                    <a:pt x="13650" y="385"/>
                  </a:cubicBezTo>
                  <a:cubicBezTo>
                    <a:pt x="13632" y="385"/>
                    <a:pt x="13578" y="406"/>
                    <a:pt x="13541" y="406"/>
                  </a:cubicBezTo>
                  <a:cubicBezTo>
                    <a:pt x="13536" y="406"/>
                    <a:pt x="13531" y="405"/>
                    <a:pt x="13526" y="404"/>
                  </a:cubicBezTo>
                  <a:cubicBezTo>
                    <a:pt x="13534" y="388"/>
                    <a:pt x="13547" y="378"/>
                    <a:pt x="13566" y="372"/>
                  </a:cubicBezTo>
                  <a:lnTo>
                    <a:pt x="13566" y="372"/>
                  </a:lnTo>
                  <a:cubicBezTo>
                    <a:pt x="13567" y="373"/>
                    <a:pt x="13568" y="373"/>
                    <a:pt x="13570" y="373"/>
                  </a:cubicBezTo>
                  <a:cubicBezTo>
                    <a:pt x="13576" y="373"/>
                    <a:pt x="13585" y="371"/>
                    <a:pt x="13598" y="368"/>
                  </a:cubicBezTo>
                  <a:cubicBezTo>
                    <a:pt x="13586" y="368"/>
                    <a:pt x="13575" y="370"/>
                    <a:pt x="13566" y="372"/>
                  </a:cubicBezTo>
                  <a:lnTo>
                    <a:pt x="13566" y="372"/>
                  </a:lnTo>
                  <a:cubicBezTo>
                    <a:pt x="13560" y="370"/>
                    <a:pt x="13576" y="360"/>
                    <a:pt x="13622" y="344"/>
                  </a:cubicBezTo>
                  <a:cubicBezTo>
                    <a:pt x="13602" y="330"/>
                    <a:pt x="13584" y="323"/>
                    <a:pt x="13567" y="323"/>
                  </a:cubicBezTo>
                  <a:cubicBezTo>
                    <a:pt x="13544" y="323"/>
                    <a:pt x="13523" y="336"/>
                    <a:pt x="13502" y="356"/>
                  </a:cubicBezTo>
                  <a:cubicBezTo>
                    <a:pt x="13502" y="330"/>
                    <a:pt x="13509" y="313"/>
                    <a:pt x="13523" y="306"/>
                  </a:cubicBezTo>
                  <a:lnTo>
                    <a:pt x="13523" y="306"/>
                  </a:lnTo>
                  <a:cubicBezTo>
                    <a:pt x="13539" y="313"/>
                    <a:pt x="13566" y="319"/>
                    <a:pt x="13610" y="321"/>
                  </a:cubicBezTo>
                  <a:cubicBezTo>
                    <a:pt x="13583" y="307"/>
                    <a:pt x="13561" y="301"/>
                    <a:pt x="13544" y="301"/>
                  </a:cubicBezTo>
                  <a:cubicBezTo>
                    <a:pt x="13536" y="301"/>
                    <a:pt x="13529" y="302"/>
                    <a:pt x="13523" y="306"/>
                  </a:cubicBezTo>
                  <a:lnTo>
                    <a:pt x="13523" y="306"/>
                  </a:lnTo>
                  <a:cubicBezTo>
                    <a:pt x="13453" y="271"/>
                    <a:pt x="13620" y="193"/>
                    <a:pt x="13669" y="193"/>
                  </a:cubicBezTo>
                  <a:cubicBezTo>
                    <a:pt x="13678" y="193"/>
                    <a:pt x="13683" y="195"/>
                    <a:pt x="13681" y="202"/>
                  </a:cubicBezTo>
                  <a:cubicBezTo>
                    <a:pt x="13678" y="223"/>
                    <a:pt x="13684" y="231"/>
                    <a:pt x="13694" y="231"/>
                  </a:cubicBezTo>
                  <a:cubicBezTo>
                    <a:pt x="13727" y="231"/>
                    <a:pt x="13807" y="148"/>
                    <a:pt x="13812" y="142"/>
                  </a:cubicBezTo>
                  <a:lnTo>
                    <a:pt x="13812" y="142"/>
                  </a:lnTo>
                  <a:cubicBezTo>
                    <a:pt x="13836" y="126"/>
                    <a:pt x="13852" y="119"/>
                    <a:pt x="13864" y="119"/>
                  </a:cubicBezTo>
                  <a:close/>
                  <a:moveTo>
                    <a:pt x="7737" y="389"/>
                  </a:moveTo>
                  <a:lnTo>
                    <a:pt x="7737" y="389"/>
                  </a:lnTo>
                  <a:cubicBezTo>
                    <a:pt x="7725" y="394"/>
                    <a:pt x="7720" y="408"/>
                    <a:pt x="7723" y="408"/>
                  </a:cubicBezTo>
                  <a:cubicBezTo>
                    <a:pt x="7725" y="408"/>
                    <a:pt x="7730" y="404"/>
                    <a:pt x="7737" y="389"/>
                  </a:cubicBezTo>
                  <a:close/>
                  <a:moveTo>
                    <a:pt x="12093" y="353"/>
                  </a:moveTo>
                  <a:cubicBezTo>
                    <a:pt x="12098" y="353"/>
                    <a:pt x="12103" y="354"/>
                    <a:pt x="12109" y="356"/>
                  </a:cubicBezTo>
                  <a:cubicBezTo>
                    <a:pt x="12118" y="391"/>
                    <a:pt x="12114" y="413"/>
                    <a:pt x="12093" y="413"/>
                  </a:cubicBezTo>
                  <a:cubicBezTo>
                    <a:pt x="12085" y="413"/>
                    <a:pt x="12075" y="410"/>
                    <a:pt x="12062" y="404"/>
                  </a:cubicBezTo>
                  <a:cubicBezTo>
                    <a:pt x="12062" y="375"/>
                    <a:pt x="12070" y="353"/>
                    <a:pt x="12093" y="353"/>
                  </a:cubicBezTo>
                  <a:close/>
                  <a:moveTo>
                    <a:pt x="13370" y="368"/>
                  </a:moveTo>
                  <a:lnTo>
                    <a:pt x="13370" y="368"/>
                  </a:lnTo>
                  <a:cubicBezTo>
                    <a:pt x="13387" y="379"/>
                    <a:pt x="13423" y="382"/>
                    <a:pt x="13458" y="382"/>
                  </a:cubicBezTo>
                  <a:cubicBezTo>
                    <a:pt x="13489" y="382"/>
                    <a:pt x="13519" y="380"/>
                    <a:pt x="13538" y="380"/>
                  </a:cubicBezTo>
                  <a:cubicBezTo>
                    <a:pt x="13514" y="380"/>
                    <a:pt x="13514" y="392"/>
                    <a:pt x="13526" y="416"/>
                  </a:cubicBezTo>
                  <a:cubicBezTo>
                    <a:pt x="13414" y="405"/>
                    <a:pt x="13418" y="425"/>
                    <a:pt x="13370" y="368"/>
                  </a:cubicBezTo>
                  <a:close/>
                  <a:moveTo>
                    <a:pt x="11455" y="380"/>
                  </a:moveTo>
                  <a:cubicBezTo>
                    <a:pt x="11455" y="397"/>
                    <a:pt x="11452" y="408"/>
                    <a:pt x="11447" y="417"/>
                  </a:cubicBezTo>
                  <a:lnTo>
                    <a:pt x="11447" y="417"/>
                  </a:lnTo>
                  <a:cubicBezTo>
                    <a:pt x="11445" y="407"/>
                    <a:pt x="11414" y="405"/>
                    <a:pt x="11455" y="380"/>
                  </a:cubicBezTo>
                  <a:close/>
                  <a:moveTo>
                    <a:pt x="12169" y="356"/>
                  </a:moveTo>
                  <a:lnTo>
                    <a:pt x="12169" y="356"/>
                  </a:lnTo>
                  <a:cubicBezTo>
                    <a:pt x="12187" y="401"/>
                    <a:pt x="12178" y="425"/>
                    <a:pt x="12153" y="425"/>
                  </a:cubicBezTo>
                  <a:cubicBezTo>
                    <a:pt x="12144" y="425"/>
                    <a:pt x="12134" y="422"/>
                    <a:pt x="12121" y="416"/>
                  </a:cubicBezTo>
                  <a:cubicBezTo>
                    <a:pt x="12121" y="416"/>
                    <a:pt x="12169" y="356"/>
                    <a:pt x="12169" y="356"/>
                  </a:cubicBezTo>
                  <a:close/>
                  <a:moveTo>
                    <a:pt x="5954" y="392"/>
                  </a:moveTo>
                  <a:cubicBezTo>
                    <a:pt x="5962" y="408"/>
                    <a:pt x="5974" y="420"/>
                    <a:pt x="5990" y="430"/>
                  </a:cubicBezTo>
                  <a:lnTo>
                    <a:pt x="5990" y="430"/>
                  </a:lnTo>
                  <a:cubicBezTo>
                    <a:pt x="5967" y="425"/>
                    <a:pt x="5932" y="428"/>
                    <a:pt x="5954" y="392"/>
                  </a:cubicBezTo>
                  <a:close/>
                  <a:moveTo>
                    <a:pt x="11264" y="428"/>
                  </a:moveTo>
                  <a:lnTo>
                    <a:pt x="11264" y="428"/>
                  </a:lnTo>
                  <a:cubicBezTo>
                    <a:pt x="11288" y="440"/>
                    <a:pt x="11264" y="440"/>
                    <a:pt x="11240" y="440"/>
                  </a:cubicBezTo>
                  <a:lnTo>
                    <a:pt x="11264" y="428"/>
                  </a:lnTo>
                  <a:close/>
                  <a:moveTo>
                    <a:pt x="14278" y="424"/>
                  </a:moveTo>
                  <a:lnTo>
                    <a:pt x="14278" y="424"/>
                  </a:lnTo>
                  <a:cubicBezTo>
                    <a:pt x="14263" y="427"/>
                    <a:pt x="14250" y="432"/>
                    <a:pt x="14241" y="440"/>
                  </a:cubicBezTo>
                  <a:cubicBezTo>
                    <a:pt x="14258" y="431"/>
                    <a:pt x="14268" y="429"/>
                    <a:pt x="14278" y="424"/>
                  </a:cubicBezTo>
                  <a:close/>
                  <a:moveTo>
                    <a:pt x="13106" y="377"/>
                  </a:moveTo>
                  <a:cubicBezTo>
                    <a:pt x="13156" y="377"/>
                    <a:pt x="13226" y="394"/>
                    <a:pt x="13264" y="404"/>
                  </a:cubicBezTo>
                  <a:cubicBezTo>
                    <a:pt x="13181" y="416"/>
                    <a:pt x="13098" y="428"/>
                    <a:pt x="13014" y="440"/>
                  </a:cubicBezTo>
                  <a:cubicBezTo>
                    <a:pt x="13016" y="442"/>
                    <a:pt x="13010" y="443"/>
                    <a:pt x="12998" y="443"/>
                  </a:cubicBezTo>
                  <a:cubicBezTo>
                    <a:pt x="12946" y="443"/>
                    <a:pt x="12798" y="422"/>
                    <a:pt x="12985" y="393"/>
                  </a:cubicBezTo>
                  <a:lnTo>
                    <a:pt x="12985" y="393"/>
                  </a:lnTo>
                  <a:cubicBezTo>
                    <a:pt x="12988" y="404"/>
                    <a:pt x="12994" y="415"/>
                    <a:pt x="13002" y="428"/>
                  </a:cubicBezTo>
                  <a:cubicBezTo>
                    <a:pt x="13002" y="392"/>
                    <a:pt x="13133" y="428"/>
                    <a:pt x="13074" y="380"/>
                  </a:cubicBezTo>
                  <a:cubicBezTo>
                    <a:pt x="13083" y="378"/>
                    <a:pt x="13094" y="377"/>
                    <a:pt x="13106" y="377"/>
                  </a:cubicBezTo>
                  <a:close/>
                  <a:moveTo>
                    <a:pt x="8348" y="412"/>
                  </a:moveTo>
                  <a:cubicBezTo>
                    <a:pt x="8355" y="412"/>
                    <a:pt x="8362" y="413"/>
                    <a:pt x="8371" y="416"/>
                  </a:cubicBezTo>
                  <a:cubicBezTo>
                    <a:pt x="8335" y="440"/>
                    <a:pt x="8359" y="464"/>
                    <a:pt x="8299" y="464"/>
                  </a:cubicBezTo>
                  <a:cubicBezTo>
                    <a:pt x="8309" y="427"/>
                    <a:pt x="8325" y="412"/>
                    <a:pt x="8348" y="412"/>
                  </a:cubicBezTo>
                  <a:close/>
                  <a:moveTo>
                    <a:pt x="8543" y="458"/>
                  </a:moveTo>
                  <a:cubicBezTo>
                    <a:pt x="8534" y="458"/>
                    <a:pt x="8524" y="458"/>
                    <a:pt x="8514" y="464"/>
                  </a:cubicBezTo>
                  <a:cubicBezTo>
                    <a:pt x="8526" y="464"/>
                    <a:pt x="8535" y="461"/>
                    <a:pt x="8543" y="458"/>
                  </a:cubicBezTo>
                  <a:close/>
                  <a:moveTo>
                    <a:pt x="7832" y="468"/>
                  </a:moveTo>
                  <a:cubicBezTo>
                    <a:pt x="7831" y="469"/>
                    <a:pt x="7831" y="470"/>
                    <a:pt x="7831" y="470"/>
                  </a:cubicBezTo>
                  <a:cubicBezTo>
                    <a:pt x="7831" y="470"/>
                    <a:pt x="7832" y="469"/>
                    <a:pt x="7832" y="468"/>
                  </a:cubicBezTo>
                  <a:close/>
                  <a:moveTo>
                    <a:pt x="8252" y="428"/>
                  </a:moveTo>
                  <a:lnTo>
                    <a:pt x="8252" y="428"/>
                  </a:lnTo>
                  <a:cubicBezTo>
                    <a:pt x="8228" y="487"/>
                    <a:pt x="8311" y="452"/>
                    <a:pt x="8204" y="475"/>
                  </a:cubicBezTo>
                  <a:cubicBezTo>
                    <a:pt x="8216" y="452"/>
                    <a:pt x="8240" y="440"/>
                    <a:pt x="8252" y="428"/>
                  </a:cubicBezTo>
                  <a:close/>
                  <a:moveTo>
                    <a:pt x="8677" y="467"/>
                  </a:moveTo>
                  <a:lnTo>
                    <a:pt x="8677" y="467"/>
                  </a:lnTo>
                  <a:cubicBezTo>
                    <a:pt x="8672" y="468"/>
                    <a:pt x="8670" y="469"/>
                    <a:pt x="8669" y="471"/>
                  </a:cubicBezTo>
                  <a:lnTo>
                    <a:pt x="8669" y="471"/>
                  </a:lnTo>
                  <a:cubicBezTo>
                    <a:pt x="8666" y="472"/>
                    <a:pt x="8663" y="475"/>
                    <a:pt x="8669" y="475"/>
                  </a:cubicBezTo>
                  <a:cubicBezTo>
                    <a:pt x="8669" y="475"/>
                    <a:pt x="8669" y="475"/>
                    <a:pt x="8669" y="475"/>
                  </a:cubicBezTo>
                  <a:lnTo>
                    <a:pt x="8669" y="475"/>
                  </a:lnTo>
                  <a:cubicBezTo>
                    <a:pt x="8669" y="475"/>
                    <a:pt x="8669" y="475"/>
                    <a:pt x="8669" y="475"/>
                  </a:cubicBezTo>
                  <a:lnTo>
                    <a:pt x="8669" y="475"/>
                  </a:lnTo>
                  <a:cubicBezTo>
                    <a:pt x="8672" y="472"/>
                    <a:pt x="8675" y="469"/>
                    <a:pt x="8677" y="467"/>
                  </a:cubicBezTo>
                  <a:close/>
                  <a:moveTo>
                    <a:pt x="14872" y="475"/>
                  </a:moveTo>
                  <a:cubicBezTo>
                    <a:pt x="14886" y="478"/>
                    <a:pt x="14899" y="480"/>
                    <a:pt x="14909" y="482"/>
                  </a:cubicBezTo>
                  <a:lnTo>
                    <a:pt x="14909" y="482"/>
                  </a:lnTo>
                  <a:cubicBezTo>
                    <a:pt x="14895" y="480"/>
                    <a:pt x="14878" y="478"/>
                    <a:pt x="14860" y="475"/>
                  </a:cubicBezTo>
                  <a:close/>
                  <a:moveTo>
                    <a:pt x="20396" y="475"/>
                  </a:moveTo>
                  <a:cubicBezTo>
                    <a:pt x="20366" y="481"/>
                    <a:pt x="20340" y="484"/>
                    <a:pt x="20313" y="484"/>
                  </a:cubicBezTo>
                  <a:cubicBezTo>
                    <a:pt x="20287" y="484"/>
                    <a:pt x="20261" y="482"/>
                    <a:pt x="20233" y="476"/>
                  </a:cubicBezTo>
                  <a:lnTo>
                    <a:pt x="20233" y="476"/>
                  </a:lnTo>
                  <a:cubicBezTo>
                    <a:pt x="20287" y="476"/>
                    <a:pt x="20341" y="475"/>
                    <a:pt x="20396" y="475"/>
                  </a:cubicBezTo>
                  <a:close/>
                  <a:moveTo>
                    <a:pt x="10019" y="447"/>
                  </a:moveTo>
                  <a:cubicBezTo>
                    <a:pt x="10027" y="447"/>
                    <a:pt x="10037" y="457"/>
                    <a:pt x="10050" y="464"/>
                  </a:cubicBezTo>
                  <a:cubicBezTo>
                    <a:pt x="10041" y="472"/>
                    <a:pt x="10028" y="486"/>
                    <a:pt x="10016" y="486"/>
                  </a:cubicBezTo>
                  <a:cubicBezTo>
                    <a:pt x="10011" y="486"/>
                    <a:pt x="10006" y="483"/>
                    <a:pt x="10002" y="475"/>
                  </a:cubicBezTo>
                  <a:cubicBezTo>
                    <a:pt x="10007" y="454"/>
                    <a:pt x="10013" y="447"/>
                    <a:pt x="10019" y="447"/>
                  </a:cubicBezTo>
                  <a:close/>
                  <a:moveTo>
                    <a:pt x="9564" y="482"/>
                  </a:moveTo>
                  <a:cubicBezTo>
                    <a:pt x="9567" y="482"/>
                    <a:pt x="9569" y="487"/>
                    <a:pt x="9561" y="487"/>
                  </a:cubicBezTo>
                  <a:cubicBezTo>
                    <a:pt x="9561" y="483"/>
                    <a:pt x="9563" y="482"/>
                    <a:pt x="9564" y="482"/>
                  </a:cubicBezTo>
                  <a:close/>
                  <a:moveTo>
                    <a:pt x="12691" y="343"/>
                  </a:moveTo>
                  <a:cubicBezTo>
                    <a:pt x="12695" y="343"/>
                    <a:pt x="12700" y="344"/>
                    <a:pt x="12705" y="344"/>
                  </a:cubicBezTo>
                  <a:cubicBezTo>
                    <a:pt x="12712" y="382"/>
                    <a:pt x="12706" y="400"/>
                    <a:pt x="12679" y="400"/>
                  </a:cubicBezTo>
                  <a:cubicBezTo>
                    <a:pt x="12679" y="400"/>
                    <a:pt x="12678" y="400"/>
                    <a:pt x="12677" y="400"/>
                  </a:cubicBezTo>
                  <a:lnTo>
                    <a:pt x="12677" y="400"/>
                  </a:lnTo>
                  <a:cubicBezTo>
                    <a:pt x="12684" y="424"/>
                    <a:pt x="12688" y="450"/>
                    <a:pt x="12693" y="464"/>
                  </a:cubicBezTo>
                  <a:cubicBezTo>
                    <a:pt x="12710" y="446"/>
                    <a:pt x="12728" y="435"/>
                    <a:pt x="12745" y="435"/>
                  </a:cubicBezTo>
                  <a:cubicBezTo>
                    <a:pt x="12751" y="435"/>
                    <a:pt x="12758" y="437"/>
                    <a:pt x="12764" y="440"/>
                  </a:cubicBezTo>
                  <a:cubicBezTo>
                    <a:pt x="12764" y="440"/>
                    <a:pt x="12717" y="464"/>
                    <a:pt x="12752" y="464"/>
                  </a:cubicBezTo>
                  <a:cubicBezTo>
                    <a:pt x="12784" y="464"/>
                    <a:pt x="12811" y="437"/>
                    <a:pt x="12839" y="437"/>
                  </a:cubicBezTo>
                  <a:cubicBezTo>
                    <a:pt x="12853" y="437"/>
                    <a:pt x="12867" y="444"/>
                    <a:pt x="12883" y="464"/>
                  </a:cubicBezTo>
                  <a:lnTo>
                    <a:pt x="12657" y="464"/>
                  </a:lnTo>
                  <a:cubicBezTo>
                    <a:pt x="12665" y="464"/>
                    <a:pt x="12673" y="469"/>
                    <a:pt x="12670" y="469"/>
                  </a:cubicBezTo>
                  <a:cubicBezTo>
                    <a:pt x="12669" y="469"/>
                    <a:pt x="12665" y="468"/>
                    <a:pt x="12657" y="464"/>
                  </a:cubicBezTo>
                  <a:cubicBezTo>
                    <a:pt x="12677" y="450"/>
                    <a:pt x="12679" y="445"/>
                    <a:pt x="12672" y="445"/>
                  </a:cubicBezTo>
                  <a:cubicBezTo>
                    <a:pt x="12653" y="445"/>
                    <a:pt x="12567" y="479"/>
                    <a:pt x="12550" y="487"/>
                  </a:cubicBezTo>
                  <a:cubicBezTo>
                    <a:pt x="12550" y="446"/>
                    <a:pt x="12578" y="400"/>
                    <a:pt x="12616" y="371"/>
                  </a:cubicBezTo>
                  <a:lnTo>
                    <a:pt x="12616" y="371"/>
                  </a:lnTo>
                  <a:cubicBezTo>
                    <a:pt x="12627" y="358"/>
                    <a:pt x="12636" y="353"/>
                    <a:pt x="12644" y="353"/>
                  </a:cubicBezTo>
                  <a:cubicBezTo>
                    <a:pt x="12645" y="353"/>
                    <a:pt x="12646" y="353"/>
                    <a:pt x="12647" y="353"/>
                  </a:cubicBezTo>
                  <a:lnTo>
                    <a:pt x="12647" y="353"/>
                  </a:lnTo>
                  <a:cubicBezTo>
                    <a:pt x="12661" y="347"/>
                    <a:pt x="12676" y="343"/>
                    <a:pt x="12691" y="343"/>
                  </a:cubicBezTo>
                  <a:close/>
                  <a:moveTo>
                    <a:pt x="8369" y="462"/>
                  </a:moveTo>
                  <a:cubicBezTo>
                    <a:pt x="8374" y="462"/>
                    <a:pt x="8376" y="467"/>
                    <a:pt x="8371" y="487"/>
                  </a:cubicBezTo>
                  <a:cubicBezTo>
                    <a:pt x="8352" y="491"/>
                    <a:pt x="8337" y="492"/>
                    <a:pt x="8326" y="492"/>
                  </a:cubicBezTo>
                  <a:cubicBezTo>
                    <a:pt x="8297" y="492"/>
                    <a:pt x="8300" y="481"/>
                    <a:pt x="8335" y="464"/>
                  </a:cubicBezTo>
                  <a:cubicBezTo>
                    <a:pt x="8339" y="465"/>
                    <a:pt x="8343" y="466"/>
                    <a:pt x="8346" y="466"/>
                  </a:cubicBezTo>
                  <a:cubicBezTo>
                    <a:pt x="8356" y="466"/>
                    <a:pt x="8364" y="462"/>
                    <a:pt x="8369" y="462"/>
                  </a:cubicBezTo>
                  <a:close/>
                  <a:moveTo>
                    <a:pt x="10597" y="475"/>
                  </a:moveTo>
                  <a:cubicBezTo>
                    <a:pt x="10632" y="488"/>
                    <a:pt x="10660" y="495"/>
                    <a:pt x="10681" y="495"/>
                  </a:cubicBezTo>
                  <a:cubicBezTo>
                    <a:pt x="10702" y="495"/>
                    <a:pt x="10716" y="489"/>
                    <a:pt x="10724" y="475"/>
                  </a:cubicBezTo>
                  <a:close/>
                  <a:moveTo>
                    <a:pt x="11288" y="475"/>
                  </a:moveTo>
                  <a:cubicBezTo>
                    <a:pt x="11228" y="475"/>
                    <a:pt x="11157" y="487"/>
                    <a:pt x="11097" y="487"/>
                  </a:cubicBezTo>
                  <a:cubicBezTo>
                    <a:pt x="11152" y="487"/>
                    <a:pt x="11191" y="495"/>
                    <a:pt x="11223" y="495"/>
                  </a:cubicBezTo>
                  <a:cubicBezTo>
                    <a:pt x="11247" y="495"/>
                    <a:pt x="11267" y="491"/>
                    <a:pt x="11288" y="475"/>
                  </a:cubicBezTo>
                  <a:lnTo>
                    <a:pt x="11288" y="475"/>
                  </a:lnTo>
                  <a:cubicBezTo>
                    <a:pt x="11419" y="487"/>
                    <a:pt x="11276" y="487"/>
                    <a:pt x="11276" y="499"/>
                  </a:cubicBezTo>
                  <a:cubicBezTo>
                    <a:pt x="11383" y="499"/>
                    <a:pt x="11502" y="487"/>
                    <a:pt x="11621" y="475"/>
                  </a:cubicBezTo>
                  <a:close/>
                  <a:moveTo>
                    <a:pt x="10597" y="475"/>
                  </a:moveTo>
                  <a:lnTo>
                    <a:pt x="10597" y="475"/>
                  </a:lnTo>
                  <a:cubicBezTo>
                    <a:pt x="10551" y="478"/>
                    <a:pt x="10515" y="480"/>
                    <a:pt x="10488" y="482"/>
                  </a:cubicBezTo>
                  <a:lnTo>
                    <a:pt x="10488" y="482"/>
                  </a:lnTo>
                  <a:cubicBezTo>
                    <a:pt x="10481" y="485"/>
                    <a:pt x="10473" y="487"/>
                    <a:pt x="10466" y="487"/>
                  </a:cubicBezTo>
                  <a:cubicBezTo>
                    <a:pt x="10488" y="498"/>
                    <a:pt x="10509" y="504"/>
                    <a:pt x="10529" y="504"/>
                  </a:cubicBezTo>
                  <a:cubicBezTo>
                    <a:pt x="10554" y="504"/>
                    <a:pt x="10578" y="495"/>
                    <a:pt x="10597" y="475"/>
                  </a:cubicBezTo>
                  <a:close/>
                  <a:moveTo>
                    <a:pt x="14443" y="499"/>
                  </a:moveTo>
                  <a:cubicBezTo>
                    <a:pt x="14464" y="508"/>
                    <a:pt x="14482" y="512"/>
                    <a:pt x="14497" y="512"/>
                  </a:cubicBezTo>
                  <a:cubicBezTo>
                    <a:pt x="14511" y="512"/>
                    <a:pt x="14522" y="509"/>
                    <a:pt x="14530" y="503"/>
                  </a:cubicBezTo>
                  <a:lnTo>
                    <a:pt x="14530" y="503"/>
                  </a:lnTo>
                  <a:cubicBezTo>
                    <a:pt x="14501" y="502"/>
                    <a:pt x="14472" y="500"/>
                    <a:pt x="14443" y="499"/>
                  </a:cubicBezTo>
                  <a:close/>
                  <a:moveTo>
                    <a:pt x="7933" y="502"/>
                  </a:moveTo>
                  <a:cubicBezTo>
                    <a:pt x="7933" y="509"/>
                    <a:pt x="7937" y="513"/>
                    <a:pt x="7954" y="513"/>
                  </a:cubicBezTo>
                  <a:cubicBezTo>
                    <a:pt x="7960" y="513"/>
                    <a:pt x="7968" y="512"/>
                    <a:pt x="7978" y="511"/>
                  </a:cubicBezTo>
                  <a:cubicBezTo>
                    <a:pt x="7964" y="507"/>
                    <a:pt x="7949" y="504"/>
                    <a:pt x="7933" y="502"/>
                  </a:cubicBezTo>
                  <a:close/>
                  <a:moveTo>
                    <a:pt x="8085" y="487"/>
                  </a:moveTo>
                  <a:lnTo>
                    <a:pt x="8085" y="487"/>
                  </a:lnTo>
                  <a:cubicBezTo>
                    <a:pt x="8095" y="506"/>
                    <a:pt x="8106" y="518"/>
                    <a:pt x="8119" y="523"/>
                  </a:cubicBezTo>
                  <a:lnTo>
                    <a:pt x="8119" y="523"/>
                  </a:lnTo>
                  <a:cubicBezTo>
                    <a:pt x="8085" y="523"/>
                    <a:pt x="8073" y="511"/>
                    <a:pt x="8085" y="487"/>
                  </a:cubicBezTo>
                  <a:close/>
                  <a:moveTo>
                    <a:pt x="9582" y="553"/>
                  </a:moveTo>
                  <a:lnTo>
                    <a:pt x="9582" y="553"/>
                  </a:lnTo>
                  <a:cubicBezTo>
                    <a:pt x="9583" y="555"/>
                    <a:pt x="9584" y="557"/>
                    <a:pt x="9585" y="559"/>
                  </a:cubicBezTo>
                  <a:cubicBezTo>
                    <a:pt x="9584" y="557"/>
                    <a:pt x="9583" y="555"/>
                    <a:pt x="9582" y="553"/>
                  </a:cubicBezTo>
                  <a:close/>
                  <a:moveTo>
                    <a:pt x="21027" y="2309"/>
                  </a:moveTo>
                  <a:lnTo>
                    <a:pt x="21027" y="2309"/>
                  </a:lnTo>
                  <a:cubicBezTo>
                    <a:pt x="21027" y="2309"/>
                    <a:pt x="21039" y="2321"/>
                    <a:pt x="21039" y="2321"/>
                  </a:cubicBezTo>
                  <a:cubicBezTo>
                    <a:pt x="21033" y="2327"/>
                    <a:pt x="21030" y="2337"/>
                    <a:pt x="21028" y="2337"/>
                  </a:cubicBezTo>
                  <a:cubicBezTo>
                    <a:pt x="21027" y="2337"/>
                    <a:pt x="21027" y="2331"/>
                    <a:pt x="21027" y="2309"/>
                  </a:cubicBezTo>
                  <a:close/>
                  <a:moveTo>
                    <a:pt x="21265" y="2380"/>
                  </a:moveTo>
                  <a:cubicBezTo>
                    <a:pt x="21264" y="2385"/>
                    <a:pt x="21261" y="2396"/>
                    <a:pt x="21257" y="2412"/>
                  </a:cubicBezTo>
                  <a:lnTo>
                    <a:pt x="21257" y="2412"/>
                  </a:lnTo>
                  <a:cubicBezTo>
                    <a:pt x="21260" y="2406"/>
                    <a:pt x="21263" y="2396"/>
                    <a:pt x="21265" y="2380"/>
                  </a:cubicBezTo>
                  <a:close/>
                  <a:moveTo>
                    <a:pt x="1571" y="4226"/>
                  </a:moveTo>
                  <a:lnTo>
                    <a:pt x="1571" y="4226"/>
                  </a:lnTo>
                  <a:cubicBezTo>
                    <a:pt x="1552" y="4246"/>
                    <a:pt x="1532" y="4266"/>
                    <a:pt x="1513" y="4285"/>
                  </a:cubicBezTo>
                  <a:cubicBezTo>
                    <a:pt x="1533" y="4267"/>
                    <a:pt x="1553" y="4247"/>
                    <a:pt x="1571" y="4226"/>
                  </a:cubicBezTo>
                  <a:close/>
                  <a:moveTo>
                    <a:pt x="21052" y="5517"/>
                  </a:moveTo>
                  <a:lnTo>
                    <a:pt x="21052" y="5517"/>
                  </a:lnTo>
                  <a:cubicBezTo>
                    <a:pt x="21056" y="5560"/>
                    <a:pt x="21061" y="5601"/>
                    <a:pt x="21066" y="5639"/>
                  </a:cubicBezTo>
                  <a:lnTo>
                    <a:pt x="21066" y="5639"/>
                  </a:lnTo>
                  <a:cubicBezTo>
                    <a:pt x="21066" y="5588"/>
                    <a:pt x="21062" y="5542"/>
                    <a:pt x="21052" y="5517"/>
                  </a:cubicBezTo>
                  <a:close/>
                  <a:moveTo>
                    <a:pt x="19679" y="5686"/>
                  </a:moveTo>
                  <a:cubicBezTo>
                    <a:pt x="19662" y="5686"/>
                    <a:pt x="19646" y="5691"/>
                    <a:pt x="19632" y="5702"/>
                  </a:cubicBezTo>
                  <a:lnTo>
                    <a:pt x="19632" y="5702"/>
                  </a:lnTo>
                  <a:cubicBezTo>
                    <a:pt x="19662" y="5695"/>
                    <a:pt x="19687" y="5690"/>
                    <a:pt x="19706" y="5690"/>
                  </a:cubicBezTo>
                  <a:cubicBezTo>
                    <a:pt x="19697" y="5687"/>
                    <a:pt x="19688" y="5686"/>
                    <a:pt x="19679" y="5686"/>
                  </a:cubicBezTo>
                  <a:close/>
                  <a:moveTo>
                    <a:pt x="15596" y="5721"/>
                  </a:moveTo>
                  <a:cubicBezTo>
                    <a:pt x="15604" y="5723"/>
                    <a:pt x="15613" y="5724"/>
                    <a:pt x="15622" y="5726"/>
                  </a:cubicBezTo>
                  <a:cubicBezTo>
                    <a:pt x="15613" y="5723"/>
                    <a:pt x="15604" y="5722"/>
                    <a:pt x="15596" y="5721"/>
                  </a:cubicBezTo>
                  <a:close/>
                  <a:moveTo>
                    <a:pt x="14348" y="5750"/>
                  </a:moveTo>
                  <a:cubicBezTo>
                    <a:pt x="14361" y="5753"/>
                    <a:pt x="14374" y="5756"/>
                    <a:pt x="14387" y="5758"/>
                  </a:cubicBezTo>
                  <a:lnTo>
                    <a:pt x="14387" y="5758"/>
                  </a:lnTo>
                  <a:cubicBezTo>
                    <a:pt x="14377" y="5752"/>
                    <a:pt x="14363" y="5750"/>
                    <a:pt x="14348" y="5750"/>
                  </a:cubicBezTo>
                  <a:close/>
                  <a:moveTo>
                    <a:pt x="4418" y="5809"/>
                  </a:moveTo>
                  <a:cubicBezTo>
                    <a:pt x="4400" y="5809"/>
                    <a:pt x="4382" y="5809"/>
                    <a:pt x="4364" y="5811"/>
                  </a:cubicBezTo>
                  <a:lnTo>
                    <a:pt x="4364" y="5811"/>
                  </a:lnTo>
                  <a:cubicBezTo>
                    <a:pt x="4393" y="5810"/>
                    <a:pt x="4413" y="5809"/>
                    <a:pt x="4418" y="5809"/>
                  </a:cubicBezTo>
                  <a:close/>
                  <a:moveTo>
                    <a:pt x="1001" y="5881"/>
                  </a:moveTo>
                  <a:cubicBezTo>
                    <a:pt x="1002" y="5881"/>
                    <a:pt x="1003" y="5881"/>
                    <a:pt x="1003" y="5881"/>
                  </a:cubicBezTo>
                  <a:lnTo>
                    <a:pt x="1003" y="5881"/>
                  </a:lnTo>
                  <a:cubicBezTo>
                    <a:pt x="1003" y="5881"/>
                    <a:pt x="1002" y="5881"/>
                    <a:pt x="1001" y="5881"/>
                  </a:cubicBezTo>
                  <a:close/>
                  <a:moveTo>
                    <a:pt x="19360" y="6012"/>
                  </a:moveTo>
                  <a:cubicBezTo>
                    <a:pt x="19408" y="6012"/>
                    <a:pt x="19467" y="6012"/>
                    <a:pt x="19539" y="6024"/>
                  </a:cubicBezTo>
                  <a:cubicBezTo>
                    <a:pt x="19528" y="6027"/>
                    <a:pt x="19515" y="6029"/>
                    <a:pt x="19499" y="6029"/>
                  </a:cubicBezTo>
                  <a:cubicBezTo>
                    <a:pt x="19461" y="6029"/>
                    <a:pt x="19411" y="6020"/>
                    <a:pt x="19360" y="6012"/>
                  </a:cubicBezTo>
                  <a:close/>
                  <a:moveTo>
                    <a:pt x="4537" y="6048"/>
                  </a:moveTo>
                  <a:cubicBezTo>
                    <a:pt x="4510" y="6068"/>
                    <a:pt x="4470" y="6089"/>
                    <a:pt x="4442" y="6089"/>
                  </a:cubicBezTo>
                  <a:cubicBezTo>
                    <a:pt x="4421" y="6089"/>
                    <a:pt x="4406" y="6078"/>
                    <a:pt x="4406" y="6048"/>
                  </a:cubicBezTo>
                  <a:close/>
                  <a:moveTo>
                    <a:pt x="4299" y="6048"/>
                  </a:moveTo>
                  <a:cubicBezTo>
                    <a:pt x="4224" y="6089"/>
                    <a:pt x="4188" y="6110"/>
                    <a:pt x="4137" y="6128"/>
                  </a:cubicBezTo>
                  <a:lnTo>
                    <a:pt x="4137" y="6128"/>
                  </a:lnTo>
                  <a:cubicBezTo>
                    <a:pt x="4152" y="6118"/>
                    <a:pt x="4163" y="6108"/>
                    <a:pt x="4168" y="6095"/>
                  </a:cubicBezTo>
                  <a:lnTo>
                    <a:pt x="4168" y="6095"/>
                  </a:lnTo>
                  <a:cubicBezTo>
                    <a:pt x="4049" y="6107"/>
                    <a:pt x="3930" y="6107"/>
                    <a:pt x="3811" y="6107"/>
                  </a:cubicBezTo>
                  <a:cubicBezTo>
                    <a:pt x="3977" y="6095"/>
                    <a:pt x="4144" y="6048"/>
                    <a:pt x="4299" y="6048"/>
                  </a:cubicBezTo>
                  <a:close/>
                  <a:moveTo>
                    <a:pt x="14948" y="6130"/>
                  </a:moveTo>
                  <a:lnTo>
                    <a:pt x="14948" y="6130"/>
                  </a:lnTo>
                  <a:cubicBezTo>
                    <a:pt x="14943" y="6132"/>
                    <a:pt x="14939" y="6133"/>
                    <a:pt x="14934" y="6135"/>
                  </a:cubicBezTo>
                  <a:lnTo>
                    <a:pt x="14934" y="6135"/>
                  </a:lnTo>
                  <a:cubicBezTo>
                    <a:pt x="14942" y="6134"/>
                    <a:pt x="14949" y="6132"/>
                    <a:pt x="14955" y="6131"/>
                  </a:cubicBezTo>
                  <a:cubicBezTo>
                    <a:pt x="14953" y="6131"/>
                    <a:pt x="14950" y="6130"/>
                    <a:pt x="14948" y="6130"/>
                  </a:cubicBezTo>
                  <a:close/>
                  <a:moveTo>
                    <a:pt x="4520" y="6086"/>
                  </a:moveTo>
                  <a:cubicBezTo>
                    <a:pt x="4550" y="6086"/>
                    <a:pt x="4584" y="6091"/>
                    <a:pt x="4620" y="6095"/>
                  </a:cubicBezTo>
                  <a:cubicBezTo>
                    <a:pt x="4575" y="6132"/>
                    <a:pt x="4522" y="6147"/>
                    <a:pt x="4468" y="6147"/>
                  </a:cubicBezTo>
                  <a:cubicBezTo>
                    <a:pt x="4452" y="6147"/>
                    <a:pt x="4435" y="6146"/>
                    <a:pt x="4418" y="6143"/>
                  </a:cubicBezTo>
                  <a:cubicBezTo>
                    <a:pt x="4433" y="6098"/>
                    <a:pt x="4471" y="6086"/>
                    <a:pt x="4520" y="6086"/>
                  </a:cubicBezTo>
                  <a:close/>
                  <a:moveTo>
                    <a:pt x="1918" y="6143"/>
                  </a:moveTo>
                  <a:lnTo>
                    <a:pt x="1918" y="6143"/>
                  </a:lnTo>
                  <a:cubicBezTo>
                    <a:pt x="1927" y="6146"/>
                    <a:pt x="1935" y="6147"/>
                    <a:pt x="1942" y="6147"/>
                  </a:cubicBezTo>
                  <a:cubicBezTo>
                    <a:pt x="1948" y="6147"/>
                    <a:pt x="1954" y="6146"/>
                    <a:pt x="1959" y="6144"/>
                  </a:cubicBezTo>
                  <a:lnTo>
                    <a:pt x="1959" y="6144"/>
                  </a:lnTo>
                  <a:cubicBezTo>
                    <a:pt x="1957" y="6144"/>
                    <a:pt x="1956" y="6144"/>
                    <a:pt x="1954" y="6144"/>
                  </a:cubicBezTo>
                  <a:cubicBezTo>
                    <a:pt x="1937" y="6144"/>
                    <a:pt x="1925" y="6144"/>
                    <a:pt x="1918" y="6143"/>
                  </a:cubicBezTo>
                  <a:close/>
                  <a:moveTo>
                    <a:pt x="14145" y="6179"/>
                  </a:moveTo>
                  <a:cubicBezTo>
                    <a:pt x="14145" y="6179"/>
                    <a:pt x="14151" y="6179"/>
                    <a:pt x="14159" y="6179"/>
                  </a:cubicBezTo>
                  <a:lnTo>
                    <a:pt x="14159" y="6179"/>
                  </a:lnTo>
                  <a:cubicBezTo>
                    <a:pt x="14155" y="6179"/>
                    <a:pt x="14151" y="6179"/>
                    <a:pt x="14145" y="6179"/>
                  </a:cubicBezTo>
                  <a:close/>
                  <a:moveTo>
                    <a:pt x="4981" y="6235"/>
                  </a:moveTo>
                  <a:cubicBezTo>
                    <a:pt x="4975" y="6235"/>
                    <a:pt x="4973" y="6236"/>
                    <a:pt x="4972" y="6238"/>
                  </a:cubicBezTo>
                  <a:lnTo>
                    <a:pt x="5001" y="6238"/>
                  </a:lnTo>
                  <a:cubicBezTo>
                    <a:pt x="4991" y="6236"/>
                    <a:pt x="4985" y="6235"/>
                    <a:pt x="4981" y="6235"/>
                  </a:cubicBezTo>
                  <a:close/>
                  <a:moveTo>
                    <a:pt x="8130" y="6235"/>
                  </a:moveTo>
                  <a:cubicBezTo>
                    <a:pt x="8122" y="6235"/>
                    <a:pt x="8119" y="6236"/>
                    <a:pt x="8116" y="6238"/>
                  </a:cubicBezTo>
                  <a:lnTo>
                    <a:pt x="8157" y="6238"/>
                  </a:lnTo>
                  <a:cubicBezTo>
                    <a:pt x="8144" y="6236"/>
                    <a:pt x="8136" y="6235"/>
                    <a:pt x="8130" y="6235"/>
                  </a:cubicBezTo>
                  <a:close/>
                  <a:moveTo>
                    <a:pt x="9182" y="6235"/>
                  </a:moveTo>
                  <a:cubicBezTo>
                    <a:pt x="9176" y="6235"/>
                    <a:pt x="9173" y="6236"/>
                    <a:pt x="9170" y="6238"/>
                  </a:cubicBezTo>
                  <a:lnTo>
                    <a:pt x="9204" y="6238"/>
                  </a:lnTo>
                  <a:cubicBezTo>
                    <a:pt x="9194" y="6236"/>
                    <a:pt x="9187" y="6235"/>
                    <a:pt x="9182" y="6235"/>
                  </a:cubicBezTo>
                  <a:close/>
                  <a:moveTo>
                    <a:pt x="10231" y="6235"/>
                  </a:moveTo>
                  <a:cubicBezTo>
                    <a:pt x="10226" y="6235"/>
                    <a:pt x="10224" y="6236"/>
                    <a:pt x="10222" y="6238"/>
                  </a:cubicBezTo>
                  <a:lnTo>
                    <a:pt x="10252" y="6238"/>
                  </a:lnTo>
                  <a:cubicBezTo>
                    <a:pt x="10242" y="6236"/>
                    <a:pt x="10236" y="6235"/>
                    <a:pt x="10231" y="6235"/>
                  </a:cubicBezTo>
                  <a:close/>
                  <a:moveTo>
                    <a:pt x="11279" y="6235"/>
                  </a:moveTo>
                  <a:cubicBezTo>
                    <a:pt x="11273" y="6235"/>
                    <a:pt x="11272" y="6236"/>
                    <a:pt x="11270" y="6238"/>
                  </a:cubicBezTo>
                  <a:lnTo>
                    <a:pt x="11300" y="6238"/>
                  </a:lnTo>
                  <a:cubicBezTo>
                    <a:pt x="11290" y="6236"/>
                    <a:pt x="11283" y="6235"/>
                    <a:pt x="11279" y="6235"/>
                  </a:cubicBezTo>
                  <a:close/>
                  <a:moveTo>
                    <a:pt x="12333" y="6235"/>
                  </a:moveTo>
                  <a:cubicBezTo>
                    <a:pt x="12325" y="6235"/>
                    <a:pt x="12322" y="6236"/>
                    <a:pt x="12319" y="6238"/>
                  </a:cubicBezTo>
                  <a:lnTo>
                    <a:pt x="12359" y="6238"/>
                  </a:lnTo>
                  <a:cubicBezTo>
                    <a:pt x="12347" y="6236"/>
                    <a:pt x="12339" y="6235"/>
                    <a:pt x="12333" y="6235"/>
                  </a:cubicBezTo>
                  <a:close/>
                  <a:moveTo>
                    <a:pt x="14434" y="6235"/>
                  </a:moveTo>
                  <a:cubicBezTo>
                    <a:pt x="14427" y="6235"/>
                    <a:pt x="14426" y="6237"/>
                    <a:pt x="14424" y="6239"/>
                  </a:cubicBezTo>
                  <a:lnTo>
                    <a:pt x="14424" y="6239"/>
                  </a:lnTo>
                  <a:cubicBezTo>
                    <a:pt x="14434" y="6238"/>
                    <a:pt x="14444" y="6238"/>
                    <a:pt x="14455" y="6238"/>
                  </a:cubicBezTo>
                  <a:cubicBezTo>
                    <a:pt x="14445" y="6236"/>
                    <a:pt x="14439" y="6235"/>
                    <a:pt x="14434" y="6235"/>
                  </a:cubicBezTo>
                  <a:close/>
                  <a:moveTo>
                    <a:pt x="15482" y="6235"/>
                  </a:moveTo>
                  <a:cubicBezTo>
                    <a:pt x="15474" y="6235"/>
                    <a:pt x="15474" y="6238"/>
                    <a:pt x="15471" y="6240"/>
                  </a:cubicBezTo>
                  <a:lnTo>
                    <a:pt x="15471" y="6240"/>
                  </a:lnTo>
                  <a:cubicBezTo>
                    <a:pt x="15480" y="6238"/>
                    <a:pt x="15490" y="6238"/>
                    <a:pt x="15503" y="6238"/>
                  </a:cubicBezTo>
                  <a:cubicBezTo>
                    <a:pt x="15493" y="6236"/>
                    <a:pt x="15486" y="6235"/>
                    <a:pt x="15482" y="6235"/>
                  </a:cubicBezTo>
                  <a:close/>
                  <a:moveTo>
                    <a:pt x="11240" y="6238"/>
                  </a:moveTo>
                  <a:cubicBezTo>
                    <a:pt x="11243" y="6239"/>
                    <a:pt x="11246" y="6239"/>
                    <a:pt x="11249" y="6240"/>
                  </a:cubicBezTo>
                  <a:lnTo>
                    <a:pt x="11249" y="6240"/>
                  </a:lnTo>
                  <a:cubicBezTo>
                    <a:pt x="11246" y="6239"/>
                    <a:pt x="11243" y="6239"/>
                    <a:pt x="11240" y="6238"/>
                  </a:cubicBezTo>
                  <a:close/>
                  <a:moveTo>
                    <a:pt x="12288" y="6238"/>
                  </a:moveTo>
                  <a:cubicBezTo>
                    <a:pt x="12293" y="6239"/>
                    <a:pt x="12297" y="6240"/>
                    <a:pt x="12302" y="6241"/>
                  </a:cubicBezTo>
                  <a:lnTo>
                    <a:pt x="12302" y="6241"/>
                  </a:lnTo>
                  <a:cubicBezTo>
                    <a:pt x="12298" y="6240"/>
                    <a:pt x="12294" y="6239"/>
                    <a:pt x="12288" y="6238"/>
                  </a:cubicBezTo>
                  <a:close/>
                  <a:moveTo>
                    <a:pt x="9145" y="6238"/>
                  </a:moveTo>
                  <a:cubicBezTo>
                    <a:pt x="9148" y="6239"/>
                    <a:pt x="9150" y="6240"/>
                    <a:pt x="9152" y="6240"/>
                  </a:cubicBezTo>
                  <a:lnTo>
                    <a:pt x="9152" y="6240"/>
                  </a:lnTo>
                  <a:cubicBezTo>
                    <a:pt x="9155" y="6241"/>
                    <a:pt x="9158" y="6241"/>
                    <a:pt x="9161" y="6241"/>
                  </a:cubicBezTo>
                  <a:lnTo>
                    <a:pt x="9161" y="6241"/>
                  </a:lnTo>
                  <a:cubicBezTo>
                    <a:pt x="9166" y="6241"/>
                    <a:pt x="9168" y="6240"/>
                    <a:pt x="9170" y="6238"/>
                  </a:cubicBezTo>
                  <a:close/>
                  <a:moveTo>
                    <a:pt x="15471" y="6240"/>
                  </a:moveTo>
                  <a:cubicBezTo>
                    <a:pt x="15469" y="6240"/>
                    <a:pt x="15466" y="6241"/>
                    <a:pt x="15464" y="6241"/>
                  </a:cubicBezTo>
                  <a:lnTo>
                    <a:pt x="15464" y="6241"/>
                  </a:lnTo>
                  <a:cubicBezTo>
                    <a:pt x="15467" y="6241"/>
                    <a:pt x="15469" y="6241"/>
                    <a:pt x="15471" y="6240"/>
                  </a:cubicBezTo>
                  <a:close/>
                  <a:moveTo>
                    <a:pt x="12050" y="6238"/>
                  </a:moveTo>
                  <a:cubicBezTo>
                    <a:pt x="12030" y="6246"/>
                    <a:pt x="12019" y="6249"/>
                    <a:pt x="12015" y="6249"/>
                  </a:cubicBezTo>
                  <a:cubicBezTo>
                    <a:pt x="12008" y="6249"/>
                    <a:pt x="12026" y="6238"/>
                    <a:pt x="12050" y="6238"/>
                  </a:cubicBezTo>
                  <a:close/>
                  <a:moveTo>
                    <a:pt x="4144" y="6286"/>
                  </a:moveTo>
                  <a:lnTo>
                    <a:pt x="4144" y="6286"/>
                  </a:lnTo>
                  <a:cubicBezTo>
                    <a:pt x="4146" y="6288"/>
                    <a:pt x="4149" y="6290"/>
                    <a:pt x="4151" y="6291"/>
                  </a:cubicBezTo>
                  <a:lnTo>
                    <a:pt x="4151" y="6291"/>
                  </a:lnTo>
                  <a:cubicBezTo>
                    <a:pt x="4149" y="6289"/>
                    <a:pt x="4146" y="6287"/>
                    <a:pt x="4144" y="6286"/>
                  </a:cubicBezTo>
                  <a:close/>
                  <a:moveTo>
                    <a:pt x="6775" y="6298"/>
                  </a:moveTo>
                  <a:cubicBezTo>
                    <a:pt x="6787" y="6299"/>
                    <a:pt x="6797" y="6301"/>
                    <a:pt x="6806" y="6302"/>
                  </a:cubicBezTo>
                  <a:lnTo>
                    <a:pt x="6806" y="6302"/>
                  </a:lnTo>
                  <a:cubicBezTo>
                    <a:pt x="6807" y="6302"/>
                    <a:pt x="6807" y="6302"/>
                    <a:pt x="6807" y="6302"/>
                  </a:cubicBezTo>
                  <a:lnTo>
                    <a:pt x="6807" y="6302"/>
                  </a:lnTo>
                  <a:cubicBezTo>
                    <a:pt x="6796" y="6299"/>
                    <a:pt x="6785" y="6298"/>
                    <a:pt x="6775" y="6298"/>
                  </a:cubicBezTo>
                  <a:close/>
                  <a:moveTo>
                    <a:pt x="14122" y="6298"/>
                  </a:moveTo>
                  <a:cubicBezTo>
                    <a:pt x="14134" y="6299"/>
                    <a:pt x="14144" y="6301"/>
                    <a:pt x="14153" y="6302"/>
                  </a:cubicBezTo>
                  <a:lnTo>
                    <a:pt x="14153" y="6302"/>
                  </a:lnTo>
                  <a:cubicBezTo>
                    <a:pt x="14154" y="6302"/>
                    <a:pt x="14154" y="6302"/>
                    <a:pt x="14155" y="6302"/>
                  </a:cubicBezTo>
                  <a:lnTo>
                    <a:pt x="14155" y="6302"/>
                  </a:lnTo>
                  <a:cubicBezTo>
                    <a:pt x="14142" y="6299"/>
                    <a:pt x="14131" y="6298"/>
                    <a:pt x="14122" y="6298"/>
                  </a:cubicBezTo>
                  <a:close/>
                  <a:moveTo>
                    <a:pt x="4668" y="6298"/>
                  </a:moveTo>
                  <a:cubicBezTo>
                    <a:pt x="4680" y="6299"/>
                    <a:pt x="4691" y="6301"/>
                    <a:pt x="4700" y="6302"/>
                  </a:cubicBezTo>
                  <a:lnTo>
                    <a:pt x="4700" y="6302"/>
                  </a:lnTo>
                  <a:cubicBezTo>
                    <a:pt x="4700" y="6302"/>
                    <a:pt x="4700" y="6302"/>
                    <a:pt x="4701" y="6302"/>
                  </a:cubicBezTo>
                  <a:lnTo>
                    <a:pt x="4701" y="6302"/>
                  </a:lnTo>
                  <a:cubicBezTo>
                    <a:pt x="4689" y="6299"/>
                    <a:pt x="4677" y="6298"/>
                    <a:pt x="4668" y="6298"/>
                  </a:cubicBezTo>
                  <a:close/>
                  <a:moveTo>
                    <a:pt x="5716" y="6298"/>
                  </a:moveTo>
                  <a:cubicBezTo>
                    <a:pt x="5728" y="6299"/>
                    <a:pt x="5739" y="6301"/>
                    <a:pt x="5748" y="6302"/>
                  </a:cubicBezTo>
                  <a:lnTo>
                    <a:pt x="5748" y="6302"/>
                  </a:lnTo>
                  <a:cubicBezTo>
                    <a:pt x="5749" y="6302"/>
                    <a:pt x="5751" y="6302"/>
                    <a:pt x="5753" y="6301"/>
                  </a:cubicBezTo>
                  <a:lnTo>
                    <a:pt x="5753" y="6301"/>
                  </a:lnTo>
                  <a:cubicBezTo>
                    <a:pt x="5741" y="6299"/>
                    <a:pt x="5729" y="6298"/>
                    <a:pt x="5716" y="6298"/>
                  </a:cubicBezTo>
                  <a:close/>
                  <a:moveTo>
                    <a:pt x="7085" y="6333"/>
                  </a:moveTo>
                  <a:lnTo>
                    <a:pt x="7074" y="6344"/>
                  </a:lnTo>
                  <a:lnTo>
                    <a:pt x="7074" y="6344"/>
                  </a:lnTo>
                  <a:cubicBezTo>
                    <a:pt x="7084" y="6343"/>
                    <a:pt x="7097" y="6340"/>
                    <a:pt x="7097" y="6333"/>
                  </a:cubicBezTo>
                  <a:close/>
                  <a:moveTo>
                    <a:pt x="8133" y="6333"/>
                  </a:moveTo>
                  <a:lnTo>
                    <a:pt x="8122" y="6344"/>
                  </a:lnTo>
                  <a:lnTo>
                    <a:pt x="8122" y="6344"/>
                  </a:lnTo>
                  <a:cubicBezTo>
                    <a:pt x="8132" y="6343"/>
                    <a:pt x="8145" y="6340"/>
                    <a:pt x="8145" y="6333"/>
                  </a:cubicBezTo>
                  <a:close/>
                  <a:moveTo>
                    <a:pt x="4978" y="6333"/>
                  </a:moveTo>
                  <a:lnTo>
                    <a:pt x="4966" y="6345"/>
                  </a:lnTo>
                  <a:lnTo>
                    <a:pt x="4966" y="6345"/>
                  </a:lnTo>
                  <a:cubicBezTo>
                    <a:pt x="4978" y="6343"/>
                    <a:pt x="4994" y="6341"/>
                    <a:pt x="5001" y="6333"/>
                  </a:cubicBezTo>
                  <a:close/>
                  <a:moveTo>
                    <a:pt x="6025" y="6333"/>
                  </a:moveTo>
                  <a:lnTo>
                    <a:pt x="6025" y="6345"/>
                  </a:lnTo>
                  <a:lnTo>
                    <a:pt x="6025" y="6345"/>
                  </a:lnTo>
                  <a:cubicBezTo>
                    <a:pt x="6036" y="6343"/>
                    <a:pt x="6049" y="6341"/>
                    <a:pt x="6049" y="6333"/>
                  </a:cubicBezTo>
                  <a:close/>
                  <a:moveTo>
                    <a:pt x="9180" y="6333"/>
                  </a:moveTo>
                  <a:lnTo>
                    <a:pt x="9169" y="6345"/>
                  </a:lnTo>
                  <a:lnTo>
                    <a:pt x="9169" y="6345"/>
                  </a:lnTo>
                  <a:cubicBezTo>
                    <a:pt x="9181" y="6343"/>
                    <a:pt x="9197" y="6341"/>
                    <a:pt x="9204" y="6333"/>
                  </a:cubicBezTo>
                  <a:close/>
                  <a:moveTo>
                    <a:pt x="12324" y="6333"/>
                  </a:moveTo>
                  <a:lnTo>
                    <a:pt x="12324" y="6345"/>
                  </a:lnTo>
                  <a:lnTo>
                    <a:pt x="12324" y="6345"/>
                  </a:lnTo>
                  <a:cubicBezTo>
                    <a:pt x="12334" y="6343"/>
                    <a:pt x="12348" y="6341"/>
                    <a:pt x="12348" y="6333"/>
                  </a:cubicBezTo>
                  <a:close/>
                  <a:moveTo>
                    <a:pt x="14431" y="6333"/>
                  </a:moveTo>
                  <a:lnTo>
                    <a:pt x="14420" y="6345"/>
                  </a:lnTo>
                  <a:lnTo>
                    <a:pt x="14420" y="6345"/>
                  </a:lnTo>
                  <a:cubicBezTo>
                    <a:pt x="14431" y="6343"/>
                    <a:pt x="14448" y="6341"/>
                    <a:pt x="14455" y="6333"/>
                  </a:cubicBezTo>
                  <a:close/>
                  <a:moveTo>
                    <a:pt x="10228" y="6333"/>
                  </a:moveTo>
                  <a:lnTo>
                    <a:pt x="10217" y="6345"/>
                  </a:lnTo>
                  <a:lnTo>
                    <a:pt x="10217" y="6345"/>
                  </a:lnTo>
                  <a:cubicBezTo>
                    <a:pt x="10231" y="6344"/>
                    <a:pt x="10252" y="6341"/>
                    <a:pt x="10252" y="6333"/>
                  </a:cubicBezTo>
                  <a:close/>
                  <a:moveTo>
                    <a:pt x="15479" y="6333"/>
                  </a:moveTo>
                  <a:lnTo>
                    <a:pt x="15467" y="6345"/>
                  </a:lnTo>
                  <a:lnTo>
                    <a:pt x="15467" y="6345"/>
                  </a:lnTo>
                  <a:cubicBezTo>
                    <a:pt x="15482" y="6344"/>
                    <a:pt x="15503" y="6341"/>
                    <a:pt x="15503" y="6333"/>
                  </a:cubicBezTo>
                  <a:close/>
                  <a:moveTo>
                    <a:pt x="11276" y="6333"/>
                  </a:moveTo>
                  <a:lnTo>
                    <a:pt x="11264" y="6345"/>
                  </a:lnTo>
                  <a:cubicBezTo>
                    <a:pt x="11264" y="6345"/>
                    <a:pt x="11300" y="6345"/>
                    <a:pt x="11300" y="6333"/>
                  </a:cubicBezTo>
                  <a:close/>
                  <a:moveTo>
                    <a:pt x="8139" y="6349"/>
                  </a:moveTo>
                  <a:cubicBezTo>
                    <a:pt x="8139" y="6349"/>
                    <a:pt x="8139" y="6349"/>
                    <a:pt x="8139" y="6349"/>
                  </a:cubicBezTo>
                  <a:lnTo>
                    <a:pt x="8139" y="6349"/>
                  </a:lnTo>
                  <a:cubicBezTo>
                    <a:pt x="8139" y="6349"/>
                    <a:pt x="8139" y="6349"/>
                    <a:pt x="8139" y="6349"/>
                  </a:cubicBezTo>
                  <a:close/>
                  <a:moveTo>
                    <a:pt x="8139" y="6349"/>
                  </a:moveTo>
                  <a:cubicBezTo>
                    <a:pt x="8146" y="6351"/>
                    <a:pt x="8153" y="6353"/>
                    <a:pt x="8157" y="6357"/>
                  </a:cubicBezTo>
                  <a:cubicBezTo>
                    <a:pt x="8152" y="6353"/>
                    <a:pt x="8146" y="6350"/>
                    <a:pt x="8139" y="6349"/>
                  </a:cubicBezTo>
                  <a:close/>
                  <a:moveTo>
                    <a:pt x="12342" y="6349"/>
                  </a:moveTo>
                  <a:cubicBezTo>
                    <a:pt x="12349" y="6351"/>
                    <a:pt x="12356" y="6353"/>
                    <a:pt x="12359" y="6357"/>
                  </a:cubicBezTo>
                  <a:cubicBezTo>
                    <a:pt x="12355" y="6353"/>
                    <a:pt x="12349" y="6350"/>
                    <a:pt x="12342" y="6349"/>
                  </a:cubicBezTo>
                  <a:close/>
                  <a:moveTo>
                    <a:pt x="4680" y="6369"/>
                  </a:moveTo>
                  <a:cubicBezTo>
                    <a:pt x="4679" y="6369"/>
                    <a:pt x="4679" y="6369"/>
                    <a:pt x="4678" y="6369"/>
                  </a:cubicBezTo>
                  <a:lnTo>
                    <a:pt x="4678" y="6369"/>
                  </a:lnTo>
                  <a:cubicBezTo>
                    <a:pt x="4679" y="6369"/>
                    <a:pt x="4679" y="6369"/>
                    <a:pt x="4680" y="6369"/>
                  </a:cubicBezTo>
                  <a:lnTo>
                    <a:pt x="4680" y="6369"/>
                  </a:lnTo>
                  <a:cubicBezTo>
                    <a:pt x="4680" y="6369"/>
                    <a:pt x="4680" y="6369"/>
                    <a:pt x="4680" y="6369"/>
                  </a:cubicBezTo>
                  <a:close/>
                  <a:moveTo>
                    <a:pt x="5740" y="6369"/>
                  </a:moveTo>
                  <a:cubicBezTo>
                    <a:pt x="5738" y="6369"/>
                    <a:pt x="5736" y="6369"/>
                    <a:pt x="5735" y="6369"/>
                  </a:cubicBezTo>
                  <a:lnTo>
                    <a:pt x="5735" y="6369"/>
                  </a:lnTo>
                  <a:cubicBezTo>
                    <a:pt x="5736" y="6369"/>
                    <a:pt x="5738" y="6369"/>
                    <a:pt x="5740" y="6369"/>
                  </a:cubicBezTo>
                  <a:lnTo>
                    <a:pt x="5740" y="6369"/>
                  </a:lnTo>
                  <a:cubicBezTo>
                    <a:pt x="5740" y="6369"/>
                    <a:pt x="5740" y="6369"/>
                    <a:pt x="5740" y="6369"/>
                  </a:cubicBezTo>
                  <a:close/>
                  <a:moveTo>
                    <a:pt x="6787" y="6369"/>
                  </a:moveTo>
                  <a:cubicBezTo>
                    <a:pt x="6786" y="6369"/>
                    <a:pt x="6784" y="6369"/>
                    <a:pt x="6783" y="6369"/>
                  </a:cubicBezTo>
                  <a:lnTo>
                    <a:pt x="6783" y="6369"/>
                  </a:lnTo>
                  <a:cubicBezTo>
                    <a:pt x="6788" y="6369"/>
                    <a:pt x="6794" y="6369"/>
                    <a:pt x="6799" y="6369"/>
                  </a:cubicBezTo>
                  <a:close/>
                  <a:moveTo>
                    <a:pt x="10990" y="6369"/>
                  </a:moveTo>
                  <a:cubicBezTo>
                    <a:pt x="10989" y="6369"/>
                    <a:pt x="10987" y="6369"/>
                    <a:pt x="10985" y="6369"/>
                  </a:cubicBezTo>
                  <a:lnTo>
                    <a:pt x="10985" y="6369"/>
                  </a:lnTo>
                  <a:cubicBezTo>
                    <a:pt x="10987" y="6369"/>
                    <a:pt x="10989" y="6369"/>
                    <a:pt x="10990" y="6369"/>
                  </a:cubicBezTo>
                  <a:lnTo>
                    <a:pt x="10990" y="6369"/>
                  </a:lnTo>
                  <a:cubicBezTo>
                    <a:pt x="10990" y="6369"/>
                    <a:pt x="10990" y="6369"/>
                    <a:pt x="10990" y="6369"/>
                  </a:cubicBezTo>
                  <a:lnTo>
                    <a:pt x="10990" y="6369"/>
                  </a:lnTo>
                  <a:cubicBezTo>
                    <a:pt x="10993" y="6369"/>
                    <a:pt x="10997" y="6369"/>
                    <a:pt x="11002" y="6369"/>
                  </a:cubicBezTo>
                  <a:cubicBezTo>
                    <a:pt x="10998" y="6369"/>
                    <a:pt x="10994" y="6369"/>
                    <a:pt x="10990" y="6369"/>
                  </a:cubicBezTo>
                  <a:lnTo>
                    <a:pt x="10990" y="6369"/>
                  </a:lnTo>
                  <a:cubicBezTo>
                    <a:pt x="10990" y="6369"/>
                    <a:pt x="10990" y="6369"/>
                    <a:pt x="10990" y="6369"/>
                  </a:cubicBezTo>
                  <a:close/>
                  <a:moveTo>
                    <a:pt x="9942" y="6369"/>
                  </a:moveTo>
                  <a:cubicBezTo>
                    <a:pt x="9942" y="6369"/>
                    <a:pt x="9942" y="6369"/>
                    <a:pt x="9942" y="6369"/>
                  </a:cubicBezTo>
                  <a:lnTo>
                    <a:pt x="9942" y="6369"/>
                  </a:lnTo>
                  <a:cubicBezTo>
                    <a:pt x="9942" y="6369"/>
                    <a:pt x="9943" y="6369"/>
                    <a:pt x="9943" y="6369"/>
                  </a:cubicBezTo>
                  <a:lnTo>
                    <a:pt x="9943" y="6369"/>
                  </a:lnTo>
                  <a:cubicBezTo>
                    <a:pt x="9943" y="6369"/>
                    <a:pt x="9943" y="6369"/>
                    <a:pt x="9942" y="6369"/>
                  </a:cubicBezTo>
                  <a:close/>
                  <a:moveTo>
                    <a:pt x="7835" y="6369"/>
                  </a:moveTo>
                  <a:cubicBezTo>
                    <a:pt x="7834" y="6369"/>
                    <a:pt x="7834" y="6369"/>
                    <a:pt x="7833" y="6369"/>
                  </a:cubicBezTo>
                  <a:lnTo>
                    <a:pt x="7833" y="6369"/>
                  </a:lnTo>
                  <a:cubicBezTo>
                    <a:pt x="7834" y="6369"/>
                    <a:pt x="7834" y="6369"/>
                    <a:pt x="7835" y="6369"/>
                  </a:cubicBezTo>
                  <a:lnTo>
                    <a:pt x="7835" y="6369"/>
                  </a:lnTo>
                  <a:cubicBezTo>
                    <a:pt x="7835" y="6369"/>
                    <a:pt x="7835" y="6369"/>
                    <a:pt x="7835" y="6369"/>
                  </a:cubicBezTo>
                  <a:lnTo>
                    <a:pt x="7835" y="6369"/>
                  </a:lnTo>
                  <a:cubicBezTo>
                    <a:pt x="7838" y="6369"/>
                    <a:pt x="7842" y="6369"/>
                    <a:pt x="7847" y="6369"/>
                  </a:cubicBezTo>
                  <a:cubicBezTo>
                    <a:pt x="7843" y="6369"/>
                    <a:pt x="7839" y="6369"/>
                    <a:pt x="7835" y="6369"/>
                  </a:cubicBezTo>
                  <a:lnTo>
                    <a:pt x="7835" y="6369"/>
                  </a:lnTo>
                  <a:cubicBezTo>
                    <a:pt x="7835" y="6369"/>
                    <a:pt x="7835" y="6369"/>
                    <a:pt x="7835" y="6369"/>
                  </a:cubicBezTo>
                  <a:close/>
                  <a:moveTo>
                    <a:pt x="5751" y="6369"/>
                  </a:moveTo>
                  <a:cubicBezTo>
                    <a:pt x="5747" y="6369"/>
                    <a:pt x="5743" y="6369"/>
                    <a:pt x="5740" y="6369"/>
                  </a:cubicBezTo>
                  <a:lnTo>
                    <a:pt x="5740" y="6369"/>
                  </a:lnTo>
                  <a:cubicBezTo>
                    <a:pt x="5739" y="6369"/>
                    <a:pt x="5739" y="6369"/>
                    <a:pt x="5739" y="6369"/>
                  </a:cubicBezTo>
                  <a:lnTo>
                    <a:pt x="5739" y="6369"/>
                  </a:lnTo>
                  <a:cubicBezTo>
                    <a:pt x="5743" y="6369"/>
                    <a:pt x="5747" y="6369"/>
                    <a:pt x="5751" y="6369"/>
                  </a:cubicBezTo>
                  <a:close/>
                  <a:moveTo>
                    <a:pt x="4692" y="6369"/>
                  </a:moveTo>
                  <a:cubicBezTo>
                    <a:pt x="4688" y="6369"/>
                    <a:pt x="4684" y="6369"/>
                    <a:pt x="4680" y="6369"/>
                  </a:cubicBezTo>
                  <a:lnTo>
                    <a:pt x="4680" y="6369"/>
                  </a:lnTo>
                  <a:cubicBezTo>
                    <a:pt x="4680" y="6370"/>
                    <a:pt x="4680" y="6370"/>
                    <a:pt x="4680" y="6371"/>
                  </a:cubicBezTo>
                  <a:lnTo>
                    <a:pt x="4680" y="6371"/>
                  </a:lnTo>
                  <a:cubicBezTo>
                    <a:pt x="4683" y="6370"/>
                    <a:pt x="4687" y="6370"/>
                    <a:pt x="4692" y="6369"/>
                  </a:cubicBezTo>
                  <a:lnTo>
                    <a:pt x="4692" y="6369"/>
                  </a:lnTo>
                  <a:cubicBezTo>
                    <a:pt x="4692" y="6369"/>
                    <a:pt x="4692" y="6369"/>
                    <a:pt x="4692" y="6369"/>
                  </a:cubicBezTo>
                  <a:close/>
                  <a:moveTo>
                    <a:pt x="4680" y="6371"/>
                  </a:moveTo>
                  <a:cubicBezTo>
                    <a:pt x="4672" y="6372"/>
                    <a:pt x="4673" y="6374"/>
                    <a:pt x="4676" y="6374"/>
                  </a:cubicBezTo>
                  <a:cubicBezTo>
                    <a:pt x="4677" y="6374"/>
                    <a:pt x="4679" y="6373"/>
                    <a:pt x="4680" y="6371"/>
                  </a:cubicBezTo>
                  <a:close/>
                  <a:moveTo>
                    <a:pt x="5739" y="6369"/>
                  </a:moveTo>
                  <a:cubicBezTo>
                    <a:pt x="5720" y="6370"/>
                    <a:pt x="5721" y="6374"/>
                    <a:pt x="5727" y="6374"/>
                  </a:cubicBezTo>
                  <a:cubicBezTo>
                    <a:pt x="5730" y="6374"/>
                    <a:pt x="5735" y="6373"/>
                    <a:pt x="5739" y="6369"/>
                  </a:cubicBezTo>
                  <a:close/>
                  <a:moveTo>
                    <a:pt x="7835" y="6369"/>
                  </a:moveTo>
                  <a:cubicBezTo>
                    <a:pt x="7817" y="6370"/>
                    <a:pt x="7822" y="6374"/>
                    <a:pt x="7828" y="6374"/>
                  </a:cubicBezTo>
                  <a:cubicBezTo>
                    <a:pt x="7831" y="6374"/>
                    <a:pt x="7835" y="6373"/>
                    <a:pt x="7835" y="6369"/>
                  </a:cubicBezTo>
                  <a:close/>
                  <a:moveTo>
                    <a:pt x="8883" y="6371"/>
                  </a:moveTo>
                  <a:cubicBezTo>
                    <a:pt x="8875" y="6372"/>
                    <a:pt x="8876" y="6374"/>
                    <a:pt x="8878" y="6374"/>
                  </a:cubicBezTo>
                  <a:cubicBezTo>
                    <a:pt x="8880" y="6374"/>
                    <a:pt x="8882" y="6373"/>
                    <a:pt x="8883" y="6371"/>
                  </a:cubicBezTo>
                  <a:close/>
                  <a:moveTo>
                    <a:pt x="9942" y="6369"/>
                  </a:moveTo>
                  <a:cubicBezTo>
                    <a:pt x="9923" y="6370"/>
                    <a:pt x="9924" y="6374"/>
                    <a:pt x="9930" y="6374"/>
                  </a:cubicBezTo>
                  <a:cubicBezTo>
                    <a:pt x="9933" y="6374"/>
                    <a:pt x="9938" y="6373"/>
                    <a:pt x="9942" y="6369"/>
                  </a:cubicBezTo>
                  <a:close/>
                  <a:moveTo>
                    <a:pt x="10990" y="6369"/>
                  </a:moveTo>
                  <a:cubicBezTo>
                    <a:pt x="10972" y="6370"/>
                    <a:pt x="10977" y="6374"/>
                    <a:pt x="10983" y="6374"/>
                  </a:cubicBezTo>
                  <a:cubicBezTo>
                    <a:pt x="10986" y="6374"/>
                    <a:pt x="10990" y="6373"/>
                    <a:pt x="10990" y="6369"/>
                  </a:cubicBezTo>
                  <a:close/>
                  <a:moveTo>
                    <a:pt x="4678" y="6369"/>
                  </a:moveTo>
                  <a:lnTo>
                    <a:pt x="4678" y="6369"/>
                  </a:lnTo>
                  <a:cubicBezTo>
                    <a:pt x="4659" y="6369"/>
                    <a:pt x="4640" y="6371"/>
                    <a:pt x="4620" y="6381"/>
                  </a:cubicBezTo>
                  <a:cubicBezTo>
                    <a:pt x="4632" y="6381"/>
                    <a:pt x="4664" y="6370"/>
                    <a:pt x="4678" y="6369"/>
                  </a:cubicBezTo>
                  <a:close/>
                  <a:moveTo>
                    <a:pt x="5735" y="6369"/>
                  </a:moveTo>
                  <a:lnTo>
                    <a:pt x="5735" y="6369"/>
                  </a:lnTo>
                  <a:cubicBezTo>
                    <a:pt x="5717" y="6370"/>
                    <a:pt x="5698" y="6372"/>
                    <a:pt x="5680" y="6381"/>
                  </a:cubicBezTo>
                  <a:cubicBezTo>
                    <a:pt x="5691" y="6381"/>
                    <a:pt x="5713" y="6371"/>
                    <a:pt x="5735" y="6369"/>
                  </a:cubicBezTo>
                  <a:close/>
                  <a:moveTo>
                    <a:pt x="6783" y="6369"/>
                  </a:moveTo>
                  <a:cubicBezTo>
                    <a:pt x="6764" y="6370"/>
                    <a:pt x="6746" y="6372"/>
                    <a:pt x="6728" y="6381"/>
                  </a:cubicBezTo>
                  <a:cubicBezTo>
                    <a:pt x="6739" y="6381"/>
                    <a:pt x="6760" y="6371"/>
                    <a:pt x="6783" y="6369"/>
                  </a:cubicBezTo>
                  <a:close/>
                  <a:moveTo>
                    <a:pt x="7833" y="6369"/>
                  </a:moveTo>
                  <a:cubicBezTo>
                    <a:pt x="7814" y="6369"/>
                    <a:pt x="7795" y="6371"/>
                    <a:pt x="7776" y="6381"/>
                  </a:cubicBezTo>
                  <a:cubicBezTo>
                    <a:pt x="7787" y="6381"/>
                    <a:pt x="7820" y="6370"/>
                    <a:pt x="7833" y="6369"/>
                  </a:cubicBezTo>
                  <a:close/>
                  <a:moveTo>
                    <a:pt x="8881" y="6369"/>
                  </a:moveTo>
                  <a:cubicBezTo>
                    <a:pt x="8862" y="6369"/>
                    <a:pt x="8842" y="6371"/>
                    <a:pt x="8823" y="6381"/>
                  </a:cubicBezTo>
                  <a:cubicBezTo>
                    <a:pt x="8835" y="6381"/>
                    <a:pt x="8867" y="6370"/>
                    <a:pt x="8881" y="6369"/>
                  </a:cubicBezTo>
                  <a:close/>
                  <a:moveTo>
                    <a:pt x="9942" y="6369"/>
                  </a:moveTo>
                  <a:cubicBezTo>
                    <a:pt x="9919" y="6369"/>
                    <a:pt x="9907" y="6369"/>
                    <a:pt x="9883" y="6381"/>
                  </a:cubicBezTo>
                  <a:cubicBezTo>
                    <a:pt x="9883" y="6381"/>
                    <a:pt x="9919" y="6369"/>
                    <a:pt x="9942" y="6369"/>
                  </a:cubicBezTo>
                  <a:close/>
                  <a:moveTo>
                    <a:pt x="10985" y="6369"/>
                  </a:moveTo>
                  <a:lnTo>
                    <a:pt x="10985" y="6369"/>
                  </a:lnTo>
                  <a:cubicBezTo>
                    <a:pt x="10967" y="6370"/>
                    <a:pt x="10949" y="6372"/>
                    <a:pt x="10931" y="6381"/>
                  </a:cubicBezTo>
                  <a:cubicBezTo>
                    <a:pt x="10942" y="6381"/>
                    <a:pt x="10963" y="6371"/>
                    <a:pt x="10985" y="6369"/>
                  </a:cubicBezTo>
                  <a:close/>
                  <a:moveTo>
                    <a:pt x="8879" y="6401"/>
                  </a:moveTo>
                  <a:cubicBezTo>
                    <a:pt x="8876" y="6401"/>
                    <a:pt x="8873" y="6402"/>
                    <a:pt x="8871" y="6405"/>
                  </a:cubicBezTo>
                  <a:lnTo>
                    <a:pt x="8892" y="6405"/>
                  </a:lnTo>
                  <a:cubicBezTo>
                    <a:pt x="8887" y="6403"/>
                    <a:pt x="8883" y="6401"/>
                    <a:pt x="8879" y="6401"/>
                  </a:cubicBezTo>
                  <a:close/>
                  <a:moveTo>
                    <a:pt x="5003" y="6426"/>
                  </a:moveTo>
                  <a:cubicBezTo>
                    <a:pt x="5003" y="6426"/>
                    <a:pt x="5003" y="6426"/>
                    <a:pt x="5003" y="6426"/>
                  </a:cubicBezTo>
                  <a:lnTo>
                    <a:pt x="5003" y="6426"/>
                  </a:lnTo>
                  <a:cubicBezTo>
                    <a:pt x="5007" y="6427"/>
                    <a:pt x="5010" y="6428"/>
                    <a:pt x="5013" y="6429"/>
                  </a:cubicBezTo>
                  <a:cubicBezTo>
                    <a:pt x="5010" y="6427"/>
                    <a:pt x="5007" y="6426"/>
                    <a:pt x="5003" y="6426"/>
                  </a:cubicBezTo>
                  <a:close/>
                  <a:moveTo>
                    <a:pt x="6058" y="6427"/>
                  </a:moveTo>
                  <a:lnTo>
                    <a:pt x="6058" y="6427"/>
                  </a:lnTo>
                  <a:cubicBezTo>
                    <a:pt x="6059" y="6427"/>
                    <a:pt x="6060" y="6428"/>
                    <a:pt x="6061" y="6429"/>
                  </a:cubicBezTo>
                  <a:cubicBezTo>
                    <a:pt x="6060" y="6428"/>
                    <a:pt x="6059" y="6427"/>
                    <a:pt x="6058" y="6427"/>
                  </a:cubicBezTo>
                  <a:close/>
                  <a:moveTo>
                    <a:pt x="7106" y="6427"/>
                  </a:moveTo>
                  <a:cubicBezTo>
                    <a:pt x="7107" y="6427"/>
                    <a:pt x="7108" y="6428"/>
                    <a:pt x="7109" y="6429"/>
                  </a:cubicBezTo>
                  <a:cubicBezTo>
                    <a:pt x="7108" y="6428"/>
                    <a:pt x="7107" y="6427"/>
                    <a:pt x="7106" y="6427"/>
                  </a:cubicBezTo>
                  <a:close/>
                  <a:moveTo>
                    <a:pt x="8158" y="6426"/>
                  </a:moveTo>
                  <a:cubicBezTo>
                    <a:pt x="8162" y="6427"/>
                    <a:pt x="8165" y="6428"/>
                    <a:pt x="8168" y="6429"/>
                  </a:cubicBezTo>
                  <a:cubicBezTo>
                    <a:pt x="8165" y="6427"/>
                    <a:pt x="8162" y="6426"/>
                    <a:pt x="8158" y="6426"/>
                  </a:cubicBezTo>
                  <a:close/>
                  <a:moveTo>
                    <a:pt x="9206" y="6426"/>
                  </a:moveTo>
                  <a:cubicBezTo>
                    <a:pt x="9210" y="6427"/>
                    <a:pt x="9213" y="6428"/>
                    <a:pt x="9216" y="6429"/>
                  </a:cubicBezTo>
                  <a:cubicBezTo>
                    <a:pt x="9213" y="6427"/>
                    <a:pt x="9210" y="6426"/>
                    <a:pt x="9206" y="6426"/>
                  </a:cubicBezTo>
                  <a:close/>
                  <a:moveTo>
                    <a:pt x="10254" y="6426"/>
                  </a:moveTo>
                  <a:cubicBezTo>
                    <a:pt x="10254" y="6426"/>
                    <a:pt x="10254" y="6426"/>
                    <a:pt x="10254" y="6426"/>
                  </a:cubicBezTo>
                  <a:lnTo>
                    <a:pt x="10254" y="6426"/>
                  </a:lnTo>
                  <a:cubicBezTo>
                    <a:pt x="10257" y="6427"/>
                    <a:pt x="10261" y="6428"/>
                    <a:pt x="10264" y="6429"/>
                  </a:cubicBezTo>
                  <a:cubicBezTo>
                    <a:pt x="10261" y="6427"/>
                    <a:pt x="10257" y="6426"/>
                    <a:pt x="10254" y="6426"/>
                  </a:cubicBezTo>
                  <a:close/>
                  <a:moveTo>
                    <a:pt x="12361" y="6426"/>
                  </a:moveTo>
                  <a:cubicBezTo>
                    <a:pt x="12365" y="6427"/>
                    <a:pt x="12368" y="6428"/>
                    <a:pt x="12371" y="6429"/>
                  </a:cubicBezTo>
                  <a:cubicBezTo>
                    <a:pt x="12368" y="6427"/>
                    <a:pt x="12365" y="6426"/>
                    <a:pt x="12361" y="6426"/>
                  </a:cubicBezTo>
                  <a:close/>
                  <a:moveTo>
                    <a:pt x="14457" y="6426"/>
                  </a:moveTo>
                  <a:cubicBezTo>
                    <a:pt x="14457" y="6426"/>
                    <a:pt x="14456" y="6426"/>
                    <a:pt x="14456" y="6426"/>
                  </a:cubicBezTo>
                  <a:lnTo>
                    <a:pt x="14456" y="6426"/>
                  </a:lnTo>
                  <a:cubicBezTo>
                    <a:pt x="14460" y="6427"/>
                    <a:pt x="14463" y="6428"/>
                    <a:pt x="14467" y="6429"/>
                  </a:cubicBezTo>
                  <a:cubicBezTo>
                    <a:pt x="14464" y="6427"/>
                    <a:pt x="14460" y="6426"/>
                    <a:pt x="14457" y="6426"/>
                  </a:cubicBezTo>
                  <a:close/>
                  <a:moveTo>
                    <a:pt x="8811" y="6440"/>
                  </a:moveTo>
                  <a:cubicBezTo>
                    <a:pt x="8825" y="6444"/>
                    <a:pt x="8836" y="6446"/>
                    <a:pt x="8846" y="6448"/>
                  </a:cubicBezTo>
                  <a:lnTo>
                    <a:pt x="8846" y="6448"/>
                  </a:lnTo>
                  <a:cubicBezTo>
                    <a:pt x="8848" y="6445"/>
                    <a:pt x="8819" y="6440"/>
                    <a:pt x="8811" y="6440"/>
                  </a:cubicBezTo>
                  <a:close/>
                  <a:moveTo>
                    <a:pt x="14062" y="6440"/>
                  </a:moveTo>
                  <a:cubicBezTo>
                    <a:pt x="14076" y="6444"/>
                    <a:pt x="14087" y="6446"/>
                    <a:pt x="14096" y="6448"/>
                  </a:cubicBezTo>
                  <a:lnTo>
                    <a:pt x="14096" y="6448"/>
                  </a:lnTo>
                  <a:cubicBezTo>
                    <a:pt x="14099" y="6445"/>
                    <a:pt x="14069" y="6440"/>
                    <a:pt x="14062" y="6440"/>
                  </a:cubicBezTo>
                  <a:close/>
                  <a:moveTo>
                    <a:pt x="9859" y="6440"/>
                  </a:moveTo>
                  <a:cubicBezTo>
                    <a:pt x="9874" y="6444"/>
                    <a:pt x="9886" y="6446"/>
                    <a:pt x="9896" y="6448"/>
                  </a:cubicBezTo>
                  <a:lnTo>
                    <a:pt x="9896" y="6448"/>
                  </a:lnTo>
                  <a:cubicBezTo>
                    <a:pt x="9896" y="6445"/>
                    <a:pt x="9866" y="6440"/>
                    <a:pt x="9859" y="6440"/>
                  </a:cubicBezTo>
                  <a:close/>
                  <a:moveTo>
                    <a:pt x="4608" y="6440"/>
                  </a:moveTo>
                  <a:cubicBezTo>
                    <a:pt x="4624" y="6444"/>
                    <a:pt x="4636" y="6447"/>
                    <a:pt x="4645" y="6449"/>
                  </a:cubicBezTo>
                  <a:lnTo>
                    <a:pt x="4645" y="6449"/>
                  </a:lnTo>
                  <a:cubicBezTo>
                    <a:pt x="4649" y="6445"/>
                    <a:pt x="4616" y="6440"/>
                    <a:pt x="4608" y="6440"/>
                  </a:cubicBezTo>
                  <a:close/>
                  <a:moveTo>
                    <a:pt x="5656" y="6440"/>
                  </a:moveTo>
                  <a:cubicBezTo>
                    <a:pt x="5673" y="6444"/>
                    <a:pt x="5687" y="6447"/>
                    <a:pt x="5698" y="6449"/>
                  </a:cubicBezTo>
                  <a:lnTo>
                    <a:pt x="5698" y="6449"/>
                  </a:lnTo>
                  <a:cubicBezTo>
                    <a:pt x="5704" y="6446"/>
                    <a:pt x="5664" y="6440"/>
                    <a:pt x="5656" y="6440"/>
                  </a:cubicBezTo>
                  <a:close/>
                  <a:moveTo>
                    <a:pt x="6704" y="6440"/>
                  </a:moveTo>
                  <a:cubicBezTo>
                    <a:pt x="6721" y="6444"/>
                    <a:pt x="6735" y="6447"/>
                    <a:pt x="6745" y="6449"/>
                  </a:cubicBezTo>
                  <a:lnTo>
                    <a:pt x="6745" y="6449"/>
                  </a:lnTo>
                  <a:cubicBezTo>
                    <a:pt x="6752" y="6446"/>
                    <a:pt x="6712" y="6440"/>
                    <a:pt x="6704" y="6440"/>
                  </a:cubicBezTo>
                  <a:close/>
                  <a:moveTo>
                    <a:pt x="10907" y="6440"/>
                  </a:moveTo>
                  <a:cubicBezTo>
                    <a:pt x="10924" y="6444"/>
                    <a:pt x="10938" y="6447"/>
                    <a:pt x="10948" y="6449"/>
                  </a:cubicBezTo>
                  <a:lnTo>
                    <a:pt x="10948" y="6449"/>
                  </a:lnTo>
                  <a:cubicBezTo>
                    <a:pt x="10955" y="6446"/>
                    <a:pt x="10915" y="6440"/>
                    <a:pt x="10907" y="6440"/>
                  </a:cubicBezTo>
                  <a:close/>
                  <a:moveTo>
                    <a:pt x="15110" y="6440"/>
                  </a:moveTo>
                  <a:cubicBezTo>
                    <a:pt x="15127" y="6444"/>
                    <a:pt x="15140" y="6447"/>
                    <a:pt x="15151" y="6449"/>
                  </a:cubicBezTo>
                  <a:lnTo>
                    <a:pt x="15151" y="6449"/>
                  </a:lnTo>
                  <a:cubicBezTo>
                    <a:pt x="15158" y="6446"/>
                    <a:pt x="15118" y="6440"/>
                    <a:pt x="15110" y="6440"/>
                  </a:cubicBezTo>
                  <a:close/>
                  <a:moveTo>
                    <a:pt x="7752" y="6440"/>
                  </a:moveTo>
                  <a:cubicBezTo>
                    <a:pt x="7770" y="6444"/>
                    <a:pt x="7784" y="6447"/>
                    <a:pt x="7795" y="6450"/>
                  </a:cubicBezTo>
                  <a:lnTo>
                    <a:pt x="7795" y="6450"/>
                  </a:lnTo>
                  <a:cubicBezTo>
                    <a:pt x="7807" y="6446"/>
                    <a:pt x="7768" y="6440"/>
                    <a:pt x="7752" y="6440"/>
                  </a:cubicBezTo>
                  <a:close/>
                  <a:moveTo>
                    <a:pt x="11955" y="6440"/>
                  </a:moveTo>
                  <a:cubicBezTo>
                    <a:pt x="11973" y="6444"/>
                    <a:pt x="11987" y="6447"/>
                    <a:pt x="11998" y="6450"/>
                  </a:cubicBezTo>
                  <a:lnTo>
                    <a:pt x="11998" y="6450"/>
                  </a:lnTo>
                  <a:cubicBezTo>
                    <a:pt x="12010" y="6446"/>
                    <a:pt x="11971" y="6440"/>
                    <a:pt x="11955" y="6440"/>
                  </a:cubicBezTo>
                  <a:close/>
                  <a:moveTo>
                    <a:pt x="9922" y="6521"/>
                  </a:moveTo>
                  <a:cubicBezTo>
                    <a:pt x="9934" y="6523"/>
                    <a:pt x="9942" y="6524"/>
                    <a:pt x="9942" y="6524"/>
                  </a:cubicBezTo>
                  <a:cubicBezTo>
                    <a:pt x="9937" y="6525"/>
                    <a:pt x="9931" y="6526"/>
                    <a:pt x="9927" y="6527"/>
                  </a:cubicBezTo>
                  <a:lnTo>
                    <a:pt x="9927" y="6527"/>
                  </a:lnTo>
                  <a:cubicBezTo>
                    <a:pt x="9926" y="6526"/>
                    <a:pt x="9923" y="6525"/>
                    <a:pt x="9919" y="6524"/>
                  </a:cubicBezTo>
                  <a:cubicBezTo>
                    <a:pt x="9920" y="6523"/>
                    <a:pt x="9921" y="6522"/>
                    <a:pt x="9922" y="6521"/>
                  </a:cubicBezTo>
                  <a:close/>
                  <a:moveTo>
                    <a:pt x="12020" y="6521"/>
                  </a:moveTo>
                  <a:cubicBezTo>
                    <a:pt x="12030" y="6523"/>
                    <a:pt x="12038" y="6524"/>
                    <a:pt x="12038" y="6524"/>
                  </a:cubicBezTo>
                  <a:cubicBezTo>
                    <a:pt x="12033" y="6525"/>
                    <a:pt x="12028" y="6526"/>
                    <a:pt x="12025" y="6527"/>
                  </a:cubicBezTo>
                  <a:lnTo>
                    <a:pt x="12025" y="6527"/>
                  </a:lnTo>
                  <a:cubicBezTo>
                    <a:pt x="12023" y="6526"/>
                    <a:pt x="12019" y="6525"/>
                    <a:pt x="12014" y="6524"/>
                  </a:cubicBezTo>
                  <a:cubicBezTo>
                    <a:pt x="12016" y="6523"/>
                    <a:pt x="12018" y="6522"/>
                    <a:pt x="12020" y="6521"/>
                  </a:cubicBezTo>
                  <a:close/>
                  <a:moveTo>
                    <a:pt x="7817" y="6521"/>
                  </a:moveTo>
                  <a:cubicBezTo>
                    <a:pt x="7827" y="6523"/>
                    <a:pt x="7835" y="6524"/>
                    <a:pt x="7835" y="6524"/>
                  </a:cubicBezTo>
                  <a:cubicBezTo>
                    <a:pt x="7830" y="6525"/>
                    <a:pt x="7825" y="6526"/>
                    <a:pt x="7822" y="6527"/>
                  </a:cubicBezTo>
                  <a:lnTo>
                    <a:pt x="7822" y="6527"/>
                  </a:lnTo>
                  <a:cubicBezTo>
                    <a:pt x="7820" y="6526"/>
                    <a:pt x="7816" y="6525"/>
                    <a:pt x="7811" y="6524"/>
                  </a:cubicBezTo>
                  <a:cubicBezTo>
                    <a:pt x="7813" y="6523"/>
                    <a:pt x="7815" y="6522"/>
                    <a:pt x="7817" y="6521"/>
                  </a:cubicBezTo>
                  <a:close/>
                  <a:moveTo>
                    <a:pt x="4974" y="6536"/>
                  </a:moveTo>
                  <a:cubicBezTo>
                    <a:pt x="4976" y="6538"/>
                    <a:pt x="4978" y="6539"/>
                    <a:pt x="4980" y="6539"/>
                  </a:cubicBezTo>
                  <a:cubicBezTo>
                    <a:pt x="4982" y="6539"/>
                    <a:pt x="4985" y="6538"/>
                    <a:pt x="4989" y="6536"/>
                  </a:cubicBezTo>
                  <a:close/>
                  <a:moveTo>
                    <a:pt x="6028" y="6536"/>
                  </a:moveTo>
                  <a:cubicBezTo>
                    <a:pt x="6030" y="6538"/>
                    <a:pt x="6031" y="6539"/>
                    <a:pt x="6032" y="6539"/>
                  </a:cubicBezTo>
                  <a:cubicBezTo>
                    <a:pt x="6034" y="6539"/>
                    <a:pt x="6035" y="6538"/>
                    <a:pt x="6037" y="6536"/>
                  </a:cubicBezTo>
                  <a:close/>
                  <a:moveTo>
                    <a:pt x="7076" y="6536"/>
                  </a:moveTo>
                  <a:cubicBezTo>
                    <a:pt x="7078" y="6538"/>
                    <a:pt x="7079" y="6539"/>
                    <a:pt x="7080" y="6539"/>
                  </a:cubicBezTo>
                  <a:cubicBezTo>
                    <a:pt x="7081" y="6539"/>
                    <a:pt x="7083" y="6538"/>
                    <a:pt x="7085" y="6536"/>
                  </a:cubicBezTo>
                  <a:close/>
                  <a:moveTo>
                    <a:pt x="8126" y="6536"/>
                  </a:moveTo>
                  <a:cubicBezTo>
                    <a:pt x="8129" y="6538"/>
                    <a:pt x="8131" y="6539"/>
                    <a:pt x="8134" y="6539"/>
                  </a:cubicBezTo>
                  <a:cubicBezTo>
                    <a:pt x="8137" y="6539"/>
                    <a:pt x="8140" y="6538"/>
                    <a:pt x="8145" y="6536"/>
                  </a:cubicBezTo>
                  <a:close/>
                  <a:moveTo>
                    <a:pt x="9177" y="6536"/>
                  </a:moveTo>
                  <a:cubicBezTo>
                    <a:pt x="9179" y="6538"/>
                    <a:pt x="9181" y="6539"/>
                    <a:pt x="9183" y="6539"/>
                  </a:cubicBezTo>
                  <a:cubicBezTo>
                    <a:pt x="9185" y="6539"/>
                    <a:pt x="9188" y="6538"/>
                    <a:pt x="9192" y="6536"/>
                  </a:cubicBezTo>
                  <a:close/>
                  <a:moveTo>
                    <a:pt x="10225" y="6536"/>
                  </a:moveTo>
                  <a:cubicBezTo>
                    <a:pt x="10227" y="6538"/>
                    <a:pt x="10228" y="6539"/>
                    <a:pt x="10231" y="6539"/>
                  </a:cubicBezTo>
                  <a:cubicBezTo>
                    <a:pt x="10233" y="6539"/>
                    <a:pt x="10236" y="6538"/>
                    <a:pt x="10240" y="6536"/>
                  </a:cubicBezTo>
                  <a:close/>
                  <a:moveTo>
                    <a:pt x="11279" y="6536"/>
                  </a:moveTo>
                  <a:cubicBezTo>
                    <a:pt x="11281" y="6538"/>
                    <a:pt x="11282" y="6539"/>
                    <a:pt x="11283" y="6539"/>
                  </a:cubicBezTo>
                  <a:cubicBezTo>
                    <a:pt x="11284" y="6539"/>
                    <a:pt x="11286" y="6538"/>
                    <a:pt x="11288" y="6536"/>
                  </a:cubicBezTo>
                  <a:close/>
                  <a:moveTo>
                    <a:pt x="12329" y="6536"/>
                  </a:moveTo>
                  <a:cubicBezTo>
                    <a:pt x="12332" y="6538"/>
                    <a:pt x="12334" y="6539"/>
                    <a:pt x="12337" y="6539"/>
                  </a:cubicBezTo>
                  <a:cubicBezTo>
                    <a:pt x="12340" y="6539"/>
                    <a:pt x="12343" y="6538"/>
                    <a:pt x="12348" y="6536"/>
                  </a:cubicBezTo>
                  <a:close/>
                  <a:moveTo>
                    <a:pt x="14443" y="6536"/>
                  </a:moveTo>
                  <a:cubicBezTo>
                    <a:pt x="14438" y="6536"/>
                    <a:pt x="14433" y="6536"/>
                    <a:pt x="14429" y="6536"/>
                  </a:cubicBezTo>
                  <a:lnTo>
                    <a:pt x="14429" y="6536"/>
                  </a:lnTo>
                  <a:cubicBezTo>
                    <a:pt x="14430" y="6538"/>
                    <a:pt x="14432" y="6539"/>
                    <a:pt x="14434" y="6539"/>
                  </a:cubicBezTo>
                  <a:cubicBezTo>
                    <a:pt x="14436" y="6539"/>
                    <a:pt x="14438" y="6538"/>
                    <a:pt x="14443" y="6536"/>
                  </a:cubicBezTo>
                  <a:close/>
                  <a:moveTo>
                    <a:pt x="15491" y="6536"/>
                  </a:moveTo>
                  <a:cubicBezTo>
                    <a:pt x="15486" y="6536"/>
                    <a:pt x="15482" y="6536"/>
                    <a:pt x="15477" y="6536"/>
                  </a:cubicBezTo>
                  <a:lnTo>
                    <a:pt x="15477" y="6536"/>
                  </a:lnTo>
                  <a:cubicBezTo>
                    <a:pt x="15478" y="6538"/>
                    <a:pt x="15479" y="6539"/>
                    <a:pt x="15481" y="6539"/>
                  </a:cubicBezTo>
                  <a:cubicBezTo>
                    <a:pt x="15483" y="6539"/>
                    <a:pt x="15486" y="6538"/>
                    <a:pt x="15491" y="6536"/>
                  </a:cubicBezTo>
                  <a:close/>
                  <a:moveTo>
                    <a:pt x="5644" y="6571"/>
                  </a:moveTo>
                  <a:cubicBezTo>
                    <a:pt x="5660" y="6571"/>
                    <a:pt x="5689" y="6574"/>
                    <a:pt x="5704" y="6574"/>
                  </a:cubicBezTo>
                  <a:lnTo>
                    <a:pt x="5704" y="6574"/>
                  </a:lnTo>
                  <a:cubicBezTo>
                    <a:pt x="5704" y="6573"/>
                    <a:pt x="5704" y="6572"/>
                    <a:pt x="5704" y="6571"/>
                  </a:cubicBezTo>
                  <a:close/>
                  <a:moveTo>
                    <a:pt x="8858" y="6573"/>
                  </a:moveTo>
                  <a:cubicBezTo>
                    <a:pt x="8862" y="6574"/>
                    <a:pt x="8861" y="6574"/>
                    <a:pt x="8858" y="6574"/>
                  </a:cubicBezTo>
                  <a:lnTo>
                    <a:pt x="8858" y="6574"/>
                  </a:lnTo>
                  <a:cubicBezTo>
                    <a:pt x="8858" y="6574"/>
                    <a:pt x="8858" y="6573"/>
                    <a:pt x="8858" y="6573"/>
                  </a:cubicBezTo>
                  <a:close/>
                  <a:moveTo>
                    <a:pt x="7811" y="6573"/>
                  </a:moveTo>
                  <a:cubicBezTo>
                    <a:pt x="7814" y="6574"/>
                    <a:pt x="7813" y="6574"/>
                    <a:pt x="7810" y="6574"/>
                  </a:cubicBezTo>
                  <a:lnTo>
                    <a:pt x="7810" y="6574"/>
                  </a:lnTo>
                  <a:cubicBezTo>
                    <a:pt x="7810" y="6574"/>
                    <a:pt x="7810" y="6573"/>
                    <a:pt x="7811" y="6573"/>
                  </a:cubicBezTo>
                  <a:close/>
                  <a:moveTo>
                    <a:pt x="6692" y="6571"/>
                  </a:moveTo>
                  <a:cubicBezTo>
                    <a:pt x="6710" y="6571"/>
                    <a:pt x="6743" y="6574"/>
                    <a:pt x="6756" y="6574"/>
                  </a:cubicBezTo>
                  <a:cubicBezTo>
                    <a:pt x="6763" y="6574"/>
                    <a:pt x="6765" y="6574"/>
                    <a:pt x="6757" y="6571"/>
                  </a:cubicBezTo>
                  <a:close/>
                  <a:moveTo>
                    <a:pt x="6073" y="6634"/>
                  </a:moveTo>
                  <a:cubicBezTo>
                    <a:pt x="6071" y="6634"/>
                    <a:pt x="6072" y="6635"/>
                    <a:pt x="6075" y="6637"/>
                  </a:cubicBezTo>
                  <a:lnTo>
                    <a:pt x="6075" y="6637"/>
                  </a:lnTo>
                  <a:cubicBezTo>
                    <a:pt x="6082" y="6639"/>
                    <a:pt x="6090" y="6641"/>
                    <a:pt x="6097" y="6643"/>
                  </a:cubicBezTo>
                  <a:cubicBezTo>
                    <a:pt x="6085" y="6637"/>
                    <a:pt x="6076" y="6634"/>
                    <a:pt x="6073" y="6634"/>
                  </a:cubicBezTo>
                  <a:close/>
                  <a:moveTo>
                    <a:pt x="8174" y="6634"/>
                  </a:moveTo>
                  <a:cubicBezTo>
                    <a:pt x="8173" y="6634"/>
                    <a:pt x="8173" y="6635"/>
                    <a:pt x="8175" y="6637"/>
                  </a:cubicBezTo>
                  <a:lnTo>
                    <a:pt x="8175" y="6637"/>
                  </a:lnTo>
                  <a:cubicBezTo>
                    <a:pt x="8184" y="6638"/>
                    <a:pt x="8194" y="6640"/>
                    <a:pt x="8204" y="6643"/>
                  </a:cubicBezTo>
                  <a:cubicBezTo>
                    <a:pt x="8186" y="6637"/>
                    <a:pt x="8177" y="6634"/>
                    <a:pt x="8174" y="6634"/>
                  </a:cubicBezTo>
                  <a:close/>
                  <a:moveTo>
                    <a:pt x="11027" y="6659"/>
                  </a:moveTo>
                  <a:cubicBezTo>
                    <a:pt x="11028" y="6659"/>
                    <a:pt x="11029" y="6659"/>
                    <a:pt x="11030" y="6659"/>
                  </a:cubicBezTo>
                  <a:lnTo>
                    <a:pt x="11030" y="6659"/>
                  </a:lnTo>
                  <a:cubicBezTo>
                    <a:pt x="11029" y="6659"/>
                    <a:pt x="11028" y="6659"/>
                    <a:pt x="11027" y="6659"/>
                  </a:cubicBezTo>
                  <a:close/>
                  <a:moveTo>
                    <a:pt x="12075" y="6659"/>
                  </a:moveTo>
                  <a:cubicBezTo>
                    <a:pt x="12076" y="6659"/>
                    <a:pt x="12077" y="6659"/>
                    <a:pt x="12077" y="6659"/>
                  </a:cubicBezTo>
                  <a:lnTo>
                    <a:pt x="12077" y="6659"/>
                  </a:lnTo>
                  <a:cubicBezTo>
                    <a:pt x="12077" y="6659"/>
                    <a:pt x="12076" y="6659"/>
                    <a:pt x="12075" y="6659"/>
                  </a:cubicBezTo>
                  <a:close/>
                  <a:moveTo>
                    <a:pt x="7874" y="6659"/>
                  </a:moveTo>
                  <a:cubicBezTo>
                    <a:pt x="7876" y="6659"/>
                    <a:pt x="7877" y="6660"/>
                    <a:pt x="7879" y="6661"/>
                  </a:cubicBezTo>
                  <a:lnTo>
                    <a:pt x="7879" y="6661"/>
                  </a:lnTo>
                  <a:cubicBezTo>
                    <a:pt x="7877" y="6660"/>
                    <a:pt x="7876" y="6659"/>
                    <a:pt x="7874" y="6659"/>
                  </a:cubicBezTo>
                  <a:close/>
                  <a:moveTo>
                    <a:pt x="8921" y="6659"/>
                  </a:moveTo>
                  <a:cubicBezTo>
                    <a:pt x="8923" y="6659"/>
                    <a:pt x="8925" y="6660"/>
                    <a:pt x="8927" y="6661"/>
                  </a:cubicBezTo>
                  <a:lnTo>
                    <a:pt x="8927" y="6661"/>
                  </a:lnTo>
                  <a:cubicBezTo>
                    <a:pt x="8925" y="6660"/>
                    <a:pt x="8923" y="6659"/>
                    <a:pt x="8921" y="6659"/>
                  </a:cubicBezTo>
                  <a:close/>
                  <a:moveTo>
                    <a:pt x="9967" y="6659"/>
                  </a:moveTo>
                  <a:cubicBezTo>
                    <a:pt x="9970" y="6659"/>
                    <a:pt x="9973" y="6660"/>
                    <a:pt x="9975" y="6661"/>
                  </a:cubicBezTo>
                  <a:lnTo>
                    <a:pt x="9975" y="6661"/>
                  </a:lnTo>
                  <a:cubicBezTo>
                    <a:pt x="9973" y="6660"/>
                    <a:pt x="9970" y="6659"/>
                    <a:pt x="9967" y="6659"/>
                  </a:cubicBezTo>
                  <a:close/>
                  <a:moveTo>
                    <a:pt x="14170" y="6659"/>
                  </a:moveTo>
                  <a:cubicBezTo>
                    <a:pt x="14173" y="6659"/>
                    <a:pt x="14176" y="6660"/>
                    <a:pt x="14178" y="6661"/>
                  </a:cubicBezTo>
                  <a:lnTo>
                    <a:pt x="14178" y="6661"/>
                  </a:lnTo>
                  <a:cubicBezTo>
                    <a:pt x="14175" y="6660"/>
                    <a:pt x="14173" y="6659"/>
                    <a:pt x="14170" y="6659"/>
                  </a:cubicBezTo>
                  <a:close/>
                  <a:moveTo>
                    <a:pt x="4716" y="6659"/>
                  </a:moveTo>
                  <a:cubicBezTo>
                    <a:pt x="4719" y="6659"/>
                    <a:pt x="4722" y="6660"/>
                    <a:pt x="4725" y="6661"/>
                  </a:cubicBezTo>
                  <a:lnTo>
                    <a:pt x="4725" y="6661"/>
                  </a:lnTo>
                  <a:cubicBezTo>
                    <a:pt x="4722" y="6660"/>
                    <a:pt x="4719" y="6659"/>
                    <a:pt x="4716" y="6659"/>
                  </a:cubicBezTo>
                  <a:close/>
                  <a:moveTo>
                    <a:pt x="5767" y="6659"/>
                  </a:moveTo>
                  <a:cubicBezTo>
                    <a:pt x="5759" y="6659"/>
                    <a:pt x="5749" y="6662"/>
                    <a:pt x="5740" y="6667"/>
                  </a:cubicBezTo>
                  <a:lnTo>
                    <a:pt x="5784" y="6667"/>
                  </a:lnTo>
                  <a:cubicBezTo>
                    <a:pt x="5781" y="6661"/>
                    <a:pt x="5775" y="6659"/>
                    <a:pt x="5767" y="6659"/>
                  </a:cubicBezTo>
                  <a:close/>
                  <a:moveTo>
                    <a:pt x="6823" y="6659"/>
                  </a:moveTo>
                  <a:cubicBezTo>
                    <a:pt x="6817" y="6659"/>
                    <a:pt x="6809" y="6662"/>
                    <a:pt x="6799" y="6667"/>
                  </a:cubicBezTo>
                  <a:lnTo>
                    <a:pt x="6833" y="6667"/>
                  </a:lnTo>
                  <a:cubicBezTo>
                    <a:pt x="6832" y="6661"/>
                    <a:pt x="6828" y="6659"/>
                    <a:pt x="6823" y="6659"/>
                  </a:cubicBezTo>
                  <a:close/>
                  <a:moveTo>
                    <a:pt x="15221" y="6659"/>
                  </a:moveTo>
                  <a:cubicBezTo>
                    <a:pt x="15213" y="6659"/>
                    <a:pt x="15203" y="6662"/>
                    <a:pt x="15193" y="6667"/>
                  </a:cubicBezTo>
                  <a:lnTo>
                    <a:pt x="15238" y="6667"/>
                  </a:lnTo>
                  <a:cubicBezTo>
                    <a:pt x="15235" y="6661"/>
                    <a:pt x="15228" y="6659"/>
                    <a:pt x="15221" y="6659"/>
                  </a:cubicBezTo>
                  <a:close/>
                  <a:moveTo>
                    <a:pt x="4173" y="6672"/>
                  </a:moveTo>
                  <a:cubicBezTo>
                    <a:pt x="4178" y="6672"/>
                    <a:pt x="4184" y="6674"/>
                    <a:pt x="4192" y="6679"/>
                  </a:cubicBezTo>
                  <a:cubicBezTo>
                    <a:pt x="4177" y="6686"/>
                    <a:pt x="4166" y="6697"/>
                    <a:pt x="4157" y="6711"/>
                  </a:cubicBezTo>
                  <a:lnTo>
                    <a:pt x="4157" y="6711"/>
                  </a:lnTo>
                  <a:cubicBezTo>
                    <a:pt x="4158" y="6694"/>
                    <a:pt x="4158" y="6672"/>
                    <a:pt x="4173" y="6672"/>
                  </a:cubicBezTo>
                  <a:close/>
                  <a:moveTo>
                    <a:pt x="4680" y="6702"/>
                  </a:moveTo>
                  <a:cubicBezTo>
                    <a:pt x="4680" y="6709"/>
                    <a:pt x="4702" y="6711"/>
                    <a:pt x="4725" y="6713"/>
                  </a:cubicBezTo>
                  <a:lnTo>
                    <a:pt x="4725" y="6713"/>
                  </a:lnTo>
                  <a:cubicBezTo>
                    <a:pt x="4710" y="6711"/>
                    <a:pt x="4695" y="6707"/>
                    <a:pt x="4680" y="6702"/>
                  </a:cubicBezTo>
                  <a:close/>
                  <a:moveTo>
                    <a:pt x="9931" y="6702"/>
                  </a:moveTo>
                  <a:cubicBezTo>
                    <a:pt x="9931" y="6709"/>
                    <a:pt x="9953" y="6712"/>
                    <a:pt x="9976" y="6713"/>
                  </a:cubicBezTo>
                  <a:lnTo>
                    <a:pt x="9976" y="6713"/>
                  </a:lnTo>
                  <a:cubicBezTo>
                    <a:pt x="9960" y="6711"/>
                    <a:pt x="9945" y="6707"/>
                    <a:pt x="9931" y="6702"/>
                  </a:cubicBezTo>
                  <a:close/>
                  <a:moveTo>
                    <a:pt x="10990" y="6702"/>
                  </a:moveTo>
                  <a:lnTo>
                    <a:pt x="10990" y="6702"/>
                  </a:lnTo>
                  <a:cubicBezTo>
                    <a:pt x="10983" y="6709"/>
                    <a:pt x="11011" y="6712"/>
                    <a:pt x="11037" y="6713"/>
                  </a:cubicBezTo>
                  <a:lnTo>
                    <a:pt x="11037" y="6713"/>
                  </a:lnTo>
                  <a:cubicBezTo>
                    <a:pt x="11021" y="6711"/>
                    <a:pt x="11006" y="6708"/>
                    <a:pt x="10990" y="6702"/>
                  </a:cubicBezTo>
                  <a:close/>
                  <a:moveTo>
                    <a:pt x="11037" y="6713"/>
                  </a:moveTo>
                  <a:lnTo>
                    <a:pt x="11037" y="6713"/>
                  </a:lnTo>
                  <a:cubicBezTo>
                    <a:pt x="11040" y="6714"/>
                    <a:pt x="11044" y="6714"/>
                    <a:pt x="11047" y="6715"/>
                  </a:cubicBezTo>
                  <a:lnTo>
                    <a:pt x="11047" y="6715"/>
                  </a:lnTo>
                  <a:cubicBezTo>
                    <a:pt x="11057" y="6714"/>
                    <a:pt x="11066" y="6714"/>
                    <a:pt x="11074" y="6714"/>
                  </a:cubicBezTo>
                  <a:cubicBezTo>
                    <a:pt x="11074" y="6714"/>
                    <a:pt x="11056" y="6714"/>
                    <a:pt x="11037" y="6713"/>
                  </a:cubicBezTo>
                  <a:close/>
                  <a:moveTo>
                    <a:pt x="9976" y="6713"/>
                  </a:moveTo>
                  <a:lnTo>
                    <a:pt x="9976" y="6713"/>
                  </a:lnTo>
                  <a:cubicBezTo>
                    <a:pt x="9981" y="6714"/>
                    <a:pt x="9986" y="6714"/>
                    <a:pt x="9991" y="6715"/>
                  </a:cubicBezTo>
                  <a:lnTo>
                    <a:pt x="9991" y="6715"/>
                  </a:lnTo>
                  <a:cubicBezTo>
                    <a:pt x="10002" y="6714"/>
                    <a:pt x="10013" y="6714"/>
                    <a:pt x="10026" y="6714"/>
                  </a:cubicBezTo>
                  <a:cubicBezTo>
                    <a:pt x="10020" y="6714"/>
                    <a:pt x="9998" y="6714"/>
                    <a:pt x="9976" y="6713"/>
                  </a:cubicBezTo>
                  <a:close/>
                  <a:moveTo>
                    <a:pt x="4725" y="6713"/>
                  </a:moveTo>
                  <a:lnTo>
                    <a:pt x="4725" y="6713"/>
                  </a:lnTo>
                  <a:cubicBezTo>
                    <a:pt x="4730" y="6714"/>
                    <a:pt x="4735" y="6714"/>
                    <a:pt x="4740" y="6715"/>
                  </a:cubicBezTo>
                  <a:lnTo>
                    <a:pt x="4740" y="6715"/>
                  </a:lnTo>
                  <a:cubicBezTo>
                    <a:pt x="4751" y="6714"/>
                    <a:pt x="4762" y="6714"/>
                    <a:pt x="4775" y="6714"/>
                  </a:cubicBezTo>
                  <a:cubicBezTo>
                    <a:pt x="4769" y="6714"/>
                    <a:pt x="4747" y="6714"/>
                    <a:pt x="4725" y="6713"/>
                  </a:cubicBezTo>
                  <a:close/>
                  <a:moveTo>
                    <a:pt x="12038" y="6714"/>
                  </a:moveTo>
                  <a:cubicBezTo>
                    <a:pt x="12047" y="6716"/>
                    <a:pt x="12056" y="6717"/>
                    <a:pt x="12065" y="6718"/>
                  </a:cubicBezTo>
                  <a:lnTo>
                    <a:pt x="12065" y="6718"/>
                  </a:lnTo>
                  <a:cubicBezTo>
                    <a:pt x="12085" y="6714"/>
                    <a:pt x="12106" y="6714"/>
                    <a:pt x="12121" y="6714"/>
                  </a:cubicBezTo>
                  <a:close/>
                  <a:moveTo>
                    <a:pt x="14133" y="6714"/>
                  </a:moveTo>
                  <a:cubicBezTo>
                    <a:pt x="14144" y="6716"/>
                    <a:pt x="14154" y="6717"/>
                    <a:pt x="14165" y="6718"/>
                  </a:cubicBezTo>
                  <a:lnTo>
                    <a:pt x="14165" y="6718"/>
                  </a:lnTo>
                  <a:cubicBezTo>
                    <a:pt x="14186" y="6714"/>
                    <a:pt x="14204" y="6714"/>
                    <a:pt x="14229" y="6714"/>
                  </a:cubicBezTo>
                  <a:close/>
                  <a:moveTo>
                    <a:pt x="15181" y="6714"/>
                  </a:moveTo>
                  <a:cubicBezTo>
                    <a:pt x="15192" y="6716"/>
                    <a:pt x="15204" y="6717"/>
                    <a:pt x="15215" y="6718"/>
                  </a:cubicBezTo>
                  <a:lnTo>
                    <a:pt x="15215" y="6718"/>
                  </a:lnTo>
                  <a:cubicBezTo>
                    <a:pt x="15233" y="6714"/>
                    <a:pt x="15252" y="6714"/>
                    <a:pt x="15276" y="6714"/>
                  </a:cubicBezTo>
                  <a:close/>
                  <a:moveTo>
                    <a:pt x="12368" y="6771"/>
                  </a:moveTo>
                  <a:cubicBezTo>
                    <a:pt x="12369" y="6772"/>
                    <a:pt x="12370" y="6773"/>
                    <a:pt x="12371" y="6774"/>
                  </a:cubicBezTo>
                  <a:cubicBezTo>
                    <a:pt x="12370" y="6773"/>
                    <a:pt x="12369" y="6772"/>
                    <a:pt x="12368" y="6771"/>
                  </a:cubicBezTo>
                  <a:close/>
                  <a:moveTo>
                    <a:pt x="14475" y="6772"/>
                  </a:moveTo>
                  <a:cubicBezTo>
                    <a:pt x="14476" y="6772"/>
                    <a:pt x="14478" y="6773"/>
                    <a:pt x="14479" y="6774"/>
                  </a:cubicBezTo>
                  <a:cubicBezTo>
                    <a:pt x="14478" y="6773"/>
                    <a:pt x="14477" y="6772"/>
                    <a:pt x="14475" y="6772"/>
                  </a:cubicBezTo>
                  <a:close/>
                  <a:moveTo>
                    <a:pt x="15523" y="6772"/>
                  </a:moveTo>
                  <a:cubicBezTo>
                    <a:pt x="15524" y="6772"/>
                    <a:pt x="15525" y="6773"/>
                    <a:pt x="15527" y="6774"/>
                  </a:cubicBezTo>
                  <a:cubicBezTo>
                    <a:pt x="15526" y="6773"/>
                    <a:pt x="15524" y="6772"/>
                    <a:pt x="15523" y="6772"/>
                  </a:cubicBezTo>
                  <a:close/>
                  <a:moveTo>
                    <a:pt x="5728" y="6774"/>
                  </a:moveTo>
                  <a:cubicBezTo>
                    <a:pt x="5746" y="6780"/>
                    <a:pt x="5751" y="6783"/>
                    <a:pt x="5750" y="6783"/>
                  </a:cubicBezTo>
                  <a:cubicBezTo>
                    <a:pt x="5748" y="6783"/>
                    <a:pt x="5740" y="6780"/>
                    <a:pt x="5728" y="6774"/>
                  </a:cubicBezTo>
                  <a:close/>
                  <a:moveTo>
                    <a:pt x="10978" y="6774"/>
                  </a:moveTo>
                  <a:cubicBezTo>
                    <a:pt x="10996" y="6780"/>
                    <a:pt x="11002" y="6783"/>
                    <a:pt x="11001" y="6783"/>
                  </a:cubicBezTo>
                  <a:cubicBezTo>
                    <a:pt x="10999" y="6783"/>
                    <a:pt x="10990" y="6780"/>
                    <a:pt x="10978" y="6774"/>
                  </a:cubicBezTo>
                  <a:close/>
                  <a:moveTo>
                    <a:pt x="5710" y="6797"/>
                  </a:moveTo>
                  <a:lnTo>
                    <a:pt x="5710" y="6797"/>
                  </a:lnTo>
                  <a:cubicBezTo>
                    <a:pt x="5710" y="6797"/>
                    <a:pt x="5710" y="6797"/>
                    <a:pt x="5710" y="6797"/>
                  </a:cubicBezTo>
                  <a:lnTo>
                    <a:pt x="5710" y="6797"/>
                  </a:lnTo>
                  <a:cubicBezTo>
                    <a:pt x="5710" y="6797"/>
                    <a:pt x="5710" y="6797"/>
                    <a:pt x="5710" y="6797"/>
                  </a:cubicBezTo>
                  <a:close/>
                  <a:moveTo>
                    <a:pt x="4662" y="6797"/>
                  </a:moveTo>
                  <a:lnTo>
                    <a:pt x="4662" y="6797"/>
                  </a:lnTo>
                  <a:cubicBezTo>
                    <a:pt x="4660" y="6797"/>
                    <a:pt x="4658" y="6797"/>
                    <a:pt x="4656" y="6798"/>
                  </a:cubicBezTo>
                  <a:cubicBezTo>
                    <a:pt x="4658" y="6798"/>
                    <a:pt x="4660" y="6797"/>
                    <a:pt x="4662" y="6797"/>
                  </a:cubicBezTo>
                  <a:close/>
                  <a:moveTo>
                    <a:pt x="5710" y="6797"/>
                  </a:moveTo>
                  <a:cubicBezTo>
                    <a:pt x="5708" y="6797"/>
                    <a:pt x="5706" y="6797"/>
                    <a:pt x="5704" y="6798"/>
                  </a:cubicBezTo>
                  <a:cubicBezTo>
                    <a:pt x="5706" y="6798"/>
                    <a:pt x="5708" y="6797"/>
                    <a:pt x="5710" y="6797"/>
                  </a:cubicBezTo>
                  <a:close/>
                  <a:moveTo>
                    <a:pt x="6758" y="6797"/>
                  </a:moveTo>
                  <a:lnTo>
                    <a:pt x="6758" y="6797"/>
                  </a:lnTo>
                  <a:cubicBezTo>
                    <a:pt x="6756" y="6797"/>
                    <a:pt x="6754" y="6797"/>
                    <a:pt x="6752" y="6798"/>
                  </a:cubicBezTo>
                  <a:cubicBezTo>
                    <a:pt x="6753" y="6798"/>
                    <a:pt x="6756" y="6797"/>
                    <a:pt x="6758" y="6797"/>
                  </a:cubicBezTo>
                  <a:close/>
                  <a:moveTo>
                    <a:pt x="7817" y="6797"/>
                  </a:moveTo>
                  <a:cubicBezTo>
                    <a:pt x="7815" y="6797"/>
                    <a:pt x="7813" y="6797"/>
                    <a:pt x="7811" y="6798"/>
                  </a:cubicBezTo>
                  <a:cubicBezTo>
                    <a:pt x="7813" y="6798"/>
                    <a:pt x="7815" y="6797"/>
                    <a:pt x="7817" y="6797"/>
                  </a:cubicBezTo>
                  <a:close/>
                  <a:moveTo>
                    <a:pt x="8865" y="6797"/>
                  </a:moveTo>
                  <a:lnTo>
                    <a:pt x="8865" y="6797"/>
                  </a:lnTo>
                  <a:cubicBezTo>
                    <a:pt x="8863" y="6797"/>
                    <a:pt x="8861" y="6797"/>
                    <a:pt x="8859" y="6798"/>
                  </a:cubicBezTo>
                  <a:cubicBezTo>
                    <a:pt x="8861" y="6798"/>
                    <a:pt x="8863" y="6797"/>
                    <a:pt x="8865" y="6797"/>
                  </a:cubicBezTo>
                  <a:close/>
                  <a:moveTo>
                    <a:pt x="9913" y="6797"/>
                  </a:moveTo>
                  <a:cubicBezTo>
                    <a:pt x="9911" y="6797"/>
                    <a:pt x="9909" y="6797"/>
                    <a:pt x="9907" y="6798"/>
                  </a:cubicBezTo>
                  <a:cubicBezTo>
                    <a:pt x="9909" y="6798"/>
                    <a:pt x="9911" y="6797"/>
                    <a:pt x="9913" y="6797"/>
                  </a:cubicBezTo>
                  <a:close/>
                  <a:moveTo>
                    <a:pt x="10961" y="6797"/>
                  </a:moveTo>
                  <a:lnTo>
                    <a:pt x="10961" y="6797"/>
                  </a:lnTo>
                  <a:cubicBezTo>
                    <a:pt x="10959" y="6797"/>
                    <a:pt x="10957" y="6797"/>
                    <a:pt x="10955" y="6798"/>
                  </a:cubicBezTo>
                  <a:cubicBezTo>
                    <a:pt x="10956" y="6798"/>
                    <a:pt x="10958" y="6797"/>
                    <a:pt x="10961" y="6797"/>
                  </a:cubicBezTo>
                  <a:close/>
                  <a:moveTo>
                    <a:pt x="12018" y="6796"/>
                  </a:moveTo>
                  <a:lnTo>
                    <a:pt x="12018" y="6796"/>
                  </a:lnTo>
                  <a:cubicBezTo>
                    <a:pt x="12013" y="6796"/>
                    <a:pt x="12008" y="6797"/>
                    <a:pt x="12002" y="6798"/>
                  </a:cubicBezTo>
                  <a:cubicBezTo>
                    <a:pt x="12008" y="6798"/>
                    <a:pt x="12013" y="6797"/>
                    <a:pt x="12018" y="6796"/>
                  </a:cubicBezTo>
                  <a:close/>
                  <a:moveTo>
                    <a:pt x="14116" y="6797"/>
                  </a:moveTo>
                  <a:cubicBezTo>
                    <a:pt x="14114" y="6797"/>
                    <a:pt x="14112" y="6797"/>
                    <a:pt x="14110" y="6798"/>
                  </a:cubicBezTo>
                  <a:cubicBezTo>
                    <a:pt x="14112" y="6798"/>
                    <a:pt x="14114" y="6797"/>
                    <a:pt x="14116" y="6797"/>
                  </a:cubicBezTo>
                  <a:close/>
                  <a:moveTo>
                    <a:pt x="15164" y="6797"/>
                  </a:moveTo>
                  <a:cubicBezTo>
                    <a:pt x="15162" y="6797"/>
                    <a:pt x="15160" y="6797"/>
                    <a:pt x="15157" y="6798"/>
                  </a:cubicBezTo>
                  <a:cubicBezTo>
                    <a:pt x="15159" y="6798"/>
                    <a:pt x="15161" y="6797"/>
                    <a:pt x="15164" y="6797"/>
                  </a:cubicBezTo>
                  <a:close/>
                  <a:moveTo>
                    <a:pt x="6799" y="6798"/>
                  </a:moveTo>
                  <a:cubicBezTo>
                    <a:pt x="6828" y="6801"/>
                    <a:pt x="6840" y="6804"/>
                    <a:pt x="6844" y="6805"/>
                  </a:cubicBezTo>
                  <a:lnTo>
                    <a:pt x="6844" y="6805"/>
                  </a:lnTo>
                  <a:cubicBezTo>
                    <a:pt x="6830" y="6803"/>
                    <a:pt x="6815" y="6801"/>
                    <a:pt x="6799" y="6798"/>
                  </a:cubicBezTo>
                  <a:close/>
                  <a:moveTo>
                    <a:pt x="11181" y="6869"/>
                  </a:moveTo>
                  <a:cubicBezTo>
                    <a:pt x="11167" y="6869"/>
                    <a:pt x="11154" y="6873"/>
                    <a:pt x="11140" y="6878"/>
                  </a:cubicBezTo>
                  <a:lnTo>
                    <a:pt x="11140" y="6878"/>
                  </a:lnTo>
                  <a:cubicBezTo>
                    <a:pt x="11163" y="6875"/>
                    <a:pt x="11181" y="6872"/>
                    <a:pt x="11181" y="6869"/>
                  </a:cubicBezTo>
                  <a:close/>
                  <a:moveTo>
                    <a:pt x="12228" y="6869"/>
                  </a:moveTo>
                  <a:cubicBezTo>
                    <a:pt x="12215" y="6869"/>
                    <a:pt x="12201" y="6873"/>
                    <a:pt x="12188" y="6878"/>
                  </a:cubicBezTo>
                  <a:lnTo>
                    <a:pt x="12188" y="6878"/>
                  </a:lnTo>
                  <a:cubicBezTo>
                    <a:pt x="12210" y="6875"/>
                    <a:pt x="12228" y="6872"/>
                    <a:pt x="12228" y="6869"/>
                  </a:cubicBezTo>
                  <a:close/>
                  <a:moveTo>
                    <a:pt x="4870" y="6869"/>
                  </a:moveTo>
                  <a:cubicBezTo>
                    <a:pt x="4857" y="6869"/>
                    <a:pt x="4847" y="6873"/>
                    <a:pt x="4834" y="6879"/>
                  </a:cubicBezTo>
                  <a:lnTo>
                    <a:pt x="4834" y="6879"/>
                  </a:lnTo>
                  <a:cubicBezTo>
                    <a:pt x="4856" y="6876"/>
                    <a:pt x="4873" y="6872"/>
                    <a:pt x="4870" y="6869"/>
                  </a:cubicBezTo>
                  <a:close/>
                  <a:moveTo>
                    <a:pt x="10121" y="6869"/>
                  </a:moveTo>
                  <a:cubicBezTo>
                    <a:pt x="10107" y="6869"/>
                    <a:pt x="10097" y="6873"/>
                    <a:pt x="10085" y="6879"/>
                  </a:cubicBezTo>
                  <a:lnTo>
                    <a:pt x="10085" y="6879"/>
                  </a:lnTo>
                  <a:cubicBezTo>
                    <a:pt x="10107" y="6876"/>
                    <a:pt x="10124" y="6872"/>
                    <a:pt x="10121" y="6869"/>
                  </a:cubicBezTo>
                  <a:close/>
                  <a:moveTo>
                    <a:pt x="15384" y="6869"/>
                  </a:moveTo>
                  <a:cubicBezTo>
                    <a:pt x="15362" y="6869"/>
                    <a:pt x="15350" y="6873"/>
                    <a:pt x="15338" y="6879"/>
                  </a:cubicBezTo>
                  <a:lnTo>
                    <a:pt x="15338" y="6879"/>
                  </a:lnTo>
                  <a:cubicBezTo>
                    <a:pt x="15363" y="6876"/>
                    <a:pt x="15384" y="6872"/>
                    <a:pt x="15384" y="6869"/>
                  </a:cubicBezTo>
                  <a:close/>
                  <a:moveTo>
                    <a:pt x="8026" y="6869"/>
                  </a:moveTo>
                  <a:cubicBezTo>
                    <a:pt x="8011" y="6869"/>
                    <a:pt x="7997" y="6873"/>
                    <a:pt x="7982" y="6879"/>
                  </a:cubicBezTo>
                  <a:lnTo>
                    <a:pt x="7982" y="6879"/>
                  </a:lnTo>
                  <a:cubicBezTo>
                    <a:pt x="8008" y="6876"/>
                    <a:pt x="8029" y="6872"/>
                    <a:pt x="8026" y="6869"/>
                  </a:cubicBezTo>
                  <a:close/>
                  <a:moveTo>
                    <a:pt x="9073" y="6869"/>
                  </a:moveTo>
                  <a:cubicBezTo>
                    <a:pt x="9059" y="6869"/>
                    <a:pt x="9044" y="6874"/>
                    <a:pt x="9029" y="6880"/>
                  </a:cubicBezTo>
                  <a:lnTo>
                    <a:pt x="9029" y="6880"/>
                  </a:lnTo>
                  <a:cubicBezTo>
                    <a:pt x="9055" y="6876"/>
                    <a:pt x="9077" y="6872"/>
                    <a:pt x="9073" y="6869"/>
                  </a:cubicBezTo>
                  <a:close/>
                  <a:moveTo>
                    <a:pt x="14324" y="6869"/>
                  </a:moveTo>
                  <a:cubicBezTo>
                    <a:pt x="14309" y="6869"/>
                    <a:pt x="14295" y="6874"/>
                    <a:pt x="14280" y="6880"/>
                  </a:cubicBezTo>
                  <a:lnTo>
                    <a:pt x="14280" y="6880"/>
                  </a:lnTo>
                  <a:cubicBezTo>
                    <a:pt x="14305" y="6876"/>
                    <a:pt x="14327" y="6872"/>
                    <a:pt x="14324" y="6869"/>
                  </a:cubicBezTo>
                  <a:close/>
                  <a:moveTo>
                    <a:pt x="15407" y="6714"/>
                  </a:moveTo>
                  <a:cubicBezTo>
                    <a:pt x="15360" y="6714"/>
                    <a:pt x="15307" y="6720"/>
                    <a:pt x="15256" y="6720"/>
                  </a:cubicBezTo>
                  <a:cubicBezTo>
                    <a:pt x="15242" y="6720"/>
                    <a:pt x="15229" y="6719"/>
                    <a:pt x="15215" y="6718"/>
                  </a:cubicBezTo>
                  <a:lnTo>
                    <a:pt x="15215" y="6718"/>
                  </a:lnTo>
                  <a:cubicBezTo>
                    <a:pt x="15208" y="6720"/>
                    <a:pt x="15200" y="6723"/>
                    <a:pt x="15193" y="6726"/>
                  </a:cubicBezTo>
                  <a:lnTo>
                    <a:pt x="15181" y="6726"/>
                  </a:lnTo>
                  <a:cubicBezTo>
                    <a:pt x="15181" y="6726"/>
                    <a:pt x="15181" y="6738"/>
                    <a:pt x="15181" y="6738"/>
                  </a:cubicBezTo>
                  <a:cubicBezTo>
                    <a:pt x="15195" y="6738"/>
                    <a:pt x="15234" y="6746"/>
                    <a:pt x="15268" y="6750"/>
                  </a:cubicBezTo>
                  <a:lnTo>
                    <a:pt x="15205" y="6750"/>
                  </a:lnTo>
                  <a:cubicBezTo>
                    <a:pt x="15226" y="6750"/>
                    <a:pt x="15248" y="6750"/>
                    <a:pt x="15270" y="6750"/>
                  </a:cubicBezTo>
                  <a:lnTo>
                    <a:pt x="15270" y="6750"/>
                  </a:lnTo>
                  <a:cubicBezTo>
                    <a:pt x="15284" y="6752"/>
                    <a:pt x="15297" y="6753"/>
                    <a:pt x="15307" y="6753"/>
                  </a:cubicBezTo>
                  <a:cubicBezTo>
                    <a:pt x="15313" y="6753"/>
                    <a:pt x="15318" y="6753"/>
                    <a:pt x="15322" y="6752"/>
                  </a:cubicBezTo>
                  <a:lnTo>
                    <a:pt x="15322" y="6752"/>
                  </a:lnTo>
                  <a:cubicBezTo>
                    <a:pt x="15361" y="6753"/>
                    <a:pt x="15402" y="6756"/>
                    <a:pt x="15443" y="6762"/>
                  </a:cubicBezTo>
                  <a:cubicBezTo>
                    <a:pt x="15407" y="6762"/>
                    <a:pt x="15407" y="6762"/>
                    <a:pt x="15443" y="6774"/>
                  </a:cubicBezTo>
                  <a:cubicBezTo>
                    <a:pt x="15367" y="6765"/>
                    <a:pt x="15286" y="6757"/>
                    <a:pt x="15206" y="6757"/>
                  </a:cubicBezTo>
                  <a:cubicBezTo>
                    <a:pt x="15174" y="6757"/>
                    <a:pt x="15141" y="6758"/>
                    <a:pt x="15110" y="6762"/>
                  </a:cubicBezTo>
                  <a:cubicBezTo>
                    <a:pt x="15146" y="6774"/>
                    <a:pt x="15169" y="6774"/>
                    <a:pt x="15205" y="6774"/>
                  </a:cubicBezTo>
                  <a:cubicBezTo>
                    <a:pt x="15193" y="6774"/>
                    <a:pt x="15169" y="6762"/>
                    <a:pt x="15157" y="6762"/>
                  </a:cubicBezTo>
                  <a:cubicBezTo>
                    <a:pt x="15193" y="6762"/>
                    <a:pt x="15241" y="6762"/>
                    <a:pt x="15288" y="6774"/>
                  </a:cubicBezTo>
                  <a:lnTo>
                    <a:pt x="15181" y="6774"/>
                  </a:lnTo>
                  <a:cubicBezTo>
                    <a:pt x="15193" y="6780"/>
                    <a:pt x="15199" y="6783"/>
                    <a:pt x="15198" y="6783"/>
                  </a:cubicBezTo>
                  <a:cubicBezTo>
                    <a:pt x="15196" y="6783"/>
                    <a:pt x="15187" y="6780"/>
                    <a:pt x="15169" y="6774"/>
                  </a:cubicBezTo>
                  <a:lnTo>
                    <a:pt x="15169" y="6774"/>
                  </a:lnTo>
                  <a:cubicBezTo>
                    <a:pt x="15181" y="6786"/>
                    <a:pt x="15193" y="6786"/>
                    <a:pt x="15205" y="6786"/>
                  </a:cubicBezTo>
                  <a:cubicBezTo>
                    <a:pt x="15195" y="6786"/>
                    <a:pt x="15176" y="6794"/>
                    <a:pt x="15164" y="6797"/>
                  </a:cubicBezTo>
                  <a:lnTo>
                    <a:pt x="15164" y="6797"/>
                  </a:lnTo>
                  <a:cubicBezTo>
                    <a:pt x="15209" y="6791"/>
                    <a:pt x="15255" y="6789"/>
                    <a:pt x="15300" y="6789"/>
                  </a:cubicBezTo>
                  <a:cubicBezTo>
                    <a:pt x="15348" y="6789"/>
                    <a:pt x="15396" y="6792"/>
                    <a:pt x="15443" y="6798"/>
                  </a:cubicBezTo>
                  <a:lnTo>
                    <a:pt x="15205" y="6798"/>
                  </a:lnTo>
                  <a:cubicBezTo>
                    <a:pt x="15300" y="6810"/>
                    <a:pt x="15217" y="6810"/>
                    <a:pt x="15205" y="6810"/>
                  </a:cubicBezTo>
                  <a:cubicBezTo>
                    <a:pt x="15265" y="6810"/>
                    <a:pt x="15300" y="6810"/>
                    <a:pt x="15372" y="6821"/>
                  </a:cubicBezTo>
                  <a:cubicBezTo>
                    <a:pt x="15324" y="6821"/>
                    <a:pt x="15300" y="6845"/>
                    <a:pt x="15253" y="6845"/>
                  </a:cubicBezTo>
                  <a:lnTo>
                    <a:pt x="15217" y="6845"/>
                  </a:lnTo>
                  <a:cubicBezTo>
                    <a:pt x="15201" y="6845"/>
                    <a:pt x="15275" y="6851"/>
                    <a:pt x="15298" y="6851"/>
                  </a:cubicBezTo>
                  <a:cubicBezTo>
                    <a:pt x="15310" y="6851"/>
                    <a:pt x="15308" y="6849"/>
                    <a:pt x="15276" y="6845"/>
                  </a:cubicBezTo>
                  <a:cubicBezTo>
                    <a:pt x="15324" y="6845"/>
                    <a:pt x="15384" y="6845"/>
                    <a:pt x="15431" y="6857"/>
                  </a:cubicBezTo>
                  <a:lnTo>
                    <a:pt x="15396" y="6857"/>
                  </a:lnTo>
                  <a:cubicBezTo>
                    <a:pt x="15396" y="6857"/>
                    <a:pt x="15491" y="6869"/>
                    <a:pt x="15467" y="6869"/>
                  </a:cubicBezTo>
                  <a:cubicBezTo>
                    <a:pt x="15410" y="6874"/>
                    <a:pt x="15367" y="6878"/>
                    <a:pt x="15335" y="6881"/>
                  </a:cubicBezTo>
                  <a:lnTo>
                    <a:pt x="15335" y="6881"/>
                  </a:lnTo>
                  <a:cubicBezTo>
                    <a:pt x="15335" y="6881"/>
                    <a:pt x="15335" y="6881"/>
                    <a:pt x="15335" y="6881"/>
                  </a:cubicBezTo>
                  <a:lnTo>
                    <a:pt x="15335" y="6881"/>
                  </a:lnTo>
                  <a:cubicBezTo>
                    <a:pt x="15361" y="6880"/>
                    <a:pt x="15592" y="6877"/>
                    <a:pt x="15550" y="6869"/>
                  </a:cubicBezTo>
                  <a:lnTo>
                    <a:pt x="15538" y="6869"/>
                  </a:lnTo>
                  <a:cubicBezTo>
                    <a:pt x="15538" y="6869"/>
                    <a:pt x="15503" y="6857"/>
                    <a:pt x="15503" y="6845"/>
                  </a:cubicBezTo>
                  <a:cubicBezTo>
                    <a:pt x="15503" y="6821"/>
                    <a:pt x="15574" y="6821"/>
                    <a:pt x="15586" y="6810"/>
                  </a:cubicBezTo>
                  <a:cubicBezTo>
                    <a:pt x="15586" y="6810"/>
                    <a:pt x="15503" y="6786"/>
                    <a:pt x="15479" y="6786"/>
                  </a:cubicBezTo>
                  <a:cubicBezTo>
                    <a:pt x="15479" y="6786"/>
                    <a:pt x="15502" y="6771"/>
                    <a:pt x="15517" y="6771"/>
                  </a:cubicBezTo>
                  <a:cubicBezTo>
                    <a:pt x="15519" y="6771"/>
                    <a:pt x="15521" y="6771"/>
                    <a:pt x="15523" y="6772"/>
                  </a:cubicBezTo>
                  <a:lnTo>
                    <a:pt x="15523" y="6772"/>
                  </a:lnTo>
                  <a:cubicBezTo>
                    <a:pt x="15491" y="6750"/>
                    <a:pt x="15492" y="6750"/>
                    <a:pt x="15527" y="6750"/>
                  </a:cubicBezTo>
                  <a:lnTo>
                    <a:pt x="15491" y="6750"/>
                  </a:lnTo>
                  <a:cubicBezTo>
                    <a:pt x="15503" y="6750"/>
                    <a:pt x="15515" y="6750"/>
                    <a:pt x="15527" y="6738"/>
                  </a:cubicBezTo>
                  <a:lnTo>
                    <a:pt x="15503" y="6738"/>
                  </a:lnTo>
                  <a:cubicBezTo>
                    <a:pt x="15479" y="6726"/>
                    <a:pt x="15443" y="6726"/>
                    <a:pt x="15419" y="6726"/>
                  </a:cubicBezTo>
                  <a:cubicBezTo>
                    <a:pt x="15431" y="6726"/>
                    <a:pt x="15431" y="6726"/>
                    <a:pt x="15431" y="6714"/>
                  </a:cubicBezTo>
                  <a:close/>
                  <a:moveTo>
                    <a:pt x="10157" y="6714"/>
                  </a:moveTo>
                  <a:cubicBezTo>
                    <a:pt x="10121" y="6714"/>
                    <a:pt x="10082" y="6717"/>
                    <a:pt x="10044" y="6717"/>
                  </a:cubicBezTo>
                  <a:cubicBezTo>
                    <a:pt x="10026" y="6717"/>
                    <a:pt x="10008" y="6717"/>
                    <a:pt x="9991" y="6715"/>
                  </a:cubicBezTo>
                  <a:lnTo>
                    <a:pt x="9991" y="6715"/>
                  </a:lnTo>
                  <a:cubicBezTo>
                    <a:pt x="9972" y="6716"/>
                    <a:pt x="9953" y="6719"/>
                    <a:pt x="9931" y="6726"/>
                  </a:cubicBezTo>
                  <a:cubicBezTo>
                    <a:pt x="9942" y="6722"/>
                    <a:pt x="9954" y="6721"/>
                    <a:pt x="9966" y="6721"/>
                  </a:cubicBezTo>
                  <a:cubicBezTo>
                    <a:pt x="9990" y="6721"/>
                    <a:pt x="10014" y="6726"/>
                    <a:pt x="10038" y="6726"/>
                  </a:cubicBezTo>
                  <a:lnTo>
                    <a:pt x="9931" y="6726"/>
                  </a:lnTo>
                  <a:cubicBezTo>
                    <a:pt x="9931" y="6726"/>
                    <a:pt x="9931" y="6738"/>
                    <a:pt x="9931" y="6738"/>
                  </a:cubicBezTo>
                  <a:cubicBezTo>
                    <a:pt x="9944" y="6738"/>
                    <a:pt x="9983" y="6746"/>
                    <a:pt x="10017" y="6750"/>
                  </a:cubicBezTo>
                  <a:lnTo>
                    <a:pt x="9954" y="6750"/>
                  </a:lnTo>
                  <a:cubicBezTo>
                    <a:pt x="9975" y="6750"/>
                    <a:pt x="9997" y="6750"/>
                    <a:pt x="10020" y="6750"/>
                  </a:cubicBezTo>
                  <a:lnTo>
                    <a:pt x="10020" y="6750"/>
                  </a:lnTo>
                  <a:cubicBezTo>
                    <a:pt x="10034" y="6752"/>
                    <a:pt x="10046" y="6753"/>
                    <a:pt x="10056" y="6753"/>
                  </a:cubicBezTo>
                  <a:cubicBezTo>
                    <a:pt x="10063" y="6753"/>
                    <a:pt x="10068" y="6753"/>
                    <a:pt x="10071" y="6752"/>
                  </a:cubicBezTo>
                  <a:lnTo>
                    <a:pt x="10071" y="6752"/>
                  </a:lnTo>
                  <a:cubicBezTo>
                    <a:pt x="10110" y="6753"/>
                    <a:pt x="10151" y="6756"/>
                    <a:pt x="10193" y="6762"/>
                  </a:cubicBezTo>
                  <a:cubicBezTo>
                    <a:pt x="10157" y="6762"/>
                    <a:pt x="10157" y="6762"/>
                    <a:pt x="10193" y="6774"/>
                  </a:cubicBezTo>
                  <a:cubicBezTo>
                    <a:pt x="10117" y="6765"/>
                    <a:pt x="10035" y="6757"/>
                    <a:pt x="9956" y="6757"/>
                  </a:cubicBezTo>
                  <a:cubicBezTo>
                    <a:pt x="9923" y="6757"/>
                    <a:pt x="9891" y="6758"/>
                    <a:pt x="9859" y="6762"/>
                  </a:cubicBezTo>
                  <a:cubicBezTo>
                    <a:pt x="9895" y="6762"/>
                    <a:pt x="9919" y="6774"/>
                    <a:pt x="9954" y="6774"/>
                  </a:cubicBezTo>
                  <a:cubicBezTo>
                    <a:pt x="9931" y="6774"/>
                    <a:pt x="9919" y="6762"/>
                    <a:pt x="9907" y="6762"/>
                  </a:cubicBezTo>
                  <a:cubicBezTo>
                    <a:pt x="9942" y="6762"/>
                    <a:pt x="9990" y="6762"/>
                    <a:pt x="10038" y="6774"/>
                  </a:cubicBezTo>
                  <a:lnTo>
                    <a:pt x="9931" y="6774"/>
                  </a:lnTo>
                  <a:cubicBezTo>
                    <a:pt x="9942" y="6780"/>
                    <a:pt x="9948" y="6783"/>
                    <a:pt x="9947" y="6783"/>
                  </a:cubicBezTo>
                  <a:cubicBezTo>
                    <a:pt x="9945" y="6783"/>
                    <a:pt x="9937" y="6780"/>
                    <a:pt x="9919" y="6774"/>
                  </a:cubicBezTo>
                  <a:lnTo>
                    <a:pt x="9919" y="6774"/>
                  </a:lnTo>
                  <a:cubicBezTo>
                    <a:pt x="9931" y="6786"/>
                    <a:pt x="9942" y="6786"/>
                    <a:pt x="9954" y="6786"/>
                  </a:cubicBezTo>
                  <a:cubicBezTo>
                    <a:pt x="9944" y="6786"/>
                    <a:pt x="9926" y="6794"/>
                    <a:pt x="9913" y="6797"/>
                  </a:cubicBezTo>
                  <a:lnTo>
                    <a:pt x="9913" y="6797"/>
                  </a:lnTo>
                  <a:cubicBezTo>
                    <a:pt x="10006" y="6786"/>
                    <a:pt x="10099" y="6786"/>
                    <a:pt x="10181" y="6786"/>
                  </a:cubicBezTo>
                  <a:cubicBezTo>
                    <a:pt x="10109" y="6798"/>
                    <a:pt x="10038" y="6798"/>
                    <a:pt x="9954" y="6798"/>
                  </a:cubicBezTo>
                  <a:cubicBezTo>
                    <a:pt x="10050" y="6810"/>
                    <a:pt x="9966" y="6810"/>
                    <a:pt x="9954" y="6810"/>
                  </a:cubicBezTo>
                  <a:cubicBezTo>
                    <a:pt x="10014" y="6810"/>
                    <a:pt x="10050" y="6810"/>
                    <a:pt x="10121" y="6821"/>
                  </a:cubicBezTo>
                  <a:cubicBezTo>
                    <a:pt x="10073" y="6821"/>
                    <a:pt x="10050" y="6845"/>
                    <a:pt x="10002" y="6845"/>
                  </a:cubicBezTo>
                  <a:lnTo>
                    <a:pt x="9966" y="6845"/>
                  </a:lnTo>
                  <a:cubicBezTo>
                    <a:pt x="9950" y="6845"/>
                    <a:pt x="10024" y="6851"/>
                    <a:pt x="10044" y="6851"/>
                  </a:cubicBezTo>
                  <a:cubicBezTo>
                    <a:pt x="10054" y="6851"/>
                    <a:pt x="10050" y="6849"/>
                    <a:pt x="10014" y="6845"/>
                  </a:cubicBezTo>
                  <a:cubicBezTo>
                    <a:pt x="10073" y="6845"/>
                    <a:pt x="10121" y="6845"/>
                    <a:pt x="10181" y="6857"/>
                  </a:cubicBezTo>
                  <a:lnTo>
                    <a:pt x="10145" y="6857"/>
                  </a:lnTo>
                  <a:cubicBezTo>
                    <a:pt x="10145" y="6857"/>
                    <a:pt x="10240" y="6869"/>
                    <a:pt x="10216" y="6869"/>
                  </a:cubicBezTo>
                  <a:cubicBezTo>
                    <a:pt x="10159" y="6874"/>
                    <a:pt x="10115" y="6878"/>
                    <a:pt x="10083" y="6881"/>
                  </a:cubicBezTo>
                  <a:lnTo>
                    <a:pt x="10083" y="6881"/>
                  </a:lnTo>
                  <a:cubicBezTo>
                    <a:pt x="10106" y="6880"/>
                    <a:pt x="10342" y="6877"/>
                    <a:pt x="10300" y="6869"/>
                  </a:cubicBezTo>
                  <a:lnTo>
                    <a:pt x="10288" y="6869"/>
                  </a:lnTo>
                  <a:cubicBezTo>
                    <a:pt x="10288" y="6869"/>
                    <a:pt x="10252" y="6857"/>
                    <a:pt x="10252" y="6845"/>
                  </a:cubicBezTo>
                  <a:cubicBezTo>
                    <a:pt x="10252" y="6821"/>
                    <a:pt x="10323" y="6821"/>
                    <a:pt x="10335" y="6810"/>
                  </a:cubicBezTo>
                  <a:cubicBezTo>
                    <a:pt x="10335" y="6810"/>
                    <a:pt x="10240" y="6786"/>
                    <a:pt x="10228" y="6786"/>
                  </a:cubicBezTo>
                  <a:cubicBezTo>
                    <a:pt x="10228" y="6786"/>
                    <a:pt x="10264" y="6762"/>
                    <a:pt x="10276" y="6762"/>
                  </a:cubicBezTo>
                  <a:cubicBezTo>
                    <a:pt x="10240" y="6750"/>
                    <a:pt x="10240" y="6750"/>
                    <a:pt x="10276" y="6750"/>
                  </a:cubicBezTo>
                  <a:cubicBezTo>
                    <a:pt x="10264" y="6750"/>
                    <a:pt x="10252" y="6750"/>
                    <a:pt x="10240" y="6738"/>
                  </a:cubicBezTo>
                  <a:lnTo>
                    <a:pt x="10252" y="6738"/>
                  </a:lnTo>
                  <a:cubicBezTo>
                    <a:pt x="10228" y="6726"/>
                    <a:pt x="10193" y="6726"/>
                    <a:pt x="10169" y="6726"/>
                  </a:cubicBezTo>
                  <a:cubicBezTo>
                    <a:pt x="10181" y="6726"/>
                    <a:pt x="10181" y="6726"/>
                    <a:pt x="10181" y="6714"/>
                  </a:cubicBezTo>
                  <a:close/>
                  <a:moveTo>
                    <a:pt x="12182" y="6881"/>
                  </a:moveTo>
                  <a:lnTo>
                    <a:pt x="12182" y="6881"/>
                  </a:lnTo>
                  <a:cubicBezTo>
                    <a:pt x="12182" y="6881"/>
                    <a:pt x="12182" y="6881"/>
                    <a:pt x="12182" y="6881"/>
                  </a:cubicBezTo>
                  <a:lnTo>
                    <a:pt x="12182" y="6881"/>
                  </a:lnTo>
                  <a:cubicBezTo>
                    <a:pt x="12182" y="6881"/>
                    <a:pt x="12182" y="6881"/>
                    <a:pt x="12182" y="6881"/>
                  </a:cubicBezTo>
                  <a:close/>
                  <a:moveTo>
                    <a:pt x="4833" y="6881"/>
                  </a:moveTo>
                  <a:cubicBezTo>
                    <a:pt x="4831" y="6881"/>
                    <a:pt x="4831" y="6881"/>
                    <a:pt x="4831" y="6881"/>
                  </a:cubicBezTo>
                  <a:lnTo>
                    <a:pt x="4831" y="6881"/>
                  </a:lnTo>
                  <a:cubicBezTo>
                    <a:pt x="4832" y="6881"/>
                    <a:pt x="4832" y="6881"/>
                    <a:pt x="4833" y="6881"/>
                  </a:cubicBezTo>
                  <a:close/>
                  <a:moveTo>
                    <a:pt x="10083" y="6881"/>
                  </a:moveTo>
                  <a:lnTo>
                    <a:pt x="10083" y="6881"/>
                  </a:lnTo>
                  <a:cubicBezTo>
                    <a:pt x="10082" y="6881"/>
                    <a:pt x="10081" y="6881"/>
                    <a:pt x="10082" y="6881"/>
                  </a:cubicBezTo>
                  <a:lnTo>
                    <a:pt x="10082" y="6881"/>
                  </a:lnTo>
                  <a:cubicBezTo>
                    <a:pt x="10083" y="6881"/>
                    <a:pt x="10083" y="6881"/>
                    <a:pt x="10083" y="6881"/>
                  </a:cubicBezTo>
                  <a:close/>
                  <a:moveTo>
                    <a:pt x="5881" y="6881"/>
                  </a:moveTo>
                  <a:cubicBezTo>
                    <a:pt x="5879" y="6881"/>
                    <a:pt x="5879" y="6881"/>
                    <a:pt x="5879" y="6881"/>
                  </a:cubicBezTo>
                  <a:lnTo>
                    <a:pt x="5879" y="6881"/>
                  </a:lnTo>
                  <a:cubicBezTo>
                    <a:pt x="5880" y="6881"/>
                    <a:pt x="5880" y="6881"/>
                    <a:pt x="5881" y="6881"/>
                  </a:cubicBezTo>
                  <a:close/>
                  <a:moveTo>
                    <a:pt x="6928" y="6881"/>
                  </a:moveTo>
                  <a:cubicBezTo>
                    <a:pt x="6927" y="6881"/>
                    <a:pt x="6926" y="6881"/>
                    <a:pt x="6927" y="6881"/>
                  </a:cubicBezTo>
                  <a:lnTo>
                    <a:pt x="6927" y="6881"/>
                  </a:lnTo>
                  <a:cubicBezTo>
                    <a:pt x="6927" y="6881"/>
                    <a:pt x="6928" y="6881"/>
                    <a:pt x="6928" y="6881"/>
                  </a:cubicBezTo>
                  <a:close/>
                  <a:moveTo>
                    <a:pt x="14287" y="6881"/>
                  </a:moveTo>
                  <a:lnTo>
                    <a:pt x="14287" y="6881"/>
                  </a:lnTo>
                  <a:cubicBezTo>
                    <a:pt x="14285" y="6881"/>
                    <a:pt x="14284" y="6881"/>
                    <a:pt x="14285" y="6881"/>
                  </a:cubicBezTo>
                  <a:lnTo>
                    <a:pt x="14285" y="6881"/>
                  </a:lnTo>
                  <a:cubicBezTo>
                    <a:pt x="14285" y="6881"/>
                    <a:pt x="14286" y="6881"/>
                    <a:pt x="14287" y="6881"/>
                  </a:cubicBezTo>
                  <a:close/>
                  <a:moveTo>
                    <a:pt x="6978" y="6869"/>
                  </a:moveTo>
                  <a:cubicBezTo>
                    <a:pt x="6954" y="6869"/>
                    <a:pt x="6930" y="6881"/>
                    <a:pt x="6906" y="6881"/>
                  </a:cubicBezTo>
                  <a:cubicBezTo>
                    <a:pt x="6907" y="6881"/>
                    <a:pt x="6908" y="6882"/>
                    <a:pt x="6909" y="6882"/>
                  </a:cubicBezTo>
                  <a:lnTo>
                    <a:pt x="6909" y="6882"/>
                  </a:lnTo>
                  <a:cubicBezTo>
                    <a:pt x="6943" y="6878"/>
                    <a:pt x="6978" y="6873"/>
                    <a:pt x="6978" y="6869"/>
                  </a:cubicBezTo>
                  <a:close/>
                  <a:moveTo>
                    <a:pt x="5930" y="6869"/>
                  </a:moveTo>
                  <a:cubicBezTo>
                    <a:pt x="5906" y="6869"/>
                    <a:pt x="5882" y="6881"/>
                    <a:pt x="5859" y="6881"/>
                  </a:cubicBezTo>
                  <a:cubicBezTo>
                    <a:pt x="5860" y="6881"/>
                    <a:pt x="5861" y="6882"/>
                    <a:pt x="5862" y="6882"/>
                  </a:cubicBezTo>
                  <a:lnTo>
                    <a:pt x="5862" y="6882"/>
                  </a:lnTo>
                  <a:cubicBezTo>
                    <a:pt x="5895" y="6878"/>
                    <a:pt x="5930" y="6873"/>
                    <a:pt x="5930" y="6869"/>
                  </a:cubicBezTo>
                  <a:close/>
                  <a:moveTo>
                    <a:pt x="5862" y="6882"/>
                  </a:moveTo>
                  <a:cubicBezTo>
                    <a:pt x="5856" y="6883"/>
                    <a:pt x="5850" y="6883"/>
                    <a:pt x="5844" y="6884"/>
                  </a:cubicBezTo>
                  <a:lnTo>
                    <a:pt x="5844" y="6884"/>
                  </a:lnTo>
                  <a:cubicBezTo>
                    <a:pt x="5850" y="6883"/>
                    <a:pt x="5856" y="6883"/>
                    <a:pt x="5863" y="6882"/>
                  </a:cubicBezTo>
                  <a:lnTo>
                    <a:pt x="5863" y="6882"/>
                  </a:lnTo>
                  <a:cubicBezTo>
                    <a:pt x="5862" y="6882"/>
                    <a:pt x="5862" y="6882"/>
                    <a:pt x="5862" y="6882"/>
                  </a:cubicBezTo>
                  <a:close/>
                  <a:moveTo>
                    <a:pt x="15338" y="6879"/>
                  </a:moveTo>
                  <a:cubicBezTo>
                    <a:pt x="15325" y="6881"/>
                    <a:pt x="15311" y="6883"/>
                    <a:pt x="15298" y="6884"/>
                  </a:cubicBezTo>
                  <a:lnTo>
                    <a:pt x="15298" y="6884"/>
                  </a:lnTo>
                  <a:cubicBezTo>
                    <a:pt x="15308" y="6883"/>
                    <a:pt x="15319" y="6882"/>
                    <a:pt x="15333" y="6881"/>
                  </a:cubicBezTo>
                  <a:lnTo>
                    <a:pt x="15333" y="6881"/>
                  </a:lnTo>
                  <a:cubicBezTo>
                    <a:pt x="15333" y="6881"/>
                    <a:pt x="15334" y="6881"/>
                    <a:pt x="15334" y="6881"/>
                  </a:cubicBezTo>
                  <a:lnTo>
                    <a:pt x="15334" y="6881"/>
                  </a:lnTo>
                  <a:cubicBezTo>
                    <a:pt x="15335" y="6881"/>
                    <a:pt x="15335" y="6881"/>
                    <a:pt x="15335" y="6881"/>
                  </a:cubicBezTo>
                  <a:lnTo>
                    <a:pt x="15335" y="6881"/>
                  </a:lnTo>
                  <a:cubicBezTo>
                    <a:pt x="15335" y="6881"/>
                    <a:pt x="15334" y="6881"/>
                    <a:pt x="15334" y="6881"/>
                  </a:cubicBezTo>
                  <a:lnTo>
                    <a:pt x="15334" y="6881"/>
                  </a:lnTo>
                  <a:cubicBezTo>
                    <a:pt x="15334" y="6881"/>
                    <a:pt x="15335" y="6881"/>
                    <a:pt x="15335" y="6881"/>
                  </a:cubicBezTo>
                  <a:lnTo>
                    <a:pt x="15335" y="6881"/>
                  </a:lnTo>
                  <a:cubicBezTo>
                    <a:pt x="15336" y="6880"/>
                    <a:pt x="15337" y="6880"/>
                    <a:pt x="15338" y="6879"/>
                  </a:cubicBezTo>
                  <a:close/>
                  <a:moveTo>
                    <a:pt x="11095" y="6884"/>
                  </a:moveTo>
                  <a:cubicBezTo>
                    <a:pt x="11095" y="6884"/>
                    <a:pt x="11095" y="6884"/>
                    <a:pt x="11095" y="6884"/>
                  </a:cubicBezTo>
                  <a:lnTo>
                    <a:pt x="11095" y="6884"/>
                  </a:lnTo>
                  <a:cubicBezTo>
                    <a:pt x="11095" y="6884"/>
                    <a:pt x="11095" y="6884"/>
                    <a:pt x="11095" y="6884"/>
                  </a:cubicBezTo>
                  <a:close/>
                  <a:moveTo>
                    <a:pt x="6892" y="6884"/>
                  </a:moveTo>
                  <a:lnTo>
                    <a:pt x="6892" y="6884"/>
                  </a:lnTo>
                  <a:cubicBezTo>
                    <a:pt x="6892" y="6884"/>
                    <a:pt x="6892" y="6884"/>
                    <a:pt x="6892" y="6884"/>
                  </a:cubicBezTo>
                  <a:lnTo>
                    <a:pt x="6892" y="6884"/>
                  </a:lnTo>
                  <a:cubicBezTo>
                    <a:pt x="6892" y="6884"/>
                    <a:pt x="6892" y="6884"/>
                    <a:pt x="6892" y="6884"/>
                  </a:cubicBezTo>
                  <a:close/>
                  <a:moveTo>
                    <a:pt x="5844" y="6884"/>
                  </a:moveTo>
                  <a:lnTo>
                    <a:pt x="5844" y="6884"/>
                  </a:lnTo>
                  <a:cubicBezTo>
                    <a:pt x="5844" y="6884"/>
                    <a:pt x="5844" y="6884"/>
                    <a:pt x="5844" y="6884"/>
                  </a:cubicBezTo>
                  <a:lnTo>
                    <a:pt x="5844" y="6884"/>
                  </a:lnTo>
                  <a:cubicBezTo>
                    <a:pt x="5844" y="6884"/>
                    <a:pt x="5844" y="6884"/>
                    <a:pt x="5844" y="6884"/>
                  </a:cubicBezTo>
                  <a:close/>
                  <a:moveTo>
                    <a:pt x="4780" y="6886"/>
                  </a:moveTo>
                  <a:cubicBezTo>
                    <a:pt x="4762" y="6887"/>
                    <a:pt x="4755" y="6888"/>
                    <a:pt x="4755" y="6888"/>
                  </a:cubicBezTo>
                  <a:cubicBezTo>
                    <a:pt x="4756" y="6888"/>
                    <a:pt x="4766" y="6887"/>
                    <a:pt x="4780" y="6886"/>
                  </a:cubicBezTo>
                  <a:close/>
                  <a:moveTo>
                    <a:pt x="5844" y="6884"/>
                  </a:moveTo>
                  <a:cubicBezTo>
                    <a:pt x="5814" y="6887"/>
                    <a:pt x="5803" y="6888"/>
                    <a:pt x="5804" y="6888"/>
                  </a:cubicBezTo>
                  <a:cubicBezTo>
                    <a:pt x="5805" y="6888"/>
                    <a:pt x="5823" y="6886"/>
                    <a:pt x="5844" y="6884"/>
                  </a:cubicBezTo>
                  <a:close/>
                  <a:moveTo>
                    <a:pt x="6892" y="6884"/>
                  </a:moveTo>
                  <a:cubicBezTo>
                    <a:pt x="6862" y="6887"/>
                    <a:pt x="6851" y="6888"/>
                    <a:pt x="6852" y="6888"/>
                  </a:cubicBezTo>
                  <a:cubicBezTo>
                    <a:pt x="6853" y="6888"/>
                    <a:pt x="6870" y="6886"/>
                    <a:pt x="6892" y="6884"/>
                  </a:cubicBezTo>
                  <a:close/>
                  <a:moveTo>
                    <a:pt x="7963" y="6882"/>
                  </a:moveTo>
                  <a:lnTo>
                    <a:pt x="7963" y="6882"/>
                  </a:lnTo>
                  <a:cubicBezTo>
                    <a:pt x="7916" y="6886"/>
                    <a:pt x="7901" y="6888"/>
                    <a:pt x="7903" y="6888"/>
                  </a:cubicBezTo>
                  <a:cubicBezTo>
                    <a:pt x="7905" y="6888"/>
                    <a:pt x="7934" y="6885"/>
                    <a:pt x="7963" y="6882"/>
                  </a:cubicBezTo>
                  <a:close/>
                  <a:moveTo>
                    <a:pt x="9008" y="6883"/>
                  </a:moveTo>
                  <a:cubicBezTo>
                    <a:pt x="8968" y="6886"/>
                    <a:pt x="8954" y="6888"/>
                    <a:pt x="8956" y="6888"/>
                  </a:cubicBezTo>
                  <a:cubicBezTo>
                    <a:pt x="8958" y="6888"/>
                    <a:pt x="8982" y="6886"/>
                    <a:pt x="9008" y="6883"/>
                  </a:cubicBezTo>
                  <a:close/>
                  <a:moveTo>
                    <a:pt x="10031" y="6886"/>
                  </a:moveTo>
                  <a:cubicBezTo>
                    <a:pt x="10012" y="6887"/>
                    <a:pt x="10006" y="6888"/>
                    <a:pt x="10006" y="6888"/>
                  </a:cubicBezTo>
                  <a:cubicBezTo>
                    <a:pt x="10007" y="6888"/>
                    <a:pt x="10017" y="6887"/>
                    <a:pt x="10031" y="6886"/>
                  </a:cubicBezTo>
                  <a:close/>
                  <a:moveTo>
                    <a:pt x="11095" y="6884"/>
                  </a:moveTo>
                  <a:cubicBezTo>
                    <a:pt x="11065" y="6887"/>
                    <a:pt x="11054" y="6888"/>
                    <a:pt x="11055" y="6888"/>
                  </a:cubicBezTo>
                  <a:cubicBezTo>
                    <a:pt x="11056" y="6888"/>
                    <a:pt x="11073" y="6886"/>
                    <a:pt x="11095" y="6884"/>
                  </a:cubicBezTo>
                  <a:close/>
                  <a:moveTo>
                    <a:pt x="12143" y="6884"/>
                  </a:moveTo>
                  <a:cubicBezTo>
                    <a:pt x="12112" y="6887"/>
                    <a:pt x="12101" y="6888"/>
                    <a:pt x="12102" y="6888"/>
                  </a:cubicBezTo>
                  <a:cubicBezTo>
                    <a:pt x="12103" y="6888"/>
                    <a:pt x="12121" y="6886"/>
                    <a:pt x="12143" y="6884"/>
                  </a:cubicBezTo>
                  <a:close/>
                  <a:moveTo>
                    <a:pt x="14234" y="6886"/>
                  </a:moveTo>
                  <a:cubicBezTo>
                    <a:pt x="14215" y="6887"/>
                    <a:pt x="14208" y="6888"/>
                    <a:pt x="14209" y="6888"/>
                  </a:cubicBezTo>
                  <a:cubicBezTo>
                    <a:pt x="14210" y="6888"/>
                    <a:pt x="14220" y="6887"/>
                    <a:pt x="14234" y="6886"/>
                  </a:cubicBezTo>
                  <a:close/>
                  <a:moveTo>
                    <a:pt x="15298" y="6884"/>
                  </a:moveTo>
                  <a:cubicBezTo>
                    <a:pt x="15267" y="6887"/>
                    <a:pt x="15256" y="6888"/>
                    <a:pt x="15257" y="6888"/>
                  </a:cubicBezTo>
                  <a:cubicBezTo>
                    <a:pt x="15259" y="6888"/>
                    <a:pt x="15276" y="6886"/>
                    <a:pt x="15298" y="6884"/>
                  </a:cubicBezTo>
                  <a:close/>
                  <a:moveTo>
                    <a:pt x="10152" y="6900"/>
                  </a:moveTo>
                  <a:cubicBezTo>
                    <a:pt x="10149" y="6900"/>
                    <a:pt x="10146" y="6900"/>
                    <a:pt x="10142" y="6901"/>
                  </a:cubicBezTo>
                  <a:lnTo>
                    <a:pt x="10142" y="6901"/>
                  </a:lnTo>
                  <a:cubicBezTo>
                    <a:pt x="10142" y="6901"/>
                    <a:pt x="10142" y="6901"/>
                    <a:pt x="10142" y="6901"/>
                  </a:cubicBezTo>
                  <a:lnTo>
                    <a:pt x="10142" y="6901"/>
                  </a:lnTo>
                  <a:cubicBezTo>
                    <a:pt x="10139" y="6902"/>
                    <a:pt x="10136" y="6903"/>
                    <a:pt x="10133" y="6905"/>
                  </a:cubicBezTo>
                  <a:lnTo>
                    <a:pt x="10133" y="6905"/>
                  </a:lnTo>
                  <a:cubicBezTo>
                    <a:pt x="10136" y="6903"/>
                    <a:pt x="10139" y="6902"/>
                    <a:pt x="10142" y="6901"/>
                  </a:cubicBezTo>
                  <a:lnTo>
                    <a:pt x="10142" y="6901"/>
                  </a:lnTo>
                  <a:cubicBezTo>
                    <a:pt x="10147" y="6902"/>
                    <a:pt x="10152" y="6902"/>
                    <a:pt x="10157" y="6903"/>
                  </a:cubicBezTo>
                  <a:lnTo>
                    <a:pt x="10157" y="6903"/>
                  </a:lnTo>
                  <a:cubicBezTo>
                    <a:pt x="10159" y="6901"/>
                    <a:pt x="10157" y="6900"/>
                    <a:pt x="10152" y="6900"/>
                  </a:cubicBezTo>
                  <a:close/>
                  <a:moveTo>
                    <a:pt x="14355" y="6900"/>
                  </a:moveTo>
                  <a:cubicBezTo>
                    <a:pt x="14352" y="6900"/>
                    <a:pt x="14349" y="6900"/>
                    <a:pt x="14345" y="6901"/>
                  </a:cubicBezTo>
                  <a:lnTo>
                    <a:pt x="14345" y="6901"/>
                  </a:lnTo>
                  <a:cubicBezTo>
                    <a:pt x="14345" y="6901"/>
                    <a:pt x="14345" y="6901"/>
                    <a:pt x="14345" y="6901"/>
                  </a:cubicBezTo>
                  <a:lnTo>
                    <a:pt x="14345" y="6901"/>
                  </a:lnTo>
                  <a:cubicBezTo>
                    <a:pt x="14342" y="6902"/>
                    <a:pt x="14339" y="6903"/>
                    <a:pt x="14336" y="6905"/>
                  </a:cubicBezTo>
                  <a:lnTo>
                    <a:pt x="14336" y="6905"/>
                  </a:lnTo>
                  <a:cubicBezTo>
                    <a:pt x="14339" y="6903"/>
                    <a:pt x="14342" y="6902"/>
                    <a:pt x="14345" y="6901"/>
                  </a:cubicBezTo>
                  <a:lnTo>
                    <a:pt x="14345" y="6901"/>
                  </a:lnTo>
                  <a:cubicBezTo>
                    <a:pt x="14350" y="6902"/>
                    <a:pt x="14355" y="6902"/>
                    <a:pt x="14360" y="6903"/>
                  </a:cubicBezTo>
                  <a:lnTo>
                    <a:pt x="14360" y="6903"/>
                  </a:lnTo>
                  <a:cubicBezTo>
                    <a:pt x="14362" y="6901"/>
                    <a:pt x="14360" y="6900"/>
                    <a:pt x="14355" y="6900"/>
                  </a:cubicBezTo>
                  <a:close/>
                  <a:moveTo>
                    <a:pt x="4901" y="6900"/>
                  </a:moveTo>
                  <a:cubicBezTo>
                    <a:pt x="4899" y="6900"/>
                    <a:pt x="4895" y="6900"/>
                    <a:pt x="4891" y="6901"/>
                  </a:cubicBezTo>
                  <a:lnTo>
                    <a:pt x="4891" y="6901"/>
                  </a:lnTo>
                  <a:cubicBezTo>
                    <a:pt x="4891" y="6901"/>
                    <a:pt x="4891" y="6901"/>
                    <a:pt x="4891" y="6901"/>
                  </a:cubicBezTo>
                  <a:lnTo>
                    <a:pt x="4891" y="6901"/>
                  </a:lnTo>
                  <a:cubicBezTo>
                    <a:pt x="4888" y="6902"/>
                    <a:pt x="4885" y="6903"/>
                    <a:pt x="4883" y="6905"/>
                  </a:cubicBezTo>
                  <a:lnTo>
                    <a:pt x="4883" y="6905"/>
                  </a:lnTo>
                  <a:cubicBezTo>
                    <a:pt x="4886" y="6903"/>
                    <a:pt x="4889" y="6902"/>
                    <a:pt x="4891" y="6901"/>
                  </a:cubicBezTo>
                  <a:lnTo>
                    <a:pt x="4891" y="6901"/>
                  </a:lnTo>
                  <a:cubicBezTo>
                    <a:pt x="4897" y="6902"/>
                    <a:pt x="4902" y="6902"/>
                    <a:pt x="4907" y="6903"/>
                  </a:cubicBezTo>
                  <a:lnTo>
                    <a:pt x="4907" y="6903"/>
                  </a:lnTo>
                  <a:cubicBezTo>
                    <a:pt x="4908" y="6901"/>
                    <a:pt x="4906" y="6900"/>
                    <a:pt x="4901" y="6900"/>
                  </a:cubicBezTo>
                  <a:close/>
                  <a:moveTo>
                    <a:pt x="4834" y="6879"/>
                  </a:moveTo>
                  <a:cubicBezTo>
                    <a:pt x="4816" y="6881"/>
                    <a:pt x="4796" y="6884"/>
                    <a:pt x="4780" y="6886"/>
                  </a:cubicBezTo>
                  <a:lnTo>
                    <a:pt x="4780" y="6886"/>
                  </a:lnTo>
                  <a:cubicBezTo>
                    <a:pt x="4792" y="6884"/>
                    <a:pt x="4808" y="6883"/>
                    <a:pt x="4829" y="6881"/>
                  </a:cubicBezTo>
                  <a:lnTo>
                    <a:pt x="4829" y="6881"/>
                  </a:lnTo>
                  <a:cubicBezTo>
                    <a:pt x="4821" y="6885"/>
                    <a:pt x="4811" y="6889"/>
                    <a:pt x="4799" y="6893"/>
                  </a:cubicBezTo>
                  <a:cubicBezTo>
                    <a:pt x="4821" y="6893"/>
                    <a:pt x="4858" y="6898"/>
                    <a:pt x="4891" y="6901"/>
                  </a:cubicBezTo>
                  <a:lnTo>
                    <a:pt x="4891" y="6901"/>
                  </a:lnTo>
                  <a:cubicBezTo>
                    <a:pt x="4901" y="6898"/>
                    <a:pt x="4912" y="6896"/>
                    <a:pt x="4924" y="6896"/>
                  </a:cubicBezTo>
                  <a:cubicBezTo>
                    <a:pt x="4946" y="6896"/>
                    <a:pt x="4971" y="6901"/>
                    <a:pt x="4994" y="6905"/>
                  </a:cubicBezTo>
                  <a:lnTo>
                    <a:pt x="4994" y="6905"/>
                  </a:lnTo>
                  <a:cubicBezTo>
                    <a:pt x="5016" y="6904"/>
                    <a:pt x="5042" y="6902"/>
                    <a:pt x="5061" y="6893"/>
                  </a:cubicBezTo>
                  <a:cubicBezTo>
                    <a:pt x="5025" y="6893"/>
                    <a:pt x="4989" y="6893"/>
                    <a:pt x="4942" y="6881"/>
                  </a:cubicBezTo>
                  <a:lnTo>
                    <a:pt x="4954" y="6881"/>
                  </a:lnTo>
                  <a:cubicBezTo>
                    <a:pt x="4868" y="6881"/>
                    <a:pt x="4835" y="6881"/>
                    <a:pt x="4831" y="6881"/>
                  </a:cubicBezTo>
                  <a:lnTo>
                    <a:pt x="4831" y="6881"/>
                  </a:lnTo>
                  <a:cubicBezTo>
                    <a:pt x="4831" y="6881"/>
                    <a:pt x="4830" y="6881"/>
                    <a:pt x="4829" y="6881"/>
                  </a:cubicBezTo>
                  <a:lnTo>
                    <a:pt x="4829" y="6881"/>
                  </a:lnTo>
                  <a:cubicBezTo>
                    <a:pt x="4831" y="6880"/>
                    <a:pt x="4832" y="6880"/>
                    <a:pt x="4834" y="6879"/>
                  </a:cubicBezTo>
                  <a:close/>
                  <a:moveTo>
                    <a:pt x="10085" y="6879"/>
                  </a:moveTo>
                  <a:cubicBezTo>
                    <a:pt x="10067" y="6881"/>
                    <a:pt x="10046" y="6884"/>
                    <a:pt x="10031" y="6886"/>
                  </a:cubicBezTo>
                  <a:lnTo>
                    <a:pt x="10031" y="6886"/>
                  </a:lnTo>
                  <a:cubicBezTo>
                    <a:pt x="10042" y="6884"/>
                    <a:pt x="10058" y="6883"/>
                    <a:pt x="10080" y="6881"/>
                  </a:cubicBezTo>
                  <a:lnTo>
                    <a:pt x="10080" y="6881"/>
                  </a:lnTo>
                  <a:cubicBezTo>
                    <a:pt x="10071" y="6885"/>
                    <a:pt x="10062" y="6889"/>
                    <a:pt x="10050" y="6893"/>
                  </a:cubicBezTo>
                  <a:cubicBezTo>
                    <a:pt x="10072" y="6893"/>
                    <a:pt x="10109" y="6898"/>
                    <a:pt x="10142" y="6901"/>
                  </a:cubicBezTo>
                  <a:lnTo>
                    <a:pt x="10142" y="6901"/>
                  </a:lnTo>
                  <a:cubicBezTo>
                    <a:pt x="10151" y="6898"/>
                    <a:pt x="10162" y="6897"/>
                    <a:pt x="10172" y="6897"/>
                  </a:cubicBezTo>
                  <a:cubicBezTo>
                    <a:pt x="10191" y="6897"/>
                    <a:pt x="10211" y="6900"/>
                    <a:pt x="10230" y="6905"/>
                  </a:cubicBezTo>
                  <a:lnTo>
                    <a:pt x="10230" y="6905"/>
                  </a:lnTo>
                  <a:cubicBezTo>
                    <a:pt x="10254" y="6905"/>
                    <a:pt x="10288" y="6904"/>
                    <a:pt x="10312" y="6893"/>
                  </a:cubicBezTo>
                  <a:cubicBezTo>
                    <a:pt x="10276" y="6893"/>
                    <a:pt x="10240" y="6893"/>
                    <a:pt x="10193" y="6881"/>
                  </a:cubicBezTo>
                  <a:lnTo>
                    <a:pt x="10204" y="6881"/>
                  </a:lnTo>
                  <a:cubicBezTo>
                    <a:pt x="10119" y="6881"/>
                    <a:pt x="10085" y="6881"/>
                    <a:pt x="10082" y="6881"/>
                  </a:cubicBezTo>
                  <a:lnTo>
                    <a:pt x="10082" y="6881"/>
                  </a:lnTo>
                  <a:cubicBezTo>
                    <a:pt x="10081" y="6881"/>
                    <a:pt x="10080" y="6881"/>
                    <a:pt x="10080" y="6881"/>
                  </a:cubicBezTo>
                  <a:lnTo>
                    <a:pt x="10080" y="6881"/>
                  </a:lnTo>
                  <a:cubicBezTo>
                    <a:pt x="10081" y="6880"/>
                    <a:pt x="10083" y="6880"/>
                    <a:pt x="10085" y="6879"/>
                  </a:cubicBezTo>
                  <a:close/>
                  <a:moveTo>
                    <a:pt x="14280" y="6880"/>
                  </a:moveTo>
                  <a:cubicBezTo>
                    <a:pt x="14264" y="6882"/>
                    <a:pt x="14247" y="6884"/>
                    <a:pt x="14234" y="6886"/>
                  </a:cubicBezTo>
                  <a:lnTo>
                    <a:pt x="14234" y="6886"/>
                  </a:lnTo>
                  <a:cubicBezTo>
                    <a:pt x="14244" y="6885"/>
                    <a:pt x="14258" y="6883"/>
                    <a:pt x="14276" y="6882"/>
                  </a:cubicBezTo>
                  <a:lnTo>
                    <a:pt x="14276" y="6882"/>
                  </a:lnTo>
                  <a:cubicBezTo>
                    <a:pt x="14268" y="6885"/>
                    <a:pt x="14260" y="6889"/>
                    <a:pt x="14253" y="6893"/>
                  </a:cubicBezTo>
                  <a:cubicBezTo>
                    <a:pt x="14275" y="6893"/>
                    <a:pt x="14312" y="6898"/>
                    <a:pt x="14345" y="6901"/>
                  </a:cubicBezTo>
                  <a:lnTo>
                    <a:pt x="14345" y="6901"/>
                  </a:lnTo>
                  <a:cubicBezTo>
                    <a:pt x="14354" y="6898"/>
                    <a:pt x="14365" y="6897"/>
                    <a:pt x="14375" y="6897"/>
                  </a:cubicBezTo>
                  <a:cubicBezTo>
                    <a:pt x="14394" y="6897"/>
                    <a:pt x="14414" y="6900"/>
                    <a:pt x="14433" y="6905"/>
                  </a:cubicBezTo>
                  <a:lnTo>
                    <a:pt x="14433" y="6905"/>
                  </a:lnTo>
                  <a:cubicBezTo>
                    <a:pt x="14457" y="6905"/>
                    <a:pt x="14491" y="6904"/>
                    <a:pt x="14514" y="6893"/>
                  </a:cubicBezTo>
                  <a:cubicBezTo>
                    <a:pt x="14479" y="6893"/>
                    <a:pt x="14443" y="6893"/>
                    <a:pt x="14395" y="6881"/>
                  </a:cubicBezTo>
                  <a:lnTo>
                    <a:pt x="14395" y="6881"/>
                  </a:lnTo>
                  <a:cubicBezTo>
                    <a:pt x="14411" y="6885"/>
                    <a:pt x="14422" y="6886"/>
                    <a:pt x="14428" y="6886"/>
                  </a:cubicBezTo>
                  <a:cubicBezTo>
                    <a:pt x="14439" y="6886"/>
                    <a:pt x="14431" y="6881"/>
                    <a:pt x="14407" y="6881"/>
                  </a:cubicBezTo>
                  <a:cubicBezTo>
                    <a:pt x="14323" y="6881"/>
                    <a:pt x="14289" y="6881"/>
                    <a:pt x="14285" y="6881"/>
                  </a:cubicBezTo>
                  <a:lnTo>
                    <a:pt x="14285" y="6881"/>
                  </a:lnTo>
                  <a:cubicBezTo>
                    <a:pt x="14282" y="6881"/>
                    <a:pt x="14279" y="6881"/>
                    <a:pt x="14276" y="6882"/>
                  </a:cubicBezTo>
                  <a:lnTo>
                    <a:pt x="14276" y="6882"/>
                  </a:lnTo>
                  <a:cubicBezTo>
                    <a:pt x="14277" y="6881"/>
                    <a:pt x="14279" y="6880"/>
                    <a:pt x="14280" y="6880"/>
                  </a:cubicBezTo>
                  <a:close/>
                  <a:moveTo>
                    <a:pt x="4907" y="6903"/>
                  </a:moveTo>
                  <a:cubicBezTo>
                    <a:pt x="4905" y="6904"/>
                    <a:pt x="4901" y="6905"/>
                    <a:pt x="4894" y="6905"/>
                  </a:cubicBezTo>
                  <a:lnTo>
                    <a:pt x="4942" y="6905"/>
                  </a:lnTo>
                  <a:cubicBezTo>
                    <a:pt x="4932" y="6905"/>
                    <a:pt x="4920" y="6904"/>
                    <a:pt x="4907" y="6903"/>
                  </a:cubicBezTo>
                  <a:close/>
                  <a:moveTo>
                    <a:pt x="5879" y="6881"/>
                  </a:moveTo>
                  <a:lnTo>
                    <a:pt x="5879" y="6881"/>
                  </a:lnTo>
                  <a:cubicBezTo>
                    <a:pt x="5873" y="6881"/>
                    <a:pt x="5868" y="6882"/>
                    <a:pt x="5863" y="6882"/>
                  </a:cubicBezTo>
                  <a:lnTo>
                    <a:pt x="5863" y="6882"/>
                  </a:lnTo>
                  <a:cubicBezTo>
                    <a:pt x="5886" y="6889"/>
                    <a:pt x="5920" y="6896"/>
                    <a:pt x="5949" y="6901"/>
                  </a:cubicBezTo>
                  <a:lnTo>
                    <a:pt x="5949" y="6901"/>
                  </a:lnTo>
                  <a:cubicBezTo>
                    <a:pt x="5946" y="6901"/>
                    <a:pt x="5944" y="6903"/>
                    <a:pt x="5942" y="6905"/>
                  </a:cubicBezTo>
                  <a:cubicBezTo>
                    <a:pt x="5944" y="6903"/>
                    <a:pt x="5947" y="6902"/>
                    <a:pt x="5950" y="6901"/>
                  </a:cubicBezTo>
                  <a:lnTo>
                    <a:pt x="5950" y="6901"/>
                  </a:lnTo>
                  <a:cubicBezTo>
                    <a:pt x="5953" y="6901"/>
                    <a:pt x="5957" y="6902"/>
                    <a:pt x="5960" y="6902"/>
                  </a:cubicBezTo>
                  <a:lnTo>
                    <a:pt x="5960" y="6902"/>
                  </a:lnTo>
                  <a:cubicBezTo>
                    <a:pt x="5962" y="6901"/>
                    <a:pt x="5959" y="6900"/>
                    <a:pt x="5955" y="6900"/>
                  </a:cubicBezTo>
                  <a:cubicBezTo>
                    <a:pt x="5954" y="6900"/>
                    <a:pt x="5953" y="6900"/>
                    <a:pt x="5953" y="6900"/>
                  </a:cubicBezTo>
                  <a:lnTo>
                    <a:pt x="5953" y="6900"/>
                  </a:lnTo>
                  <a:cubicBezTo>
                    <a:pt x="5960" y="6897"/>
                    <a:pt x="5968" y="6896"/>
                    <a:pt x="5976" y="6896"/>
                  </a:cubicBezTo>
                  <a:cubicBezTo>
                    <a:pt x="5995" y="6896"/>
                    <a:pt x="6018" y="6901"/>
                    <a:pt x="6039" y="6904"/>
                  </a:cubicBezTo>
                  <a:lnTo>
                    <a:pt x="6039" y="6904"/>
                  </a:lnTo>
                  <a:cubicBezTo>
                    <a:pt x="6068" y="6902"/>
                    <a:pt x="6088" y="6893"/>
                    <a:pt x="6109" y="6893"/>
                  </a:cubicBezTo>
                  <a:cubicBezTo>
                    <a:pt x="6073" y="6893"/>
                    <a:pt x="6037" y="6893"/>
                    <a:pt x="6002" y="6881"/>
                  </a:cubicBezTo>
                  <a:cubicBezTo>
                    <a:pt x="5916" y="6881"/>
                    <a:pt x="5882" y="6881"/>
                    <a:pt x="5879" y="6881"/>
                  </a:cubicBezTo>
                  <a:close/>
                  <a:moveTo>
                    <a:pt x="5960" y="6902"/>
                  </a:moveTo>
                  <a:lnTo>
                    <a:pt x="5960" y="6902"/>
                  </a:lnTo>
                  <a:cubicBezTo>
                    <a:pt x="5959" y="6904"/>
                    <a:pt x="5954" y="6905"/>
                    <a:pt x="5942" y="6905"/>
                  </a:cubicBezTo>
                  <a:lnTo>
                    <a:pt x="5990" y="6905"/>
                  </a:lnTo>
                  <a:cubicBezTo>
                    <a:pt x="5983" y="6905"/>
                    <a:pt x="5973" y="6904"/>
                    <a:pt x="5960" y="6902"/>
                  </a:cubicBezTo>
                  <a:close/>
                  <a:moveTo>
                    <a:pt x="6927" y="6881"/>
                  </a:moveTo>
                  <a:cubicBezTo>
                    <a:pt x="6921" y="6881"/>
                    <a:pt x="6916" y="6882"/>
                    <a:pt x="6910" y="6882"/>
                  </a:cubicBezTo>
                  <a:lnTo>
                    <a:pt x="6910" y="6882"/>
                  </a:lnTo>
                  <a:cubicBezTo>
                    <a:pt x="6910" y="6882"/>
                    <a:pt x="6910" y="6882"/>
                    <a:pt x="6909" y="6882"/>
                  </a:cubicBezTo>
                  <a:lnTo>
                    <a:pt x="6909" y="6882"/>
                  </a:lnTo>
                  <a:cubicBezTo>
                    <a:pt x="6904" y="6883"/>
                    <a:pt x="6898" y="6883"/>
                    <a:pt x="6892" y="6884"/>
                  </a:cubicBezTo>
                  <a:lnTo>
                    <a:pt x="6892" y="6884"/>
                  </a:lnTo>
                  <a:cubicBezTo>
                    <a:pt x="6898" y="6883"/>
                    <a:pt x="6904" y="6883"/>
                    <a:pt x="6910" y="6882"/>
                  </a:cubicBezTo>
                  <a:lnTo>
                    <a:pt x="6910" y="6882"/>
                  </a:lnTo>
                  <a:cubicBezTo>
                    <a:pt x="6933" y="6889"/>
                    <a:pt x="6967" y="6896"/>
                    <a:pt x="6997" y="6900"/>
                  </a:cubicBezTo>
                  <a:lnTo>
                    <a:pt x="6997" y="6900"/>
                  </a:lnTo>
                  <a:cubicBezTo>
                    <a:pt x="6995" y="6901"/>
                    <a:pt x="6992" y="6903"/>
                    <a:pt x="6990" y="6905"/>
                  </a:cubicBezTo>
                  <a:cubicBezTo>
                    <a:pt x="6992" y="6903"/>
                    <a:pt x="6995" y="6902"/>
                    <a:pt x="6998" y="6900"/>
                  </a:cubicBezTo>
                  <a:lnTo>
                    <a:pt x="6998" y="6900"/>
                  </a:lnTo>
                  <a:cubicBezTo>
                    <a:pt x="7003" y="6901"/>
                    <a:pt x="7007" y="6902"/>
                    <a:pt x="7012" y="6902"/>
                  </a:cubicBezTo>
                  <a:lnTo>
                    <a:pt x="7012" y="6902"/>
                  </a:lnTo>
                  <a:cubicBezTo>
                    <a:pt x="7011" y="6901"/>
                    <a:pt x="7008" y="6900"/>
                    <a:pt x="7003" y="6900"/>
                  </a:cubicBezTo>
                  <a:cubicBezTo>
                    <a:pt x="7002" y="6900"/>
                    <a:pt x="7001" y="6900"/>
                    <a:pt x="7000" y="6900"/>
                  </a:cubicBezTo>
                  <a:lnTo>
                    <a:pt x="7000" y="6900"/>
                  </a:lnTo>
                  <a:cubicBezTo>
                    <a:pt x="7007" y="6897"/>
                    <a:pt x="7015" y="6896"/>
                    <a:pt x="7024" y="6896"/>
                  </a:cubicBezTo>
                  <a:cubicBezTo>
                    <a:pt x="7044" y="6896"/>
                    <a:pt x="7067" y="6901"/>
                    <a:pt x="7090" y="6905"/>
                  </a:cubicBezTo>
                  <a:lnTo>
                    <a:pt x="7090" y="6905"/>
                  </a:lnTo>
                  <a:cubicBezTo>
                    <a:pt x="7112" y="6903"/>
                    <a:pt x="7134" y="6893"/>
                    <a:pt x="7156" y="6893"/>
                  </a:cubicBezTo>
                  <a:cubicBezTo>
                    <a:pt x="7121" y="6893"/>
                    <a:pt x="7085" y="6893"/>
                    <a:pt x="7049" y="6881"/>
                  </a:cubicBezTo>
                  <a:cubicBezTo>
                    <a:pt x="6964" y="6881"/>
                    <a:pt x="6930" y="6881"/>
                    <a:pt x="6927" y="6881"/>
                  </a:cubicBezTo>
                  <a:close/>
                  <a:moveTo>
                    <a:pt x="7012" y="6902"/>
                  </a:moveTo>
                  <a:cubicBezTo>
                    <a:pt x="7012" y="6904"/>
                    <a:pt x="7009" y="6905"/>
                    <a:pt x="7002" y="6905"/>
                  </a:cubicBezTo>
                  <a:lnTo>
                    <a:pt x="7049" y="6905"/>
                  </a:lnTo>
                  <a:cubicBezTo>
                    <a:pt x="7039" y="6905"/>
                    <a:pt x="7026" y="6904"/>
                    <a:pt x="7012" y="6902"/>
                  </a:cubicBezTo>
                  <a:close/>
                  <a:moveTo>
                    <a:pt x="8060" y="6902"/>
                  </a:moveTo>
                  <a:cubicBezTo>
                    <a:pt x="8060" y="6904"/>
                    <a:pt x="8057" y="6905"/>
                    <a:pt x="8049" y="6905"/>
                  </a:cubicBezTo>
                  <a:lnTo>
                    <a:pt x="8097" y="6905"/>
                  </a:lnTo>
                  <a:cubicBezTo>
                    <a:pt x="8087" y="6905"/>
                    <a:pt x="8074" y="6904"/>
                    <a:pt x="8060" y="6902"/>
                  </a:cubicBezTo>
                  <a:close/>
                  <a:moveTo>
                    <a:pt x="9107" y="6902"/>
                  </a:moveTo>
                  <a:cubicBezTo>
                    <a:pt x="9107" y="6904"/>
                    <a:pt x="9104" y="6905"/>
                    <a:pt x="9097" y="6905"/>
                  </a:cubicBezTo>
                  <a:lnTo>
                    <a:pt x="9145" y="6905"/>
                  </a:lnTo>
                  <a:cubicBezTo>
                    <a:pt x="9135" y="6905"/>
                    <a:pt x="9122" y="6904"/>
                    <a:pt x="9107" y="6902"/>
                  </a:cubicBezTo>
                  <a:close/>
                  <a:moveTo>
                    <a:pt x="10157" y="6903"/>
                  </a:moveTo>
                  <a:cubicBezTo>
                    <a:pt x="10156" y="6904"/>
                    <a:pt x="10152" y="6905"/>
                    <a:pt x="10145" y="6905"/>
                  </a:cubicBezTo>
                  <a:lnTo>
                    <a:pt x="10193" y="6905"/>
                  </a:lnTo>
                  <a:cubicBezTo>
                    <a:pt x="10183" y="6905"/>
                    <a:pt x="10171" y="6904"/>
                    <a:pt x="10157" y="6903"/>
                  </a:cubicBezTo>
                  <a:close/>
                  <a:moveTo>
                    <a:pt x="11134" y="6881"/>
                  </a:moveTo>
                  <a:cubicBezTo>
                    <a:pt x="11126" y="6885"/>
                    <a:pt x="11118" y="6889"/>
                    <a:pt x="11109" y="6893"/>
                  </a:cubicBezTo>
                  <a:cubicBezTo>
                    <a:pt x="11132" y="6893"/>
                    <a:pt x="11168" y="6898"/>
                    <a:pt x="11198" y="6901"/>
                  </a:cubicBezTo>
                  <a:lnTo>
                    <a:pt x="11198" y="6901"/>
                  </a:lnTo>
                  <a:cubicBezTo>
                    <a:pt x="11196" y="6902"/>
                    <a:pt x="11194" y="6903"/>
                    <a:pt x="11193" y="6905"/>
                  </a:cubicBezTo>
                  <a:cubicBezTo>
                    <a:pt x="11195" y="6903"/>
                    <a:pt x="11197" y="6902"/>
                    <a:pt x="11199" y="6901"/>
                  </a:cubicBezTo>
                  <a:lnTo>
                    <a:pt x="11199" y="6901"/>
                  </a:lnTo>
                  <a:cubicBezTo>
                    <a:pt x="11205" y="6902"/>
                    <a:pt x="11210" y="6902"/>
                    <a:pt x="11215" y="6903"/>
                  </a:cubicBezTo>
                  <a:lnTo>
                    <a:pt x="11215" y="6903"/>
                  </a:lnTo>
                  <a:cubicBezTo>
                    <a:pt x="11216" y="6901"/>
                    <a:pt x="11212" y="6900"/>
                    <a:pt x="11206" y="6900"/>
                  </a:cubicBezTo>
                  <a:cubicBezTo>
                    <a:pt x="11205" y="6900"/>
                    <a:pt x="11204" y="6900"/>
                    <a:pt x="11203" y="6900"/>
                  </a:cubicBezTo>
                  <a:lnTo>
                    <a:pt x="11203" y="6900"/>
                  </a:lnTo>
                  <a:cubicBezTo>
                    <a:pt x="11210" y="6898"/>
                    <a:pt x="11217" y="6897"/>
                    <a:pt x="11225" y="6897"/>
                  </a:cubicBezTo>
                  <a:cubicBezTo>
                    <a:pt x="11242" y="6897"/>
                    <a:pt x="11260" y="6900"/>
                    <a:pt x="11279" y="6905"/>
                  </a:cubicBezTo>
                  <a:lnTo>
                    <a:pt x="11279" y="6905"/>
                  </a:lnTo>
                  <a:cubicBezTo>
                    <a:pt x="11313" y="6905"/>
                    <a:pt x="11336" y="6904"/>
                    <a:pt x="11359" y="6893"/>
                  </a:cubicBezTo>
                  <a:cubicBezTo>
                    <a:pt x="11324" y="6893"/>
                    <a:pt x="11288" y="6893"/>
                    <a:pt x="11252" y="6881"/>
                  </a:cubicBezTo>
                  <a:cubicBezTo>
                    <a:pt x="11181" y="6881"/>
                    <a:pt x="11146" y="6881"/>
                    <a:pt x="11134" y="6881"/>
                  </a:cubicBezTo>
                  <a:close/>
                  <a:moveTo>
                    <a:pt x="11215" y="6903"/>
                  </a:moveTo>
                  <a:cubicBezTo>
                    <a:pt x="11214" y="6904"/>
                    <a:pt x="11211" y="6905"/>
                    <a:pt x="11205" y="6905"/>
                  </a:cubicBezTo>
                  <a:lnTo>
                    <a:pt x="11240" y="6905"/>
                  </a:lnTo>
                  <a:cubicBezTo>
                    <a:pt x="11234" y="6905"/>
                    <a:pt x="11225" y="6904"/>
                    <a:pt x="11215" y="6903"/>
                  </a:cubicBezTo>
                  <a:close/>
                  <a:moveTo>
                    <a:pt x="12262" y="6902"/>
                  </a:moveTo>
                  <a:lnTo>
                    <a:pt x="12262" y="6902"/>
                  </a:lnTo>
                  <a:cubicBezTo>
                    <a:pt x="12262" y="6904"/>
                    <a:pt x="12260" y="6905"/>
                    <a:pt x="12252" y="6905"/>
                  </a:cubicBezTo>
                  <a:lnTo>
                    <a:pt x="12300" y="6905"/>
                  </a:lnTo>
                  <a:cubicBezTo>
                    <a:pt x="12290" y="6905"/>
                    <a:pt x="12277" y="6904"/>
                    <a:pt x="12262" y="6902"/>
                  </a:cubicBezTo>
                  <a:close/>
                  <a:moveTo>
                    <a:pt x="14360" y="6903"/>
                  </a:moveTo>
                  <a:cubicBezTo>
                    <a:pt x="14359" y="6904"/>
                    <a:pt x="14355" y="6905"/>
                    <a:pt x="14348" y="6905"/>
                  </a:cubicBezTo>
                  <a:lnTo>
                    <a:pt x="14395" y="6905"/>
                  </a:lnTo>
                  <a:cubicBezTo>
                    <a:pt x="14386" y="6905"/>
                    <a:pt x="14374" y="6904"/>
                    <a:pt x="14360" y="6903"/>
                  </a:cubicBezTo>
                  <a:close/>
                  <a:moveTo>
                    <a:pt x="15334" y="6881"/>
                  </a:moveTo>
                  <a:cubicBezTo>
                    <a:pt x="15327" y="6885"/>
                    <a:pt x="15321" y="6889"/>
                    <a:pt x="15312" y="6893"/>
                  </a:cubicBezTo>
                  <a:cubicBezTo>
                    <a:pt x="15328" y="6893"/>
                    <a:pt x="15368" y="6898"/>
                    <a:pt x="15400" y="6901"/>
                  </a:cubicBezTo>
                  <a:lnTo>
                    <a:pt x="15400" y="6901"/>
                  </a:lnTo>
                  <a:cubicBezTo>
                    <a:pt x="15399" y="6902"/>
                    <a:pt x="15397" y="6903"/>
                    <a:pt x="15396" y="6905"/>
                  </a:cubicBezTo>
                  <a:cubicBezTo>
                    <a:pt x="15397" y="6904"/>
                    <a:pt x="15399" y="6902"/>
                    <a:pt x="15402" y="6901"/>
                  </a:cubicBezTo>
                  <a:lnTo>
                    <a:pt x="15402" y="6901"/>
                  </a:lnTo>
                  <a:cubicBezTo>
                    <a:pt x="15406" y="6902"/>
                    <a:pt x="15410" y="6902"/>
                    <a:pt x="15413" y="6903"/>
                  </a:cubicBezTo>
                  <a:lnTo>
                    <a:pt x="15413" y="6903"/>
                  </a:lnTo>
                  <a:cubicBezTo>
                    <a:pt x="15416" y="6901"/>
                    <a:pt x="15413" y="6900"/>
                    <a:pt x="15409" y="6900"/>
                  </a:cubicBezTo>
                  <a:cubicBezTo>
                    <a:pt x="15408" y="6900"/>
                    <a:pt x="15407" y="6900"/>
                    <a:pt x="15406" y="6900"/>
                  </a:cubicBezTo>
                  <a:lnTo>
                    <a:pt x="15406" y="6900"/>
                  </a:lnTo>
                  <a:cubicBezTo>
                    <a:pt x="15413" y="6898"/>
                    <a:pt x="15420" y="6897"/>
                    <a:pt x="15428" y="6897"/>
                  </a:cubicBezTo>
                  <a:cubicBezTo>
                    <a:pt x="15444" y="6897"/>
                    <a:pt x="15463" y="6900"/>
                    <a:pt x="15482" y="6905"/>
                  </a:cubicBezTo>
                  <a:lnTo>
                    <a:pt x="15482" y="6905"/>
                  </a:lnTo>
                  <a:cubicBezTo>
                    <a:pt x="15516" y="6905"/>
                    <a:pt x="15539" y="6904"/>
                    <a:pt x="15562" y="6893"/>
                  </a:cubicBezTo>
                  <a:cubicBezTo>
                    <a:pt x="15527" y="6893"/>
                    <a:pt x="15491" y="6893"/>
                    <a:pt x="15456" y="6881"/>
                  </a:cubicBezTo>
                  <a:lnTo>
                    <a:pt x="15456" y="6881"/>
                  </a:lnTo>
                  <a:cubicBezTo>
                    <a:pt x="15467" y="6885"/>
                    <a:pt x="15475" y="6886"/>
                    <a:pt x="15479" y="6886"/>
                  </a:cubicBezTo>
                  <a:cubicBezTo>
                    <a:pt x="15487" y="6886"/>
                    <a:pt x="15479" y="6881"/>
                    <a:pt x="15455" y="6881"/>
                  </a:cubicBezTo>
                  <a:cubicBezTo>
                    <a:pt x="15378" y="6881"/>
                    <a:pt x="15343" y="6881"/>
                    <a:pt x="15334" y="6881"/>
                  </a:cubicBezTo>
                  <a:close/>
                  <a:moveTo>
                    <a:pt x="15413" y="6903"/>
                  </a:moveTo>
                  <a:cubicBezTo>
                    <a:pt x="15411" y="6904"/>
                    <a:pt x="15406" y="6905"/>
                    <a:pt x="15396" y="6905"/>
                  </a:cubicBezTo>
                  <a:lnTo>
                    <a:pt x="15443" y="6905"/>
                  </a:lnTo>
                  <a:cubicBezTo>
                    <a:pt x="15437" y="6905"/>
                    <a:pt x="15426" y="6904"/>
                    <a:pt x="15413" y="6903"/>
                  </a:cubicBezTo>
                  <a:close/>
                  <a:moveTo>
                    <a:pt x="14433" y="6905"/>
                  </a:moveTo>
                  <a:cubicBezTo>
                    <a:pt x="14433" y="6905"/>
                    <a:pt x="14432" y="6905"/>
                    <a:pt x="14431" y="6905"/>
                  </a:cubicBezTo>
                  <a:cubicBezTo>
                    <a:pt x="14432" y="6905"/>
                    <a:pt x="14433" y="6905"/>
                    <a:pt x="14433" y="6905"/>
                  </a:cubicBezTo>
                  <a:lnTo>
                    <a:pt x="14433" y="6905"/>
                  </a:lnTo>
                  <a:cubicBezTo>
                    <a:pt x="14433" y="6905"/>
                    <a:pt x="14433" y="6905"/>
                    <a:pt x="14433" y="6905"/>
                  </a:cubicBezTo>
                  <a:close/>
                  <a:moveTo>
                    <a:pt x="10230" y="6905"/>
                  </a:moveTo>
                  <a:lnTo>
                    <a:pt x="10230" y="6905"/>
                  </a:lnTo>
                  <a:cubicBezTo>
                    <a:pt x="10230" y="6905"/>
                    <a:pt x="10229" y="6905"/>
                    <a:pt x="10228" y="6905"/>
                  </a:cubicBezTo>
                  <a:cubicBezTo>
                    <a:pt x="10229" y="6905"/>
                    <a:pt x="10230" y="6905"/>
                    <a:pt x="10230" y="6905"/>
                  </a:cubicBezTo>
                  <a:lnTo>
                    <a:pt x="10230" y="6905"/>
                  </a:lnTo>
                  <a:cubicBezTo>
                    <a:pt x="10230" y="6905"/>
                    <a:pt x="10230" y="6905"/>
                    <a:pt x="10230" y="6905"/>
                  </a:cubicBezTo>
                  <a:close/>
                  <a:moveTo>
                    <a:pt x="15482" y="6905"/>
                  </a:moveTo>
                  <a:cubicBezTo>
                    <a:pt x="15481" y="6905"/>
                    <a:pt x="15480" y="6905"/>
                    <a:pt x="15479" y="6905"/>
                  </a:cubicBezTo>
                  <a:cubicBezTo>
                    <a:pt x="15480" y="6905"/>
                    <a:pt x="15481" y="6905"/>
                    <a:pt x="15482" y="6905"/>
                  </a:cubicBezTo>
                  <a:lnTo>
                    <a:pt x="15482" y="6905"/>
                  </a:lnTo>
                  <a:cubicBezTo>
                    <a:pt x="15482" y="6905"/>
                    <a:pt x="15482" y="6905"/>
                    <a:pt x="15482" y="6905"/>
                  </a:cubicBezTo>
                  <a:close/>
                  <a:moveTo>
                    <a:pt x="11279" y="6905"/>
                  </a:moveTo>
                  <a:cubicBezTo>
                    <a:pt x="11278" y="6905"/>
                    <a:pt x="11277" y="6905"/>
                    <a:pt x="11276" y="6905"/>
                  </a:cubicBezTo>
                  <a:cubicBezTo>
                    <a:pt x="11277" y="6905"/>
                    <a:pt x="11278" y="6905"/>
                    <a:pt x="11279" y="6905"/>
                  </a:cubicBezTo>
                  <a:lnTo>
                    <a:pt x="11279" y="6905"/>
                  </a:lnTo>
                  <a:cubicBezTo>
                    <a:pt x="11279" y="6905"/>
                    <a:pt x="11279" y="6905"/>
                    <a:pt x="11279" y="6905"/>
                  </a:cubicBezTo>
                  <a:close/>
                  <a:moveTo>
                    <a:pt x="8139" y="6905"/>
                  </a:moveTo>
                  <a:lnTo>
                    <a:pt x="8139" y="6905"/>
                  </a:lnTo>
                  <a:cubicBezTo>
                    <a:pt x="8137" y="6905"/>
                    <a:pt x="8135" y="6905"/>
                    <a:pt x="8133" y="6905"/>
                  </a:cubicBezTo>
                  <a:cubicBezTo>
                    <a:pt x="8135" y="6905"/>
                    <a:pt x="8138" y="6905"/>
                    <a:pt x="8140" y="6905"/>
                  </a:cubicBezTo>
                  <a:lnTo>
                    <a:pt x="8140" y="6905"/>
                  </a:lnTo>
                  <a:cubicBezTo>
                    <a:pt x="8139" y="6905"/>
                    <a:pt x="8139" y="6905"/>
                    <a:pt x="8139" y="6905"/>
                  </a:cubicBezTo>
                  <a:close/>
                  <a:moveTo>
                    <a:pt x="7090" y="6905"/>
                  </a:moveTo>
                  <a:lnTo>
                    <a:pt x="7090" y="6905"/>
                  </a:lnTo>
                  <a:cubicBezTo>
                    <a:pt x="7088" y="6905"/>
                    <a:pt x="7087" y="6905"/>
                    <a:pt x="7085" y="6905"/>
                  </a:cubicBezTo>
                  <a:cubicBezTo>
                    <a:pt x="7087" y="6905"/>
                    <a:pt x="7090" y="6905"/>
                    <a:pt x="7092" y="6905"/>
                  </a:cubicBezTo>
                  <a:lnTo>
                    <a:pt x="7092" y="6905"/>
                  </a:lnTo>
                  <a:cubicBezTo>
                    <a:pt x="7091" y="6905"/>
                    <a:pt x="7091" y="6905"/>
                    <a:pt x="7090" y="6905"/>
                  </a:cubicBezTo>
                  <a:close/>
                  <a:moveTo>
                    <a:pt x="7092" y="6905"/>
                  </a:moveTo>
                  <a:cubicBezTo>
                    <a:pt x="7098" y="6906"/>
                    <a:pt x="7103" y="6906"/>
                    <a:pt x="7109" y="6907"/>
                  </a:cubicBezTo>
                  <a:lnTo>
                    <a:pt x="7109" y="6907"/>
                  </a:lnTo>
                  <a:cubicBezTo>
                    <a:pt x="7106" y="6906"/>
                    <a:pt x="7101" y="6905"/>
                    <a:pt x="7092" y="6905"/>
                  </a:cubicBezTo>
                  <a:close/>
                  <a:moveTo>
                    <a:pt x="8140" y="6905"/>
                  </a:moveTo>
                  <a:cubicBezTo>
                    <a:pt x="8145" y="6906"/>
                    <a:pt x="8151" y="6906"/>
                    <a:pt x="8157" y="6907"/>
                  </a:cubicBezTo>
                  <a:lnTo>
                    <a:pt x="8157" y="6907"/>
                  </a:lnTo>
                  <a:cubicBezTo>
                    <a:pt x="8153" y="6906"/>
                    <a:pt x="8148" y="6905"/>
                    <a:pt x="8140" y="6905"/>
                  </a:cubicBezTo>
                  <a:close/>
                  <a:moveTo>
                    <a:pt x="4994" y="6905"/>
                  </a:moveTo>
                  <a:lnTo>
                    <a:pt x="4994" y="6905"/>
                  </a:lnTo>
                  <a:cubicBezTo>
                    <a:pt x="4988" y="6905"/>
                    <a:pt x="4983" y="6905"/>
                    <a:pt x="4978" y="6905"/>
                  </a:cubicBezTo>
                  <a:cubicBezTo>
                    <a:pt x="5009" y="6905"/>
                    <a:pt x="5009" y="6910"/>
                    <a:pt x="5020" y="6910"/>
                  </a:cubicBezTo>
                  <a:cubicBezTo>
                    <a:pt x="5025" y="6910"/>
                    <a:pt x="5033" y="6909"/>
                    <a:pt x="5049" y="6905"/>
                  </a:cubicBezTo>
                  <a:lnTo>
                    <a:pt x="5049" y="6905"/>
                  </a:lnTo>
                  <a:cubicBezTo>
                    <a:pt x="5042" y="6907"/>
                    <a:pt x="5034" y="6907"/>
                    <a:pt x="5026" y="6907"/>
                  </a:cubicBezTo>
                  <a:cubicBezTo>
                    <a:pt x="5016" y="6907"/>
                    <a:pt x="5005" y="6906"/>
                    <a:pt x="4994" y="6905"/>
                  </a:cubicBezTo>
                  <a:close/>
                  <a:moveTo>
                    <a:pt x="6039" y="6904"/>
                  </a:moveTo>
                  <a:lnTo>
                    <a:pt x="6039" y="6904"/>
                  </a:lnTo>
                  <a:cubicBezTo>
                    <a:pt x="6035" y="6905"/>
                    <a:pt x="6030" y="6905"/>
                    <a:pt x="6025" y="6905"/>
                  </a:cubicBezTo>
                  <a:cubicBezTo>
                    <a:pt x="6065" y="6905"/>
                    <a:pt x="6062" y="6910"/>
                    <a:pt x="6070" y="6910"/>
                  </a:cubicBezTo>
                  <a:cubicBezTo>
                    <a:pt x="6074" y="6910"/>
                    <a:pt x="6081" y="6909"/>
                    <a:pt x="6097" y="6905"/>
                  </a:cubicBezTo>
                  <a:lnTo>
                    <a:pt x="6097" y="6905"/>
                  </a:lnTo>
                  <a:cubicBezTo>
                    <a:pt x="6090" y="6907"/>
                    <a:pt x="6082" y="6907"/>
                    <a:pt x="6074" y="6907"/>
                  </a:cubicBezTo>
                  <a:cubicBezTo>
                    <a:pt x="6063" y="6907"/>
                    <a:pt x="6051" y="6906"/>
                    <a:pt x="6039" y="6904"/>
                  </a:cubicBezTo>
                  <a:close/>
                  <a:moveTo>
                    <a:pt x="7144" y="6905"/>
                  </a:moveTo>
                  <a:lnTo>
                    <a:pt x="7144" y="6905"/>
                  </a:lnTo>
                  <a:cubicBezTo>
                    <a:pt x="7137" y="6907"/>
                    <a:pt x="7130" y="6907"/>
                    <a:pt x="7122" y="6907"/>
                  </a:cubicBezTo>
                  <a:cubicBezTo>
                    <a:pt x="7117" y="6907"/>
                    <a:pt x="7113" y="6907"/>
                    <a:pt x="7109" y="6907"/>
                  </a:cubicBezTo>
                  <a:lnTo>
                    <a:pt x="7109" y="6907"/>
                  </a:lnTo>
                  <a:cubicBezTo>
                    <a:pt x="7114" y="6908"/>
                    <a:pt x="7114" y="6910"/>
                    <a:pt x="7118" y="6910"/>
                  </a:cubicBezTo>
                  <a:cubicBezTo>
                    <a:pt x="7122" y="6910"/>
                    <a:pt x="7129" y="6909"/>
                    <a:pt x="7144" y="6905"/>
                  </a:cubicBezTo>
                  <a:close/>
                  <a:moveTo>
                    <a:pt x="8192" y="6905"/>
                  </a:moveTo>
                  <a:cubicBezTo>
                    <a:pt x="8185" y="6907"/>
                    <a:pt x="8177" y="6907"/>
                    <a:pt x="8169" y="6907"/>
                  </a:cubicBezTo>
                  <a:cubicBezTo>
                    <a:pt x="8165" y="6907"/>
                    <a:pt x="8161" y="6907"/>
                    <a:pt x="8157" y="6907"/>
                  </a:cubicBezTo>
                  <a:lnTo>
                    <a:pt x="8157" y="6907"/>
                  </a:lnTo>
                  <a:cubicBezTo>
                    <a:pt x="8162" y="6908"/>
                    <a:pt x="8162" y="6910"/>
                    <a:pt x="8166" y="6910"/>
                  </a:cubicBezTo>
                  <a:cubicBezTo>
                    <a:pt x="8170" y="6910"/>
                    <a:pt x="8176" y="6909"/>
                    <a:pt x="8192" y="6905"/>
                  </a:cubicBezTo>
                  <a:close/>
                  <a:moveTo>
                    <a:pt x="9197" y="6905"/>
                  </a:moveTo>
                  <a:cubicBezTo>
                    <a:pt x="9191" y="6905"/>
                    <a:pt x="9186" y="6905"/>
                    <a:pt x="9180" y="6905"/>
                  </a:cubicBezTo>
                  <a:cubicBezTo>
                    <a:pt x="9212" y="6905"/>
                    <a:pt x="9212" y="6910"/>
                    <a:pt x="9223" y="6910"/>
                  </a:cubicBezTo>
                  <a:cubicBezTo>
                    <a:pt x="9228" y="6910"/>
                    <a:pt x="9236" y="6909"/>
                    <a:pt x="9252" y="6905"/>
                  </a:cubicBezTo>
                  <a:lnTo>
                    <a:pt x="9252" y="6905"/>
                  </a:lnTo>
                  <a:cubicBezTo>
                    <a:pt x="9245" y="6907"/>
                    <a:pt x="9237" y="6907"/>
                    <a:pt x="9229" y="6907"/>
                  </a:cubicBezTo>
                  <a:cubicBezTo>
                    <a:pt x="9219" y="6907"/>
                    <a:pt x="9208" y="6906"/>
                    <a:pt x="9197" y="6905"/>
                  </a:cubicBezTo>
                  <a:close/>
                  <a:moveTo>
                    <a:pt x="10230" y="6905"/>
                  </a:moveTo>
                  <a:lnTo>
                    <a:pt x="10230" y="6905"/>
                  </a:lnTo>
                  <a:cubicBezTo>
                    <a:pt x="10244" y="6908"/>
                    <a:pt x="10257" y="6911"/>
                    <a:pt x="10270" y="6913"/>
                  </a:cubicBezTo>
                  <a:lnTo>
                    <a:pt x="10270" y="6913"/>
                  </a:lnTo>
                  <a:cubicBezTo>
                    <a:pt x="10260" y="6910"/>
                    <a:pt x="10260" y="6905"/>
                    <a:pt x="10230" y="6905"/>
                  </a:cubicBezTo>
                  <a:close/>
                  <a:moveTo>
                    <a:pt x="14433" y="6905"/>
                  </a:moveTo>
                  <a:cubicBezTo>
                    <a:pt x="14447" y="6908"/>
                    <a:pt x="14460" y="6911"/>
                    <a:pt x="14473" y="6913"/>
                  </a:cubicBezTo>
                  <a:lnTo>
                    <a:pt x="14473" y="6913"/>
                  </a:lnTo>
                  <a:cubicBezTo>
                    <a:pt x="14463" y="6910"/>
                    <a:pt x="14462" y="6905"/>
                    <a:pt x="14433" y="6905"/>
                  </a:cubicBezTo>
                  <a:close/>
                  <a:moveTo>
                    <a:pt x="11279" y="6905"/>
                  </a:moveTo>
                  <a:cubicBezTo>
                    <a:pt x="11294" y="6908"/>
                    <a:pt x="11309" y="6912"/>
                    <a:pt x="11323" y="6914"/>
                  </a:cubicBezTo>
                  <a:lnTo>
                    <a:pt x="11323" y="6914"/>
                  </a:lnTo>
                  <a:cubicBezTo>
                    <a:pt x="11313" y="6911"/>
                    <a:pt x="11318" y="6905"/>
                    <a:pt x="11279" y="6905"/>
                  </a:cubicBezTo>
                  <a:close/>
                  <a:moveTo>
                    <a:pt x="15482" y="6905"/>
                  </a:moveTo>
                  <a:cubicBezTo>
                    <a:pt x="15497" y="6908"/>
                    <a:pt x="15512" y="6912"/>
                    <a:pt x="15526" y="6914"/>
                  </a:cubicBezTo>
                  <a:lnTo>
                    <a:pt x="15526" y="6914"/>
                  </a:lnTo>
                  <a:cubicBezTo>
                    <a:pt x="15516" y="6911"/>
                    <a:pt x="15521" y="6905"/>
                    <a:pt x="15482" y="6905"/>
                  </a:cubicBezTo>
                  <a:close/>
                  <a:moveTo>
                    <a:pt x="11323" y="6914"/>
                  </a:moveTo>
                  <a:lnTo>
                    <a:pt x="11323" y="6914"/>
                  </a:lnTo>
                  <a:cubicBezTo>
                    <a:pt x="11323" y="6914"/>
                    <a:pt x="11323" y="6914"/>
                    <a:pt x="11323" y="6914"/>
                  </a:cubicBezTo>
                  <a:lnTo>
                    <a:pt x="11323" y="6914"/>
                  </a:lnTo>
                  <a:cubicBezTo>
                    <a:pt x="11323" y="6914"/>
                    <a:pt x="11323" y="6914"/>
                    <a:pt x="11323" y="6914"/>
                  </a:cubicBezTo>
                  <a:close/>
                  <a:moveTo>
                    <a:pt x="12182" y="6881"/>
                  </a:moveTo>
                  <a:cubicBezTo>
                    <a:pt x="12174" y="6884"/>
                    <a:pt x="12165" y="6889"/>
                    <a:pt x="12157" y="6893"/>
                  </a:cubicBezTo>
                  <a:cubicBezTo>
                    <a:pt x="12179" y="6893"/>
                    <a:pt x="12214" y="6897"/>
                    <a:pt x="12247" y="6901"/>
                  </a:cubicBezTo>
                  <a:lnTo>
                    <a:pt x="12247" y="6901"/>
                  </a:lnTo>
                  <a:cubicBezTo>
                    <a:pt x="12244" y="6902"/>
                    <a:pt x="12242" y="6903"/>
                    <a:pt x="12240" y="6905"/>
                  </a:cubicBezTo>
                  <a:cubicBezTo>
                    <a:pt x="12243" y="6903"/>
                    <a:pt x="12245" y="6902"/>
                    <a:pt x="12248" y="6901"/>
                  </a:cubicBezTo>
                  <a:lnTo>
                    <a:pt x="12248" y="6901"/>
                  </a:lnTo>
                  <a:cubicBezTo>
                    <a:pt x="12253" y="6901"/>
                    <a:pt x="12258" y="6902"/>
                    <a:pt x="12262" y="6902"/>
                  </a:cubicBezTo>
                  <a:lnTo>
                    <a:pt x="12262" y="6902"/>
                  </a:lnTo>
                  <a:cubicBezTo>
                    <a:pt x="12263" y="6901"/>
                    <a:pt x="12259" y="6900"/>
                    <a:pt x="12254" y="6900"/>
                  </a:cubicBezTo>
                  <a:cubicBezTo>
                    <a:pt x="12253" y="6900"/>
                    <a:pt x="12252" y="6900"/>
                    <a:pt x="12251" y="6900"/>
                  </a:cubicBezTo>
                  <a:lnTo>
                    <a:pt x="12251" y="6900"/>
                  </a:lnTo>
                  <a:cubicBezTo>
                    <a:pt x="12258" y="6898"/>
                    <a:pt x="12265" y="6897"/>
                    <a:pt x="12273" y="6897"/>
                  </a:cubicBezTo>
                  <a:cubicBezTo>
                    <a:pt x="12302" y="6897"/>
                    <a:pt x="12339" y="6909"/>
                    <a:pt x="12371" y="6914"/>
                  </a:cubicBezTo>
                  <a:lnTo>
                    <a:pt x="12371" y="6914"/>
                  </a:lnTo>
                  <a:cubicBezTo>
                    <a:pt x="12361" y="6911"/>
                    <a:pt x="12370" y="6905"/>
                    <a:pt x="12336" y="6905"/>
                  </a:cubicBezTo>
                  <a:cubicBezTo>
                    <a:pt x="12359" y="6905"/>
                    <a:pt x="12383" y="6905"/>
                    <a:pt x="12407" y="6893"/>
                  </a:cubicBezTo>
                  <a:cubicBezTo>
                    <a:pt x="12371" y="6893"/>
                    <a:pt x="12336" y="6893"/>
                    <a:pt x="12300" y="6881"/>
                  </a:cubicBezTo>
                  <a:lnTo>
                    <a:pt x="12312" y="6881"/>
                  </a:lnTo>
                  <a:cubicBezTo>
                    <a:pt x="12221" y="6881"/>
                    <a:pt x="12185" y="6881"/>
                    <a:pt x="12182" y="6881"/>
                  </a:cubicBezTo>
                  <a:close/>
                  <a:moveTo>
                    <a:pt x="10270" y="6913"/>
                  </a:moveTo>
                  <a:cubicBezTo>
                    <a:pt x="10275" y="6915"/>
                    <a:pt x="10283" y="6917"/>
                    <a:pt x="10300" y="6917"/>
                  </a:cubicBezTo>
                  <a:cubicBezTo>
                    <a:pt x="10291" y="6917"/>
                    <a:pt x="10281" y="6915"/>
                    <a:pt x="10270" y="6913"/>
                  </a:cubicBezTo>
                  <a:close/>
                  <a:moveTo>
                    <a:pt x="11323" y="6914"/>
                  </a:moveTo>
                  <a:cubicBezTo>
                    <a:pt x="11327" y="6916"/>
                    <a:pt x="11334" y="6917"/>
                    <a:pt x="11347" y="6917"/>
                  </a:cubicBezTo>
                  <a:cubicBezTo>
                    <a:pt x="11340" y="6917"/>
                    <a:pt x="11331" y="6916"/>
                    <a:pt x="11323" y="6914"/>
                  </a:cubicBezTo>
                  <a:close/>
                  <a:moveTo>
                    <a:pt x="12371" y="6914"/>
                  </a:moveTo>
                  <a:cubicBezTo>
                    <a:pt x="12375" y="6916"/>
                    <a:pt x="12382" y="6917"/>
                    <a:pt x="12395" y="6917"/>
                  </a:cubicBezTo>
                  <a:cubicBezTo>
                    <a:pt x="12388" y="6917"/>
                    <a:pt x="12380" y="6916"/>
                    <a:pt x="12371" y="6914"/>
                  </a:cubicBezTo>
                  <a:close/>
                  <a:moveTo>
                    <a:pt x="14473" y="6913"/>
                  </a:moveTo>
                  <a:cubicBezTo>
                    <a:pt x="14478" y="6915"/>
                    <a:pt x="14486" y="6917"/>
                    <a:pt x="14503" y="6917"/>
                  </a:cubicBezTo>
                  <a:cubicBezTo>
                    <a:pt x="14493" y="6917"/>
                    <a:pt x="14483" y="6915"/>
                    <a:pt x="14473" y="6913"/>
                  </a:cubicBezTo>
                  <a:close/>
                  <a:moveTo>
                    <a:pt x="15526" y="6914"/>
                  </a:moveTo>
                  <a:cubicBezTo>
                    <a:pt x="15530" y="6916"/>
                    <a:pt x="15537" y="6917"/>
                    <a:pt x="15550" y="6917"/>
                  </a:cubicBezTo>
                  <a:cubicBezTo>
                    <a:pt x="15543" y="6917"/>
                    <a:pt x="15534" y="6916"/>
                    <a:pt x="15526" y="6914"/>
                  </a:cubicBezTo>
                  <a:close/>
                  <a:moveTo>
                    <a:pt x="21051" y="6929"/>
                  </a:moveTo>
                  <a:cubicBezTo>
                    <a:pt x="21049" y="6929"/>
                    <a:pt x="21047" y="6930"/>
                    <a:pt x="21045" y="6931"/>
                  </a:cubicBezTo>
                  <a:lnTo>
                    <a:pt x="21045" y="6931"/>
                  </a:lnTo>
                  <a:cubicBezTo>
                    <a:pt x="21047" y="6931"/>
                    <a:pt x="21049" y="6930"/>
                    <a:pt x="21051" y="6929"/>
                  </a:cubicBezTo>
                  <a:close/>
                  <a:moveTo>
                    <a:pt x="21017" y="7444"/>
                  </a:moveTo>
                  <a:cubicBezTo>
                    <a:pt x="21018" y="7444"/>
                    <a:pt x="21021" y="7447"/>
                    <a:pt x="21027" y="7452"/>
                  </a:cubicBezTo>
                  <a:lnTo>
                    <a:pt x="21015" y="7452"/>
                  </a:lnTo>
                  <a:cubicBezTo>
                    <a:pt x="21015" y="7447"/>
                    <a:pt x="21015" y="7444"/>
                    <a:pt x="21017" y="7444"/>
                  </a:cubicBezTo>
                  <a:close/>
                  <a:moveTo>
                    <a:pt x="21043" y="7536"/>
                  </a:moveTo>
                  <a:cubicBezTo>
                    <a:pt x="21048" y="7544"/>
                    <a:pt x="21055" y="7552"/>
                    <a:pt x="21063" y="7560"/>
                  </a:cubicBezTo>
                  <a:cubicBezTo>
                    <a:pt x="21063" y="7551"/>
                    <a:pt x="21054" y="7542"/>
                    <a:pt x="21043" y="7536"/>
                  </a:cubicBezTo>
                  <a:close/>
                  <a:moveTo>
                    <a:pt x="20779" y="7598"/>
                  </a:moveTo>
                  <a:cubicBezTo>
                    <a:pt x="20777" y="7598"/>
                    <a:pt x="20779" y="7602"/>
                    <a:pt x="20797" y="7609"/>
                  </a:cubicBezTo>
                  <a:lnTo>
                    <a:pt x="20797" y="7609"/>
                  </a:lnTo>
                  <a:cubicBezTo>
                    <a:pt x="20791" y="7602"/>
                    <a:pt x="20782" y="7598"/>
                    <a:pt x="20779" y="7598"/>
                  </a:cubicBezTo>
                  <a:close/>
                  <a:moveTo>
                    <a:pt x="20693" y="7763"/>
                  </a:moveTo>
                  <a:cubicBezTo>
                    <a:pt x="20686" y="7767"/>
                    <a:pt x="20682" y="7776"/>
                    <a:pt x="20682" y="7798"/>
                  </a:cubicBezTo>
                  <a:cubicBezTo>
                    <a:pt x="20686" y="7786"/>
                    <a:pt x="20690" y="7774"/>
                    <a:pt x="20693" y="7763"/>
                  </a:cubicBezTo>
                  <a:close/>
                  <a:moveTo>
                    <a:pt x="4423" y="8268"/>
                  </a:moveTo>
                  <a:cubicBezTo>
                    <a:pt x="4422" y="8273"/>
                    <a:pt x="4422" y="8278"/>
                    <a:pt x="4422" y="8282"/>
                  </a:cubicBezTo>
                  <a:lnTo>
                    <a:pt x="4422" y="8282"/>
                  </a:lnTo>
                  <a:lnTo>
                    <a:pt x="4430" y="8274"/>
                  </a:lnTo>
                  <a:cubicBezTo>
                    <a:pt x="4428" y="8272"/>
                    <a:pt x="4425" y="8270"/>
                    <a:pt x="4423" y="8268"/>
                  </a:cubicBezTo>
                  <a:close/>
                  <a:moveTo>
                    <a:pt x="4097" y="8453"/>
                  </a:moveTo>
                  <a:cubicBezTo>
                    <a:pt x="4099" y="8453"/>
                    <a:pt x="4101" y="8454"/>
                    <a:pt x="4102" y="8455"/>
                  </a:cubicBezTo>
                  <a:lnTo>
                    <a:pt x="4102" y="8455"/>
                  </a:lnTo>
                  <a:cubicBezTo>
                    <a:pt x="4101" y="8454"/>
                    <a:pt x="4099" y="8453"/>
                    <a:pt x="4097" y="8453"/>
                  </a:cubicBezTo>
                  <a:close/>
                  <a:moveTo>
                    <a:pt x="4171" y="8471"/>
                  </a:moveTo>
                  <a:cubicBezTo>
                    <a:pt x="4167" y="8471"/>
                    <a:pt x="4169" y="8476"/>
                    <a:pt x="4190" y="8488"/>
                  </a:cubicBezTo>
                  <a:lnTo>
                    <a:pt x="4190" y="8488"/>
                  </a:lnTo>
                  <a:cubicBezTo>
                    <a:pt x="4186" y="8477"/>
                    <a:pt x="4175" y="8471"/>
                    <a:pt x="4171" y="8471"/>
                  </a:cubicBezTo>
                  <a:close/>
                  <a:moveTo>
                    <a:pt x="4084" y="8691"/>
                  </a:moveTo>
                  <a:cubicBezTo>
                    <a:pt x="4077" y="8693"/>
                    <a:pt x="4073" y="8705"/>
                    <a:pt x="4073" y="8738"/>
                  </a:cubicBezTo>
                  <a:cubicBezTo>
                    <a:pt x="4077" y="8721"/>
                    <a:pt x="4081" y="8706"/>
                    <a:pt x="4084" y="8691"/>
                  </a:cubicBezTo>
                  <a:close/>
                  <a:moveTo>
                    <a:pt x="4080" y="8846"/>
                  </a:moveTo>
                  <a:lnTo>
                    <a:pt x="4080" y="8846"/>
                  </a:lnTo>
                  <a:cubicBezTo>
                    <a:pt x="4076" y="8853"/>
                    <a:pt x="4073" y="8863"/>
                    <a:pt x="4073" y="8877"/>
                  </a:cubicBezTo>
                  <a:lnTo>
                    <a:pt x="4073" y="8877"/>
                  </a:lnTo>
                  <a:cubicBezTo>
                    <a:pt x="4074" y="8874"/>
                    <a:pt x="4075" y="8871"/>
                    <a:pt x="4076" y="8869"/>
                  </a:cubicBezTo>
                  <a:lnTo>
                    <a:pt x="4076" y="8869"/>
                  </a:lnTo>
                  <a:cubicBezTo>
                    <a:pt x="4078" y="8861"/>
                    <a:pt x="4080" y="8853"/>
                    <a:pt x="4080" y="8846"/>
                  </a:cubicBezTo>
                  <a:close/>
                  <a:moveTo>
                    <a:pt x="20682" y="8976"/>
                  </a:moveTo>
                  <a:cubicBezTo>
                    <a:pt x="20682" y="8988"/>
                    <a:pt x="20686" y="8992"/>
                    <a:pt x="20691" y="8992"/>
                  </a:cubicBezTo>
                  <a:lnTo>
                    <a:pt x="20691" y="8992"/>
                  </a:lnTo>
                  <a:cubicBezTo>
                    <a:pt x="20687" y="8982"/>
                    <a:pt x="20684" y="8976"/>
                    <a:pt x="20682" y="8976"/>
                  </a:cubicBezTo>
                  <a:close/>
                  <a:moveTo>
                    <a:pt x="17955" y="9179"/>
                  </a:moveTo>
                  <a:cubicBezTo>
                    <a:pt x="17955" y="9183"/>
                    <a:pt x="17957" y="9187"/>
                    <a:pt x="17960" y="9191"/>
                  </a:cubicBezTo>
                  <a:lnTo>
                    <a:pt x="17960" y="9191"/>
                  </a:lnTo>
                  <a:cubicBezTo>
                    <a:pt x="17959" y="9187"/>
                    <a:pt x="17957" y="9183"/>
                    <a:pt x="17955" y="9179"/>
                  </a:cubicBezTo>
                  <a:close/>
                  <a:moveTo>
                    <a:pt x="20994" y="9179"/>
                  </a:moveTo>
                  <a:cubicBezTo>
                    <a:pt x="20999" y="9179"/>
                    <a:pt x="21020" y="9246"/>
                    <a:pt x="21012" y="9246"/>
                  </a:cubicBezTo>
                  <a:cubicBezTo>
                    <a:pt x="21010" y="9246"/>
                    <a:pt x="21007" y="9244"/>
                    <a:pt x="21003" y="9238"/>
                  </a:cubicBezTo>
                  <a:cubicBezTo>
                    <a:pt x="20993" y="9194"/>
                    <a:pt x="20992" y="9179"/>
                    <a:pt x="20994" y="9179"/>
                  </a:cubicBezTo>
                  <a:close/>
                  <a:moveTo>
                    <a:pt x="20765" y="10000"/>
                  </a:moveTo>
                  <a:cubicBezTo>
                    <a:pt x="20761" y="10004"/>
                    <a:pt x="20759" y="10006"/>
                    <a:pt x="20757" y="10006"/>
                  </a:cubicBezTo>
                  <a:cubicBezTo>
                    <a:pt x="20755" y="10006"/>
                    <a:pt x="20757" y="10000"/>
                    <a:pt x="20765" y="10000"/>
                  </a:cubicBezTo>
                  <a:close/>
                  <a:moveTo>
                    <a:pt x="20730" y="10000"/>
                  </a:moveTo>
                  <a:cubicBezTo>
                    <a:pt x="20730" y="10012"/>
                    <a:pt x="20718" y="10024"/>
                    <a:pt x="20706" y="10024"/>
                  </a:cubicBezTo>
                  <a:cubicBezTo>
                    <a:pt x="20694" y="10012"/>
                    <a:pt x="20706" y="10012"/>
                    <a:pt x="20730" y="10000"/>
                  </a:cubicBezTo>
                  <a:close/>
                  <a:moveTo>
                    <a:pt x="4395" y="10048"/>
                  </a:moveTo>
                  <a:cubicBezTo>
                    <a:pt x="4392" y="10052"/>
                    <a:pt x="4391" y="10056"/>
                    <a:pt x="4394" y="10060"/>
                  </a:cubicBezTo>
                  <a:cubicBezTo>
                    <a:pt x="4395" y="10056"/>
                    <a:pt x="4395" y="10052"/>
                    <a:pt x="4395" y="10048"/>
                  </a:cubicBezTo>
                  <a:close/>
                  <a:moveTo>
                    <a:pt x="21063" y="10131"/>
                  </a:moveTo>
                  <a:cubicBezTo>
                    <a:pt x="21069" y="10137"/>
                    <a:pt x="21069" y="10140"/>
                    <a:pt x="21067" y="10140"/>
                  </a:cubicBezTo>
                  <a:cubicBezTo>
                    <a:pt x="21066" y="10140"/>
                    <a:pt x="21063" y="10137"/>
                    <a:pt x="21063" y="10131"/>
                  </a:cubicBezTo>
                  <a:close/>
                  <a:moveTo>
                    <a:pt x="21096" y="10152"/>
                  </a:moveTo>
                  <a:cubicBezTo>
                    <a:pt x="21102" y="10152"/>
                    <a:pt x="21100" y="10159"/>
                    <a:pt x="21075" y="10179"/>
                  </a:cubicBezTo>
                  <a:cubicBezTo>
                    <a:pt x="21068" y="10165"/>
                    <a:pt x="21089" y="10152"/>
                    <a:pt x="21096" y="10152"/>
                  </a:cubicBezTo>
                  <a:close/>
                  <a:moveTo>
                    <a:pt x="21120" y="10209"/>
                  </a:moveTo>
                  <a:cubicBezTo>
                    <a:pt x="21117" y="10209"/>
                    <a:pt x="21115" y="10215"/>
                    <a:pt x="21122" y="10215"/>
                  </a:cubicBezTo>
                  <a:cubicBezTo>
                    <a:pt x="21122" y="10211"/>
                    <a:pt x="21121" y="10209"/>
                    <a:pt x="21120" y="10209"/>
                  </a:cubicBezTo>
                  <a:close/>
                  <a:moveTo>
                    <a:pt x="21113" y="10198"/>
                  </a:moveTo>
                  <a:cubicBezTo>
                    <a:pt x="21120" y="10198"/>
                    <a:pt x="21122" y="10204"/>
                    <a:pt x="21122" y="10215"/>
                  </a:cubicBezTo>
                  <a:cubicBezTo>
                    <a:pt x="21106" y="10223"/>
                    <a:pt x="21089" y="10232"/>
                    <a:pt x="21085" y="10232"/>
                  </a:cubicBezTo>
                  <a:cubicBezTo>
                    <a:pt x="21083" y="10232"/>
                    <a:pt x="21083" y="10230"/>
                    <a:pt x="21087" y="10227"/>
                  </a:cubicBezTo>
                  <a:lnTo>
                    <a:pt x="21063" y="10227"/>
                  </a:lnTo>
                  <a:cubicBezTo>
                    <a:pt x="21089" y="10207"/>
                    <a:pt x="21105" y="10198"/>
                    <a:pt x="21113" y="10198"/>
                  </a:cubicBezTo>
                  <a:close/>
                  <a:moveTo>
                    <a:pt x="20569" y="10226"/>
                  </a:moveTo>
                  <a:cubicBezTo>
                    <a:pt x="20567" y="10226"/>
                    <a:pt x="20565" y="10226"/>
                    <a:pt x="20563" y="10227"/>
                  </a:cubicBezTo>
                  <a:cubicBezTo>
                    <a:pt x="20554" y="10244"/>
                    <a:pt x="20558" y="10261"/>
                    <a:pt x="20570" y="10274"/>
                  </a:cubicBezTo>
                  <a:lnTo>
                    <a:pt x="20570" y="10274"/>
                  </a:lnTo>
                  <a:cubicBezTo>
                    <a:pt x="20584" y="10248"/>
                    <a:pt x="20588" y="10226"/>
                    <a:pt x="20569" y="10226"/>
                  </a:cubicBezTo>
                  <a:close/>
                  <a:moveTo>
                    <a:pt x="21101" y="10317"/>
                  </a:moveTo>
                  <a:cubicBezTo>
                    <a:pt x="21103" y="10317"/>
                    <a:pt x="21103" y="10318"/>
                    <a:pt x="21099" y="10322"/>
                  </a:cubicBezTo>
                  <a:cubicBezTo>
                    <a:pt x="21091" y="10322"/>
                    <a:pt x="21099" y="10317"/>
                    <a:pt x="21101" y="10317"/>
                  </a:cubicBezTo>
                  <a:close/>
                  <a:moveTo>
                    <a:pt x="21119" y="10322"/>
                  </a:moveTo>
                  <a:cubicBezTo>
                    <a:pt x="21124" y="10322"/>
                    <a:pt x="21109" y="10340"/>
                    <a:pt x="21102" y="10340"/>
                  </a:cubicBezTo>
                  <a:cubicBezTo>
                    <a:pt x="21100" y="10340"/>
                    <a:pt x="21099" y="10338"/>
                    <a:pt x="21099" y="10334"/>
                  </a:cubicBezTo>
                  <a:cubicBezTo>
                    <a:pt x="21110" y="10325"/>
                    <a:pt x="21116" y="10322"/>
                    <a:pt x="21119" y="10322"/>
                  </a:cubicBezTo>
                  <a:close/>
                  <a:moveTo>
                    <a:pt x="4656" y="10334"/>
                  </a:moveTo>
                  <a:lnTo>
                    <a:pt x="4656" y="10334"/>
                  </a:lnTo>
                  <a:cubicBezTo>
                    <a:pt x="4661" y="10341"/>
                    <a:pt x="4664" y="10344"/>
                    <a:pt x="4667" y="10345"/>
                  </a:cubicBezTo>
                  <a:lnTo>
                    <a:pt x="4667" y="10345"/>
                  </a:lnTo>
                  <a:cubicBezTo>
                    <a:pt x="4663" y="10341"/>
                    <a:pt x="4660" y="10337"/>
                    <a:pt x="4656" y="10334"/>
                  </a:cubicBezTo>
                  <a:close/>
                  <a:moveTo>
                    <a:pt x="20515" y="10353"/>
                  </a:moveTo>
                  <a:lnTo>
                    <a:pt x="20515" y="10353"/>
                  </a:lnTo>
                  <a:cubicBezTo>
                    <a:pt x="20512" y="10354"/>
                    <a:pt x="20508" y="10355"/>
                    <a:pt x="20503" y="10358"/>
                  </a:cubicBezTo>
                  <a:cubicBezTo>
                    <a:pt x="20501" y="10363"/>
                    <a:pt x="20500" y="10365"/>
                    <a:pt x="20501" y="10365"/>
                  </a:cubicBezTo>
                  <a:cubicBezTo>
                    <a:pt x="20503" y="10365"/>
                    <a:pt x="20508" y="10361"/>
                    <a:pt x="20515" y="10353"/>
                  </a:cubicBezTo>
                  <a:close/>
                  <a:moveTo>
                    <a:pt x="21468" y="10370"/>
                  </a:moveTo>
                  <a:lnTo>
                    <a:pt x="21468" y="10370"/>
                  </a:lnTo>
                  <a:cubicBezTo>
                    <a:pt x="21466" y="10371"/>
                    <a:pt x="21465" y="10372"/>
                    <a:pt x="21463" y="10374"/>
                  </a:cubicBezTo>
                  <a:lnTo>
                    <a:pt x="21463" y="10374"/>
                  </a:lnTo>
                  <a:cubicBezTo>
                    <a:pt x="21466" y="10373"/>
                    <a:pt x="21468" y="10372"/>
                    <a:pt x="21468" y="10370"/>
                  </a:cubicBezTo>
                  <a:close/>
                  <a:moveTo>
                    <a:pt x="21158" y="10500"/>
                  </a:moveTo>
                  <a:cubicBezTo>
                    <a:pt x="21158" y="10508"/>
                    <a:pt x="21154" y="10511"/>
                    <a:pt x="21150" y="10511"/>
                  </a:cubicBezTo>
                  <a:cubicBezTo>
                    <a:pt x="21142" y="10511"/>
                    <a:pt x="21134" y="10500"/>
                    <a:pt x="21158" y="10500"/>
                  </a:cubicBezTo>
                  <a:close/>
                  <a:moveTo>
                    <a:pt x="21611" y="10524"/>
                  </a:moveTo>
                  <a:cubicBezTo>
                    <a:pt x="21598" y="10529"/>
                    <a:pt x="21594" y="10530"/>
                    <a:pt x="21593" y="10531"/>
                  </a:cubicBezTo>
                  <a:lnTo>
                    <a:pt x="21593" y="10531"/>
                  </a:lnTo>
                  <a:cubicBezTo>
                    <a:pt x="21599" y="10529"/>
                    <a:pt x="21605" y="10526"/>
                    <a:pt x="21611" y="10524"/>
                  </a:cubicBezTo>
                  <a:close/>
                  <a:moveTo>
                    <a:pt x="21135" y="10507"/>
                  </a:moveTo>
                  <a:cubicBezTo>
                    <a:pt x="21139" y="10507"/>
                    <a:pt x="21143" y="10509"/>
                    <a:pt x="21146" y="10512"/>
                  </a:cubicBezTo>
                  <a:cubicBezTo>
                    <a:pt x="21146" y="10524"/>
                    <a:pt x="21134" y="10524"/>
                    <a:pt x="21146" y="10524"/>
                  </a:cubicBezTo>
                  <a:cubicBezTo>
                    <a:pt x="21150" y="10536"/>
                    <a:pt x="21138" y="10540"/>
                    <a:pt x="21123" y="10540"/>
                  </a:cubicBezTo>
                  <a:cubicBezTo>
                    <a:pt x="21089" y="10540"/>
                    <a:pt x="21038" y="10521"/>
                    <a:pt x="21087" y="10512"/>
                  </a:cubicBezTo>
                  <a:lnTo>
                    <a:pt x="21087" y="10512"/>
                  </a:lnTo>
                  <a:cubicBezTo>
                    <a:pt x="21089" y="10518"/>
                    <a:pt x="21093" y="10519"/>
                    <a:pt x="21097" y="10519"/>
                  </a:cubicBezTo>
                  <a:cubicBezTo>
                    <a:pt x="21100" y="10519"/>
                    <a:pt x="21104" y="10518"/>
                    <a:pt x="21107" y="10516"/>
                  </a:cubicBezTo>
                  <a:lnTo>
                    <a:pt x="21107" y="10516"/>
                  </a:lnTo>
                  <a:cubicBezTo>
                    <a:pt x="21105" y="10518"/>
                    <a:pt x="21102" y="10521"/>
                    <a:pt x="21099" y="10524"/>
                  </a:cubicBezTo>
                  <a:cubicBezTo>
                    <a:pt x="21115" y="10516"/>
                    <a:pt x="21126" y="10507"/>
                    <a:pt x="21135" y="10507"/>
                  </a:cubicBezTo>
                  <a:close/>
                  <a:moveTo>
                    <a:pt x="21238" y="10552"/>
                  </a:moveTo>
                  <a:cubicBezTo>
                    <a:pt x="21243" y="10552"/>
                    <a:pt x="21227" y="10563"/>
                    <a:pt x="21220" y="10563"/>
                  </a:cubicBezTo>
                  <a:cubicBezTo>
                    <a:pt x="21219" y="10563"/>
                    <a:pt x="21218" y="10562"/>
                    <a:pt x="21218" y="10560"/>
                  </a:cubicBezTo>
                  <a:cubicBezTo>
                    <a:pt x="21230" y="10554"/>
                    <a:pt x="21236" y="10552"/>
                    <a:pt x="21238" y="10552"/>
                  </a:cubicBezTo>
                  <a:close/>
                  <a:moveTo>
                    <a:pt x="20360" y="10584"/>
                  </a:moveTo>
                  <a:cubicBezTo>
                    <a:pt x="20361" y="10585"/>
                    <a:pt x="20362" y="10585"/>
                    <a:pt x="20363" y="10586"/>
                  </a:cubicBezTo>
                  <a:lnTo>
                    <a:pt x="20363" y="10586"/>
                  </a:lnTo>
                  <a:cubicBezTo>
                    <a:pt x="20361" y="10585"/>
                    <a:pt x="20360" y="10584"/>
                    <a:pt x="20360" y="10584"/>
                  </a:cubicBezTo>
                  <a:close/>
                  <a:moveTo>
                    <a:pt x="20468" y="10608"/>
                  </a:moveTo>
                  <a:lnTo>
                    <a:pt x="20468" y="10608"/>
                  </a:lnTo>
                  <a:cubicBezTo>
                    <a:pt x="20472" y="10616"/>
                    <a:pt x="20474" y="10620"/>
                    <a:pt x="20476" y="10620"/>
                  </a:cubicBezTo>
                  <a:cubicBezTo>
                    <a:pt x="20477" y="10620"/>
                    <a:pt x="20477" y="10617"/>
                    <a:pt x="20477" y="10612"/>
                  </a:cubicBezTo>
                  <a:lnTo>
                    <a:pt x="20477" y="10612"/>
                  </a:lnTo>
                  <a:cubicBezTo>
                    <a:pt x="20474" y="10610"/>
                    <a:pt x="20471" y="10609"/>
                    <a:pt x="20468" y="10608"/>
                  </a:cubicBezTo>
                  <a:close/>
                  <a:moveTo>
                    <a:pt x="21153" y="10625"/>
                  </a:moveTo>
                  <a:cubicBezTo>
                    <a:pt x="21140" y="10634"/>
                    <a:pt x="21138" y="10641"/>
                    <a:pt x="21135" y="10649"/>
                  </a:cubicBezTo>
                  <a:lnTo>
                    <a:pt x="21135" y="10649"/>
                  </a:lnTo>
                  <a:cubicBezTo>
                    <a:pt x="21142" y="10641"/>
                    <a:pt x="21148" y="10632"/>
                    <a:pt x="21153" y="10625"/>
                  </a:cubicBezTo>
                  <a:close/>
                  <a:moveTo>
                    <a:pt x="21194" y="10608"/>
                  </a:moveTo>
                  <a:cubicBezTo>
                    <a:pt x="21182" y="10631"/>
                    <a:pt x="21158" y="10643"/>
                    <a:pt x="21146" y="10667"/>
                  </a:cubicBezTo>
                  <a:lnTo>
                    <a:pt x="21122" y="10667"/>
                  </a:lnTo>
                  <a:cubicBezTo>
                    <a:pt x="21129" y="10660"/>
                    <a:pt x="21132" y="10654"/>
                    <a:pt x="21135" y="10649"/>
                  </a:cubicBezTo>
                  <a:lnTo>
                    <a:pt x="21135" y="10649"/>
                  </a:lnTo>
                  <a:cubicBezTo>
                    <a:pt x="21128" y="10656"/>
                    <a:pt x="21120" y="10662"/>
                    <a:pt x="21112" y="10662"/>
                  </a:cubicBezTo>
                  <a:cubicBezTo>
                    <a:pt x="21108" y="10662"/>
                    <a:pt x="21103" y="10660"/>
                    <a:pt x="21099" y="10655"/>
                  </a:cubicBezTo>
                  <a:cubicBezTo>
                    <a:pt x="21111" y="10631"/>
                    <a:pt x="21134" y="10620"/>
                    <a:pt x="21158" y="10620"/>
                  </a:cubicBezTo>
                  <a:cubicBezTo>
                    <a:pt x="21157" y="10621"/>
                    <a:pt x="21155" y="10623"/>
                    <a:pt x="21153" y="10625"/>
                  </a:cubicBezTo>
                  <a:lnTo>
                    <a:pt x="21153" y="10625"/>
                  </a:lnTo>
                  <a:cubicBezTo>
                    <a:pt x="21162" y="10620"/>
                    <a:pt x="21174" y="10614"/>
                    <a:pt x="21194" y="10608"/>
                  </a:cubicBezTo>
                  <a:close/>
                  <a:moveTo>
                    <a:pt x="5017" y="10625"/>
                  </a:moveTo>
                  <a:cubicBezTo>
                    <a:pt x="5019" y="10625"/>
                    <a:pt x="5022" y="10629"/>
                    <a:pt x="5025" y="10643"/>
                  </a:cubicBezTo>
                  <a:cubicBezTo>
                    <a:pt x="5025" y="10651"/>
                    <a:pt x="5016" y="10667"/>
                    <a:pt x="5006" y="10667"/>
                  </a:cubicBezTo>
                  <a:cubicBezTo>
                    <a:pt x="5000" y="10667"/>
                    <a:pt x="4994" y="10661"/>
                    <a:pt x="4989" y="10643"/>
                  </a:cubicBezTo>
                  <a:lnTo>
                    <a:pt x="4989" y="10643"/>
                  </a:lnTo>
                  <a:cubicBezTo>
                    <a:pt x="4992" y="10644"/>
                    <a:pt x="4994" y="10645"/>
                    <a:pt x="4996" y="10645"/>
                  </a:cubicBezTo>
                  <a:cubicBezTo>
                    <a:pt x="5008" y="10645"/>
                    <a:pt x="5012" y="10625"/>
                    <a:pt x="5017" y="10625"/>
                  </a:cubicBezTo>
                  <a:close/>
                  <a:moveTo>
                    <a:pt x="21480" y="10596"/>
                  </a:moveTo>
                  <a:cubicBezTo>
                    <a:pt x="21432" y="10643"/>
                    <a:pt x="21456" y="10620"/>
                    <a:pt x="21384" y="10667"/>
                  </a:cubicBezTo>
                  <a:cubicBezTo>
                    <a:pt x="21401" y="10647"/>
                    <a:pt x="21406" y="10640"/>
                    <a:pt x="21405" y="10640"/>
                  </a:cubicBezTo>
                  <a:lnTo>
                    <a:pt x="21405" y="10640"/>
                  </a:lnTo>
                  <a:cubicBezTo>
                    <a:pt x="21402" y="10640"/>
                    <a:pt x="21362" y="10680"/>
                    <a:pt x="21342" y="10680"/>
                  </a:cubicBezTo>
                  <a:cubicBezTo>
                    <a:pt x="21340" y="10680"/>
                    <a:pt x="21338" y="10680"/>
                    <a:pt x="21337" y="10679"/>
                  </a:cubicBezTo>
                  <a:cubicBezTo>
                    <a:pt x="21361" y="10667"/>
                    <a:pt x="21384" y="10643"/>
                    <a:pt x="21420" y="10631"/>
                  </a:cubicBezTo>
                  <a:cubicBezTo>
                    <a:pt x="21422" y="10630"/>
                    <a:pt x="21422" y="10629"/>
                    <a:pt x="21422" y="10628"/>
                  </a:cubicBezTo>
                  <a:lnTo>
                    <a:pt x="21422" y="10628"/>
                  </a:lnTo>
                  <a:cubicBezTo>
                    <a:pt x="21433" y="10607"/>
                    <a:pt x="21446" y="10596"/>
                    <a:pt x="21480" y="10596"/>
                  </a:cubicBezTo>
                  <a:close/>
                  <a:moveTo>
                    <a:pt x="21361" y="10679"/>
                  </a:moveTo>
                  <a:cubicBezTo>
                    <a:pt x="21372" y="10679"/>
                    <a:pt x="21372" y="10679"/>
                    <a:pt x="21361" y="10691"/>
                  </a:cubicBezTo>
                  <a:cubicBezTo>
                    <a:pt x="21349" y="10691"/>
                    <a:pt x="21361" y="10691"/>
                    <a:pt x="21361" y="10679"/>
                  </a:cubicBezTo>
                  <a:close/>
                  <a:moveTo>
                    <a:pt x="21694" y="10715"/>
                  </a:moveTo>
                  <a:cubicBezTo>
                    <a:pt x="21690" y="10717"/>
                    <a:pt x="21687" y="10720"/>
                    <a:pt x="21685" y="10722"/>
                  </a:cubicBezTo>
                  <a:lnTo>
                    <a:pt x="21685" y="10722"/>
                  </a:lnTo>
                  <a:cubicBezTo>
                    <a:pt x="21688" y="10720"/>
                    <a:pt x="21691" y="10718"/>
                    <a:pt x="21694" y="10715"/>
                  </a:cubicBezTo>
                  <a:close/>
                  <a:moveTo>
                    <a:pt x="21444" y="10679"/>
                  </a:moveTo>
                  <a:lnTo>
                    <a:pt x="21444" y="10679"/>
                  </a:lnTo>
                  <a:cubicBezTo>
                    <a:pt x="21408" y="10703"/>
                    <a:pt x="21384" y="10727"/>
                    <a:pt x="21349" y="10751"/>
                  </a:cubicBezTo>
                  <a:cubicBezTo>
                    <a:pt x="21363" y="10737"/>
                    <a:pt x="21360" y="10734"/>
                    <a:pt x="21352" y="10734"/>
                  </a:cubicBezTo>
                  <a:cubicBezTo>
                    <a:pt x="21346" y="10734"/>
                    <a:pt x="21336" y="10736"/>
                    <a:pt x="21327" y="10736"/>
                  </a:cubicBezTo>
                  <a:cubicBezTo>
                    <a:pt x="21319" y="10736"/>
                    <a:pt x="21313" y="10734"/>
                    <a:pt x="21313" y="10727"/>
                  </a:cubicBezTo>
                  <a:cubicBezTo>
                    <a:pt x="21361" y="10715"/>
                    <a:pt x="21396" y="10691"/>
                    <a:pt x="21444" y="10679"/>
                  </a:cubicBezTo>
                  <a:close/>
                  <a:moveTo>
                    <a:pt x="21384" y="10751"/>
                  </a:moveTo>
                  <a:cubicBezTo>
                    <a:pt x="21384" y="10751"/>
                    <a:pt x="21384" y="10751"/>
                    <a:pt x="21384" y="10751"/>
                  </a:cubicBezTo>
                  <a:lnTo>
                    <a:pt x="21384" y="10751"/>
                  </a:lnTo>
                  <a:cubicBezTo>
                    <a:pt x="21381" y="10752"/>
                    <a:pt x="21379" y="10753"/>
                    <a:pt x="21376" y="10754"/>
                  </a:cubicBezTo>
                  <a:lnTo>
                    <a:pt x="21376" y="10754"/>
                  </a:lnTo>
                  <a:cubicBezTo>
                    <a:pt x="21377" y="10752"/>
                    <a:pt x="21380" y="10751"/>
                    <a:pt x="21384" y="10751"/>
                  </a:cubicBezTo>
                  <a:close/>
                  <a:moveTo>
                    <a:pt x="21384" y="10751"/>
                  </a:moveTo>
                  <a:cubicBezTo>
                    <a:pt x="21383" y="10752"/>
                    <a:pt x="21381" y="10753"/>
                    <a:pt x="21380" y="10754"/>
                  </a:cubicBezTo>
                  <a:lnTo>
                    <a:pt x="21380" y="10754"/>
                  </a:lnTo>
                  <a:cubicBezTo>
                    <a:pt x="21382" y="10753"/>
                    <a:pt x="21383" y="10752"/>
                    <a:pt x="21384" y="10751"/>
                  </a:cubicBezTo>
                  <a:close/>
                  <a:moveTo>
                    <a:pt x="21384" y="10751"/>
                  </a:moveTo>
                  <a:cubicBezTo>
                    <a:pt x="21384" y="10751"/>
                    <a:pt x="21384" y="10751"/>
                    <a:pt x="21384" y="10751"/>
                  </a:cubicBezTo>
                  <a:lnTo>
                    <a:pt x="21384" y="10751"/>
                  </a:lnTo>
                  <a:cubicBezTo>
                    <a:pt x="21382" y="10752"/>
                    <a:pt x="21380" y="10754"/>
                    <a:pt x="21378" y="10755"/>
                  </a:cubicBezTo>
                  <a:lnTo>
                    <a:pt x="21378" y="10755"/>
                  </a:lnTo>
                  <a:cubicBezTo>
                    <a:pt x="21379" y="10754"/>
                    <a:pt x="21381" y="10752"/>
                    <a:pt x="21384" y="10751"/>
                  </a:cubicBezTo>
                  <a:close/>
                  <a:moveTo>
                    <a:pt x="21378" y="10755"/>
                  </a:moveTo>
                  <a:cubicBezTo>
                    <a:pt x="21378" y="10755"/>
                    <a:pt x="21378" y="10755"/>
                    <a:pt x="21378" y="10756"/>
                  </a:cubicBezTo>
                  <a:lnTo>
                    <a:pt x="21378" y="10756"/>
                  </a:lnTo>
                  <a:cubicBezTo>
                    <a:pt x="21378" y="10756"/>
                    <a:pt x="21377" y="10756"/>
                    <a:pt x="21377" y="10756"/>
                  </a:cubicBezTo>
                  <a:lnTo>
                    <a:pt x="21377" y="10756"/>
                  </a:lnTo>
                  <a:cubicBezTo>
                    <a:pt x="21378" y="10756"/>
                    <a:pt x="21378" y="10755"/>
                    <a:pt x="21378" y="10755"/>
                  </a:cubicBezTo>
                  <a:close/>
                  <a:moveTo>
                    <a:pt x="21376" y="10754"/>
                  </a:moveTo>
                  <a:cubicBezTo>
                    <a:pt x="21375" y="10755"/>
                    <a:pt x="21375" y="10756"/>
                    <a:pt x="21376" y="10756"/>
                  </a:cubicBezTo>
                  <a:cubicBezTo>
                    <a:pt x="21377" y="10756"/>
                    <a:pt x="21377" y="10756"/>
                    <a:pt x="21377" y="10756"/>
                  </a:cubicBezTo>
                  <a:lnTo>
                    <a:pt x="21377" y="10756"/>
                  </a:lnTo>
                  <a:cubicBezTo>
                    <a:pt x="21363" y="10766"/>
                    <a:pt x="21356" y="10769"/>
                    <a:pt x="21354" y="10769"/>
                  </a:cubicBezTo>
                  <a:cubicBezTo>
                    <a:pt x="21350" y="10769"/>
                    <a:pt x="21359" y="10761"/>
                    <a:pt x="21376" y="10754"/>
                  </a:cubicBezTo>
                  <a:close/>
                  <a:moveTo>
                    <a:pt x="20292" y="10772"/>
                  </a:moveTo>
                  <a:cubicBezTo>
                    <a:pt x="20291" y="10772"/>
                    <a:pt x="20290" y="10773"/>
                    <a:pt x="20289" y="10774"/>
                  </a:cubicBezTo>
                  <a:cubicBezTo>
                    <a:pt x="20290" y="10774"/>
                    <a:pt x="20291" y="10773"/>
                    <a:pt x="20292" y="10772"/>
                  </a:cubicBezTo>
                  <a:close/>
                  <a:moveTo>
                    <a:pt x="21334" y="10786"/>
                  </a:moveTo>
                  <a:lnTo>
                    <a:pt x="21334" y="10786"/>
                  </a:lnTo>
                  <a:cubicBezTo>
                    <a:pt x="21328" y="10791"/>
                    <a:pt x="21325" y="10795"/>
                    <a:pt x="21325" y="10798"/>
                  </a:cubicBezTo>
                  <a:cubicBezTo>
                    <a:pt x="21327" y="10796"/>
                    <a:pt x="21331" y="10791"/>
                    <a:pt x="21334" y="10786"/>
                  </a:cubicBezTo>
                  <a:close/>
                  <a:moveTo>
                    <a:pt x="21104" y="10752"/>
                  </a:moveTo>
                  <a:cubicBezTo>
                    <a:pt x="21113" y="10752"/>
                    <a:pt x="21123" y="10755"/>
                    <a:pt x="21134" y="10762"/>
                  </a:cubicBezTo>
                  <a:cubicBezTo>
                    <a:pt x="21121" y="10769"/>
                    <a:pt x="21115" y="10783"/>
                    <a:pt x="21115" y="10801"/>
                  </a:cubicBezTo>
                  <a:lnTo>
                    <a:pt x="21115" y="10801"/>
                  </a:lnTo>
                  <a:cubicBezTo>
                    <a:pt x="21097" y="10788"/>
                    <a:pt x="21058" y="10774"/>
                    <a:pt x="21051" y="10774"/>
                  </a:cubicBezTo>
                  <a:cubicBezTo>
                    <a:pt x="21067" y="10766"/>
                    <a:pt x="21084" y="10752"/>
                    <a:pt x="21104" y="10752"/>
                  </a:cubicBezTo>
                  <a:close/>
                  <a:moveTo>
                    <a:pt x="21377" y="10824"/>
                  </a:moveTo>
                  <a:cubicBezTo>
                    <a:pt x="21371" y="10828"/>
                    <a:pt x="21366" y="10831"/>
                    <a:pt x="21361" y="10834"/>
                  </a:cubicBezTo>
                  <a:cubicBezTo>
                    <a:pt x="21366" y="10831"/>
                    <a:pt x="21371" y="10828"/>
                    <a:pt x="21377" y="10824"/>
                  </a:cubicBezTo>
                  <a:close/>
                  <a:moveTo>
                    <a:pt x="21062" y="10811"/>
                  </a:moveTo>
                  <a:cubicBezTo>
                    <a:pt x="21079" y="10811"/>
                    <a:pt x="21087" y="10822"/>
                    <a:pt x="21111" y="10822"/>
                  </a:cubicBezTo>
                  <a:cubicBezTo>
                    <a:pt x="21113" y="10821"/>
                    <a:pt x="21114" y="10821"/>
                    <a:pt x="21116" y="10820"/>
                  </a:cubicBezTo>
                  <a:lnTo>
                    <a:pt x="21116" y="10820"/>
                  </a:lnTo>
                  <a:cubicBezTo>
                    <a:pt x="21117" y="10829"/>
                    <a:pt x="21120" y="10837"/>
                    <a:pt x="21122" y="10846"/>
                  </a:cubicBezTo>
                  <a:cubicBezTo>
                    <a:pt x="21122" y="10846"/>
                    <a:pt x="21027" y="10846"/>
                    <a:pt x="21027" y="10822"/>
                  </a:cubicBezTo>
                  <a:cubicBezTo>
                    <a:pt x="21043" y="10814"/>
                    <a:pt x="21054" y="10811"/>
                    <a:pt x="21062" y="10811"/>
                  </a:cubicBezTo>
                  <a:close/>
                  <a:moveTo>
                    <a:pt x="21551" y="10727"/>
                  </a:moveTo>
                  <a:lnTo>
                    <a:pt x="21551" y="10727"/>
                  </a:lnTo>
                  <a:cubicBezTo>
                    <a:pt x="21491" y="10762"/>
                    <a:pt x="21420" y="10822"/>
                    <a:pt x="21349" y="10846"/>
                  </a:cubicBezTo>
                  <a:cubicBezTo>
                    <a:pt x="21349" y="10846"/>
                    <a:pt x="21313" y="10798"/>
                    <a:pt x="21325" y="10774"/>
                  </a:cubicBezTo>
                  <a:cubicBezTo>
                    <a:pt x="21334" y="10765"/>
                    <a:pt x="21340" y="10761"/>
                    <a:pt x="21342" y="10761"/>
                  </a:cubicBezTo>
                  <a:cubicBezTo>
                    <a:pt x="21347" y="10761"/>
                    <a:pt x="21341" y="10775"/>
                    <a:pt x="21334" y="10786"/>
                  </a:cubicBezTo>
                  <a:lnTo>
                    <a:pt x="21334" y="10786"/>
                  </a:lnTo>
                  <a:cubicBezTo>
                    <a:pt x="21345" y="10777"/>
                    <a:pt x="21365" y="10765"/>
                    <a:pt x="21377" y="10756"/>
                  </a:cubicBezTo>
                  <a:lnTo>
                    <a:pt x="21377" y="10756"/>
                  </a:lnTo>
                  <a:cubicBezTo>
                    <a:pt x="21375" y="10763"/>
                    <a:pt x="21399" y="10767"/>
                    <a:pt x="21361" y="10786"/>
                  </a:cubicBezTo>
                  <a:cubicBezTo>
                    <a:pt x="21391" y="10794"/>
                    <a:pt x="21368" y="10821"/>
                    <a:pt x="21378" y="10821"/>
                  </a:cubicBezTo>
                  <a:cubicBezTo>
                    <a:pt x="21380" y="10821"/>
                    <a:pt x="21381" y="10820"/>
                    <a:pt x="21384" y="10819"/>
                  </a:cubicBezTo>
                  <a:lnTo>
                    <a:pt x="21384" y="10819"/>
                  </a:lnTo>
                  <a:cubicBezTo>
                    <a:pt x="21382" y="10821"/>
                    <a:pt x="21379" y="10823"/>
                    <a:pt x="21377" y="10824"/>
                  </a:cubicBezTo>
                  <a:lnTo>
                    <a:pt x="21377" y="10824"/>
                  </a:lnTo>
                  <a:cubicBezTo>
                    <a:pt x="21381" y="10822"/>
                    <a:pt x="21385" y="10820"/>
                    <a:pt x="21389" y="10817"/>
                  </a:cubicBezTo>
                  <a:lnTo>
                    <a:pt x="21389" y="10817"/>
                  </a:lnTo>
                  <a:cubicBezTo>
                    <a:pt x="21397" y="10814"/>
                    <a:pt x="21411" y="10806"/>
                    <a:pt x="21433" y="10793"/>
                  </a:cubicBezTo>
                  <a:lnTo>
                    <a:pt x="21433" y="10793"/>
                  </a:lnTo>
                  <a:cubicBezTo>
                    <a:pt x="21473" y="10771"/>
                    <a:pt x="21514" y="10749"/>
                    <a:pt x="21551" y="10727"/>
                  </a:cubicBezTo>
                  <a:close/>
                  <a:moveTo>
                    <a:pt x="21441" y="10838"/>
                  </a:moveTo>
                  <a:cubicBezTo>
                    <a:pt x="21421" y="10844"/>
                    <a:pt x="21398" y="10855"/>
                    <a:pt x="21393" y="10867"/>
                  </a:cubicBezTo>
                  <a:lnTo>
                    <a:pt x="21393" y="10867"/>
                  </a:lnTo>
                  <a:cubicBezTo>
                    <a:pt x="21412" y="10859"/>
                    <a:pt x="21427" y="10848"/>
                    <a:pt x="21441" y="10838"/>
                  </a:cubicBezTo>
                  <a:close/>
                  <a:moveTo>
                    <a:pt x="21444" y="10810"/>
                  </a:moveTo>
                  <a:lnTo>
                    <a:pt x="21444" y="10810"/>
                  </a:lnTo>
                  <a:cubicBezTo>
                    <a:pt x="21430" y="10817"/>
                    <a:pt x="21408" y="10836"/>
                    <a:pt x="21392" y="10851"/>
                  </a:cubicBezTo>
                  <a:lnTo>
                    <a:pt x="21392" y="10851"/>
                  </a:lnTo>
                  <a:cubicBezTo>
                    <a:pt x="21407" y="10843"/>
                    <a:pt x="21436" y="10836"/>
                    <a:pt x="21453" y="10830"/>
                  </a:cubicBezTo>
                  <a:lnTo>
                    <a:pt x="21453" y="10830"/>
                  </a:lnTo>
                  <a:cubicBezTo>
                    <a:pt x="21449" y="10833"/>
                    <a:pt x="21445" y="10836"/>
                    <a:pt x="21441" y="10838"/>
                  </a:cubicBezTo>
                  <a:lnTo>
                    <a:pt x="21441" y="10838"/>
                  </a:lnTo>
                  <a:cubicBezTo>
                    <a:pt x="21452" y="10836"/>
                    <a:pt x="21461" y="10834"/>
                    <a:pt x="21468" y="10834"/>
                  </a:cubicBezTo>
                  <a:cubicBezTo>
                    <a:pt x="21444" y="10846"/>
                    <a:pt x="21420" y="10870"/>
                    <a:pt x="21396" y="10881"/>
                  </a:cubicBezTo>
                  <a:cubicBezTo>
                    <a:pt x="21391" y="10876"/>
                    <a:pt x="21390" y="10871"/>
                    <a:pt x="21393" y="10867"/>
                  </a:cubicBezTo>
                  <a:lnTo>
                    <a:pt x="21393" y="10867"/>
                  </a:lnTo>
                  <a:cubicBezTo>
                    <a:pt x="21390" y="10868"/>
                    <a:pt x="21387" y="10869"/>
                    <a:pt x="21384" y="10870"/>
                  </a:cubicBezTo>
                  <a:cubicBezTo>
                    <a:pt x="21381" y="10867"/>
                    <a:pt x="21380" y="10864"/>
                    <a:pt x="21381" y="10861"/>
                  </a:cubicBezTo>
                  <a:lnTo>
                    <a:pt x="21381" y="10861"/>
                  </a:lnTo>
                  <a:cubicBezTo>
                    <a:pt x="21376" y="10866"/>
                    <a:pt x="21372" y="10870"/>
                    <a:pt x="21372" y="10870"/>
                  </a:cubicBezTo>
                  <a:lnTo>
                    <a:pt x="21372" y="10870"/>
                  </a:lnTo>
                  <a:cubicBezTo>
                    <a:pt x="21372" y="10870"/>
                    <a:pt x="21376" y="10866"/>
                    <a:pt x="21381" y="10861"/>
                  </a:cubicBezTo>
                  <a:lnTo>
                    <a:pt x="21381" y="10861"/>
                  </a:lnTo>
                  <a:cubicBezTo>
                    <a:pt x="21381" y="10861"/>
                    <a:pt x="21381" y="10861"/>
                    <a:pt x="21381" y="10861"/>
                  </a:cubicBezTo>
                  <a:lnTo>
                    <a:pt x="21381" y="10861"/>
                  </a:lnTo>
                  <a:cubicBezTo>
                    <a:pt x="21384" y="10858"/>
                    <a:pt x="21388" y="10855"/>
                    <a:pt x="21392" y="10851"/>
                  </a:cubicBezTo>
                  <a:lnTo>
                    <a:pt x="21392" y="10851"/>
                  </a:lnTo>
                  <a:cubicBezTo>
                    <a:pt x="21392" y="10851"/>
                    <a:pt x="21391" y="10851"/>
                    <a:pt x="21391" y="10851"/>
                  </a:cubicBezTo>
                  <a:lnTo>
                    <a:pt x="21391" y="10851"/>
                  </a:lnTo>
                  <a:cubicBezTo>
                    <a:pt x="21387" y="10855"/>
                    <a:pt x="21384" y="10858"/>
                    <a:pt x="21381" y="10861"/>
                  </a:cubicBezTo>
                  <a:lnTo>
                    <a:pt x="21381" y="10861"/>
                  </a:lnTo>
                  <a:cubicBezTo>
                    <a:pt x="21382" y="10858"/>
                    <a:pt x="21386" y="10854"/>
                    <a:pt x="21391" y="10851"/>
                  </a:cubicBezTo>
                  <a:lnTo>
                    <a:pt x="21391" y="10851"/>
                  </a:lnTo>
                  <a:cubicBezTo>
                    <a:pt x="21410" y="10834"/>
                    <a:pt x="21436" y="10810"/>
                    <a:pt x="21444" y="10810"/>
                  </a:cubicBezTo>
                  <a:close/>
                  <a:moveTo>
                    <a:pt x="21063" y="10870"/>
                  </a:moveTo>
                  <a:cubicBezTo>
                    <a:pt x="21072" y="10870"/>
                    <a:pt x="21097" y="10877"/>
                    <a:pt x="21107" y="10880"/>
                  </a:cubicBezTo>
                  <a:lnTo>
                    <a:pt x="21107" y="10880"/>
                  </a:lnTo>
                  <a:cubicBezTo>
                    <a:pt x="21108" y="10879"/>
                    <a:pt x="21108" y="10879"/>
                    <a:pt x="21109" y="10879"/>
                  </a:cubicBezTo>
                  <a:cubicBezTo>
                    <a:pt x="21110" y="10879"/>
                    <a:pt x="21111" y="10880"/>
                    <a:pt x="21111" y="10881"/>
                  </a:cubicBezTo>
                  <a:cubicBezTo>
                    <a:pt x="21111" y="10881"/>
                    <a:pt x="21109" y="10881"/>
                    <a:pt x="21107" y="10880"/>
                  </a:cubicBezTo>
                  <a:lnTo>
                    <a:pt x="21107" y="10880"/>
                  </a:lnTo>
                  <a:cubicBezTo>
                    <a:pt x="21104" y="10882"/>
                    <a:pt x="21101" y="10886"/>
                    <a:pt x="21100" y="10888"/>
                  </a:cubicBezTo>
                  <a:lnTo>
                    <a:pt x="21100" y="10888"/>
                  </a:lnTo>
                  <a:cubicBezTo>
                    <a:pt x="21104" y="10887"/>
                    <a:pt x="21107" y="10885"/>
                    <a:pt x="21111" y="10882"/>
                  </a:cubicBezTo>
                  <a:lnTo>
                    <a:pt x="21111" y="10882"/>
                  </a:lnTo>
                  <a:cubicBezTo>
                    <a:pt x="21104" y="10888"/>
                    <a:pt x="21101" y="10890"/>
                    <a:pt x="21100" y="10890"/>
                  </a:cubicBezTo>
                  <a:cubicBezTo>
                    <a:pt x="21100" y="10890"/>
                    <a:pt x="21100" y="10889"/>
                    <a:pt x="21100" y="10888"/>
                  </a:cubicBezTo>
                  <a:lnTo>
                    <a:pt x="21100" y="10888"/>
                  </a:lnTo>
                  <a:cubicBezTo>
                    <a:pt x="21099" y="10889"/>
                    <a:pt x="21097" y="10889"/>
                    <a:pt x="21095" y="10889"/>
                  </a:cubicBezTo>
                  <a:cubicBezTo>
                    <a:pt x="21087" y="10889"/>
                    <a:pt x="21077" y="10884"/>
                    <a:pt x="21063" y="10870"/>
                  </a:cubicBezTo>
                  <a:close/>
                  <a:moveTo>
                    <a:pt x="20182" y="10905"/>
                  </a:moveTo>
                  <a:lnTo>
                    <a:pt x="20182" y="10905"/>
                  </a:lnTo>
                  <a:cubicBezTo>
                    <a:pt x="20180" y="10910"/>
                    <a:pt x="20178" y="10915"/>
                    <a:pt x="20178" y="10920"/>
                  </a:cubicBezTo>
                  <a:lnTo>
                    <a:pt x="20178" y="10920"/>
                  </a:lnTo>
                  <a:cubicBezTo>
                    <a:pt x="20179" y="10915"/>
                    <a:pt x="20181" y="10910"/>
                    <a:pt x="20182" y="10905"/>
                  </a:cubicBezTo>
                  <a:close/>
                  <a:moveTo>
                    <a:pt x="5336" y="10901"/>
                  </a:moveTo>
                  <a:cubicBezTo>
                    <a:pt x="5344" y="10901"/>
                    <a:pt x="5355" y="10903"/>
                    <a:pt x="5370" y="10905"/>
                  </a:cubicBezTo>
                  <a:cubicBezTo>
                    <a:pt x="5355" y="10905"/>
                    <a:pt x="5360" y="10916"/>
                    <a:pt x="5365" y="10916"/>
                  </a:cubicBezTo>
                  <a:cubicBezTo>
                    <a:pt x="5368" y="10916"/>
                    <a:pt x="5370" y="10913"/>
                    <a:pt x="5370" y="10905"/>
                  </a:cubicBezTo>
                  <a:lnTo>
                    <a:pt x="5370" y="10905"/>
                  </a:lnTo>
                  <a:cubicBezTo>
                    <a:pt x="5375" y="10917"/>
                    <a:pt x="5373" y="10923"/>
                    <a:pt x="5367" y="10926"/>
                  </a:cubicBezTo>
                  <a:lnTo>
                    <a:pt x="5367" y="10926"/>
                  </a:lnTo>
                  <a:cubicBezTo>
                    <a:pt x="5357" y="10918"/>
                    <a:pt x="5347" y="10909"/>
                    <a:pt x="5336" y="10901"/>
                  </a:cubicBezTo>
                  <a:close/>
                  <a:moveTo>
                    <a:pt x="21242" y="10929"/>
                  </a:moveTo>
                  <a:lnTo>
                    <a:pt x="21242" y="10929"/>
                  </a:lnTo>
                  <a:cubicBezTo>
                    <a:pt x="21236" y="10934"/>
                    <a:pt x="21231" y="10940"/>
                    <a:pt x="21228" y="10946"/>
                  </a:cubicBezTo>
                  <a:lnTo>
                    <a:pt x="21228" y="10946"/>
                  </a:lnTo>
                  <a:cubicBezTo>
                    <a:pt x="21232" y="10944"/>
                    <a:pt x="21237" y="10938"/>
                    <a:pt x="21242" y="10929"/>
                  </a:cubicBezTo>
                  <a:close/>
                  <a:moveTo>
                    <a:pt x="5381" y="10937"/>
                  </a:moveTo>
                  <a:cubicBezTo>
                    <a:pt x="5380" y="10940"/>
                    <a:pt x="5383" y="10945"/>
                    <a:pt x="5394" y="10953"/>
                  </a:cubicBezTo>
                  <a:cubicBezTo>
                    <a:pt x="5395" y="10952"/>
                    <a:pt x="5395" y="10951"/>
                    <a:pt x="5396" y="10950"/>
                  </a:cubicBezTo>
                  <a:lnTo>
                    <a:pt x="5396" y="10950"/>
                  </a:lnTo>
                  <a:cubicBezTo>
                    <a:pt x="5391" y="10946"/>
                    <a:pt x="5386" y="10942"/>
                    <a:pt x="5381" y="10937"/>
                  </a:cubicBezTo>
                  <a:close/>
                  <a:moveTo>
                    <a:pt x="16927" y="10951"/>
                  </a:moveTo>
                  <a:cubicBezTo>
                    <a:pt x="16928" y="10952"/>
                    <a:pt x="16930" y="10953"/>
                    <a:pt x="16931" y="10953"/>
                  </a:cubicBezTo>
                  <a:cubicBezTo>
                    <a:pt x="16930" y="10952"/>
                    <a:pt x="16929" y="10952"/>
                    <a:pt x="16927" y="10951"/>
                  </a:cubicBezTo>
                  <a:close/>
                  <a:moveTo>
                    <a:pt x="5466" y="10917"/>
                  </a:moveTo>
                  <a:cubicBezTo>
                    <a:pt x="5478" y="10917"/>
                    <a:pt x="5490" y="10941"/>
                    <a:pt x="5501" y="10965"/>
                  </a:cubicBezTo>
                  <a:cubicBezTo>
                    <a:pt x="5490" y="10953"/>
                    <a:pt x="5478" y="10929"/>
                    <a:pt x="5466" y="10917"/>
                  </a:cubicBezTo>
                  <a:close/>
                  <a:moveTo>
                    <a:pt x="21420" y="10954"/>
                  </a:moveTo>
                  <a:cubicBezTo>
                    <a:pt x="21420" y="10965"/>
                    <a:pt x="21408" y="10965"/>
                    <a:pt x="21396" y="10965"/>
                  </a:cubicBezTo>
                  <a:cubicBezTo>
                    <a:pt x="21401" y="10962"/>
                    <a:pt x="21410" y="10958"/>
                    <a:pt x="21420" y="10954"/>
                  </a:cubicBezTo>
                  <a:close/>
                  <a:moveTo>
                    <a:pt x="21452" y="10957"/>
                  </a:moveTo>
                  <a:cubicBezTo>
                    <a:pt x="21449" y="10957"/>
                    <a:pt x="21443" y="10959"/>
                    <a:pt x="21432" y="10965"/>
                  </a:cubicBezTo>
                  <a:cubicBezTo>
                    <a:pt x="21439" y="10963"/>
                    <a:pt x="21445" y="10960"/>
                    <a:pt x="21452" y="10957"/>
                  </a:cubicBezTo>
                  <a:close/>
                  <a:moveTo>
                    <a:pt x="21333" y="10959"/>
                  </a:moveTo>
                  <a:cubicBezTo>
                    <a:pt x="21332" y="10962"/>
                    <a:pt x="21330" y="10965"/>
                    <a:pt x="21328" y="10969"/>
                  </a:cubicBezTo>
                  <a:lnTo>
                    <a:pt x="21328" y="10969"/>
                  </a:lnTo>
                  <a:cubicBezTo>
                    <a:pt x="21327" y="10968"/>
                    <a:pt x="21326" y="10967"/>
                    <a:pt x="21325" y="10965"/>
                  </a:cubicBezTo>
                  <a:cubicBezTo>
                    <a:pt x="21328" y="10963"/>
                    <a:pt x="21330" y="10961"/>
                    <a:pt x="21333" y="10959"/>
                  </a:cubicBezTo>
                  <a:close/>
                  <a:moveTo>
                    <a:pt x="21646" y="10798"/>
                  </a:moveTo>
                  <a:cubicBezTo>
                    <a:pt x="21641" y="10802"/>
                    <a:pt x="21635" y="10805"/>
                    <a:pt x="21630" y="10809"/>
                  </a:cubicBezTo>
                  <a:lnTo>
                    <a:pt x="21630" y="10809"/>
                  </a:lnTo>
                  <a:cubicBezTo>
                    <a:pt x="21631" y="10807"/>
                    <a:pt x="21632" y="10804"/>
                    <a:pt x="21634" y="10800"/>
                  </a:cubicBezTo>
                  <a:lnTo>
                    <a:pt x="21634" y="10800"/>
                  </a:lnTo>
                  <a:cubicBezTo>
                    <a:pt x="21624" y="10804"/>
                    <a:pt x="21621" y="10811"/>
                    <a:pt x="21623" y="10813"/>
                  </a:cubicBezTo>
                  <a:lnTo>
                    <a:pt x="21623" y="10813"/>
                  </a:lnTo>
                  <a:cubicBezTo>
                    <a:pt x="21625" y="10812"/>
                    <a:pt x="21627" y="10811"/>
                    <a:pt x="21630" y="10809"/>
                  </a:cubicBezTo>
                  <a:lnTo>
                    <a:pt x="21630" y="10809"/>
                  </a:lnTo>
                  <a:cubicBezTo>
                    <a:pt x="21627" y="10813"/>
                    <a:pt x="21626" y="10814"/>
                    <a:pt x="21624" y="10814"/>
                  </a:cubicBezTo>
                  <a:cubicBezTo>
                    <a:pt x="21624" y="10814"/>
                    <a:pt x="21623" y="10814"/>
                    <a:pt x="21623" y="10813"/>
                  </a:cubicBezTo>
                  <a:lnTo>
                    <a:pt x="21623" y="10813"/>
                  </a:lnTo>
                  <a:cubicBezTo>
                    <a:pt x="21557" y="10856"/>
                    <a:pt x="21483" y="10897"/>
                    <a:pt x="21408" y="10929"/>
                  </a:cubicBezTo>
                  <a:cubicBezTo>
                    <a:pt x="21384" y="10953"/>
                    <a:pt x="21372" y="10977"/>
                    <a:pt x="21325" y="10977"/>
                  </a:cubicBezTo>
                  <a:cubicBezTo>
                    <a:pt x="21326" y="10974"/>
                    <a:pt x="21327" y="10971"/>
                    <a:pt x="21328" y="10969"/>
                  </a:cubicBezTo>
                  <a:lnTo>
                    <a:pt x="21328" y="10969"/>
                  </a:lnTo>
                  <a:cubicBezTo>
                    <a:pt x="21331" y="10971"/>
                    <a:pt x="21333" y="10972"/>
                    <a:pt x="21335" y="10972"/>
                  </a:cubicBezTo>
                  <a:cubicBezTo>
                    <a:pt x="21343" y="10972"/>
                    <a:pt x="21348" y="10957"/>
                    <a:pt x="21347" y="10949"/>
                  </a:cubicBezTo>
                  <a:lnTo>
                    <a:pt x="21347" y="10949"/>
                  </a:lnTo>
                  <a:cubicBezTo>
                    <a:pt x="21343" y="10952"/>
                    <a:pt x="21338" y="10956"/>
                    <a:pt x="21333" y="10959"/>
                  </a:cubicBezTo>
                  <a:lnTo>
                    <a:pt x="21333" y="10959"/>
                  </a:lnTo>
                  <a:cubicBezTo>
                    <a:pt x="21339" y="10948"/>
                    <a:pt x="21343" y="10944"/>
                    <a:pt x="21345" y="10944"/>
                  </a:cubicBezTo>
                  <a:cubicBezTo>
                    <a:pt x="21346" y="10944"/>
                    <a:pt x="21347" y="10946"/>
                    <a:pt x="21347" y="10949"/>
                  </a:cubicBezTo>
                  <a:lnTo>
                    <a:pt x="21347" y="10949"/>
                  </a:lnTo>
                  <a:cubicBezTo>
                    <a:pt x="21371" y="10931"/>
                    <a:pt x="21390" y="10915"/>
                    <a:pt x="21408" y="10905"/>
                  </a:cubicBezTo>
                  <a:lnTo>
                    <a:pt x="21408" y="10905"/>
                  </a:lnTo>
                  <a:cubicBezTo>
                    <a:pt x="21403" y="10907"/>
                    <a:pt x="21399" y="10908"/>
                    <a:pt x="21397" y="10908"/>
                  </a:cubicBezTo>
                  <a:cubicBezTo>
                    <a:pt x="21381" y="10908"/>
                    <a:pt x="21479" y="10839"/>
                    <a:pt x="21508" y="10839"/>
                  </a:cubicBezTo>
                  <a:cubicBezTo>
                    <a:pt x="21512" y="10839"/>
                    <a:pt x="21515" y="10841"/>
                    <a:pt x="21515" y="10846"/>
                  </a:cubicBezTo>
                  <a:cubicBezTo>
                    <a:pt x="21480" y="10858"/>
                    <a:pt x="21456" y="10881"/>
                    <a:pt x="21420" y="10917"/>
                  </a:cubicBezTo>
                  <a:cubicBezTo>
                    <a:pt x="21492" y="10870"/>
                    <a:pt x="21563" y="10810"/>
                    <a:pt x="21634" y="10798"/>
                  </a:cubicBezTo>
                  <a:lnTo>
                    <a:pt x="21634" y="10798"/>
                  </a:lnTo>
                  <a:cubicBezTo>
                    <a:pt x="21634" y="10799"/>
                    <a:pt x="21634" y="10799"/>
                    <a:pt x="21634" y="10800"/>
                  </a:cubicBezTo>
                  <a:lnTo>
                    <a:pt x="21634" y="10800"/>
                  </a:lnTo>
                  <a:cubicBezTo>
                    <a:pt x="21637" y="10799"/>
                    <a:pt x="21641" y="10798"/>
                    <a:pt x="21646" y="10798"/>
                  </a:cubicBezTo>
                  <a:close/>
                  <a:moveTo>
                    <a:pt x="20170" y="10968"/>
                  </a:moveTo>
                  <a:cubicBezTo>
                    <a:pt x="20174" y="10968"/>
                    <a:pt x="20181" y="10971"/>
                    <a:pt x="20194" y="10977"/>
                  </a:cubicBezTo>
                  <a:cubicBezTo>
                    <a:pt x="20190" y="10977"/>
                    <a:pt x="20188" y="10978"/>
                    <a:pt x="20186" y="10979"/>
                  </a:cubicBezTo>
                  <a:lnTo>
                    <a:pt x="20186" y="10979"/>
                  </a:lnTo>
                  <a:cubicBezTo>
                    <a:pt x="20189" y="10979"/>
                    <a:pt x="20191" y="10978"/>
                    <a:pt x="20194" y="10977"/>
                  </a:cubicBezTo>
                  <a:lnTo>
                    <a:pt x="20194" y="10977"/>
                  </a:lnTo>
                  <a:cubicBezTo>
                    <a:pt x="20190" y="10981"/>
                    <a:pt x="20187" y="10982"/>
                    <a:pt x="20186" y="10982"/>
                  </a:cubicBezTo>
                  <a:cubicBezTo>
                    <a:pt x="20184" y="10982"/>
                    <a:pt x="20185" y="10980"/>
                    <a:pt x="20186" y="10979"/>
                  </a:cubicBezTo>
                  <a:lnTo>
                    <a:pt x="20186" y="10979"/>
                  </a:lnTo>
                  <a:cubicBezTo>
                    <a:pt x="20185" y="10979"/>
                    <a:pt x="20184" y="10979"/>
                    <a:pt x="20183" y="10979"/>
                  </a:cubicBezTo>
                  <a:cubicBezTo>
                    <a:pt x="20170" y="10979"/>
                    <a:pt x="20161" y="10968"/>
                    <a:pt x="20170" y="10968"/>
                  </a:cubicBezTo>
                  <a:close/>
                  <a:moveTo>
                    <a:pt x="21134" y="11012"/>
                  </a:moveTo>
                  <a:cubicBezTo>
                    <a:pt x="21131" y="11016"/>
                    <a:pt x="21128" y="11019"/>
                    <a:pt x="21127" y="11023"/>
                  </a:cubicBezTo>
                  <a:lnTo>
                    <a:pt x="21127" y="11023"/>
                  </a:lnTo>
                  <a:cubicBezTo>
                    <a:pt x="21130" y="11020"/>
                    <a:pt x="21132" y="11017"/>
                    <a:pt x="21134" y="11012"/>
                  </a:cubicBezTo>
                  <a:close/>
                  <a:moveTo>
                    <a:pt x="20170" y="10989"/>
                  </a:moveTo>
                  <a:cubicBezTo>
                    <a:pt x="20182" y="11001"/>
                    <a:pt x="20182" y="11012"/>
                    <a:pt x="20182" y="11024"/>
                  </a:cubicBezTo>
                  <a:lnTo>
                    <a:pt x="20170" y="10989"/>
                  </a:lnTo>
                  <a:close/>
                  <a:moveTo>
                    <a:pt x="21766" y="11024"/>
                  </a:moveTo>
                  <a:cubicBezTo>
                    <a:pt x="21765" y="11024"/>
                    <a:pt x="21765" y="11024"/>
                    <a:pt x="21765" y="11024"/>
                  </a:cubicBezTo>
                  <a:lnTo>
                    <a:pt x="21765" y="11024"/>
                  </a:lnTo>
                  <a:cubicBezTo>
                    <a:pt x="21765" y="11024"/>
                    <a:pt x="21765" y="11024"/>
                    <a:pt x="21765" y="11024"/>
                  </a:cubicBezTo>
                  <a:cubicBezTo>
                    <a:pt x="21766" y="11024"/>
                    <a:pt x="21766" y="11024"/>
                    <a:pt x="21766" y="11024"/>
                  </a:cubicBezTo>
                  <a:close/>
                  <a:moveTo>
                    <a:pt x="20563" y="11036"/>
                  </a:moveTo>
                  <a:cubicBezTo>
                    <a:pt x="20562" y="11037"/>
                    <a:pt x="20561" y="11037"/>
                    <a:pt x="20560" y="11038"/>
                  </a:cubicBezTo>
                  <a:lnTo>
                    <a:pt x="20560" y="11038"/>
                  </a:lnTo>
                  <a:cubicBezTo>
                    <a:pt x="20561" y="11037"/>
                    <a:pt x="20562" y="11037"/>
                    <a:pt x="20563" y="11036"/>
                  </a:cubicBezTo>
                  <a:close/>
                  <a:moveTo>
                    <a:pt x="21765" y="11024"/>
                  </a:moveTo>
                  <a:lnTo>
                    <a:pt x="21765" y="11024"/>
                  </a:lnTo>
                  <a:cubicBezTo>
                    <a:pt x="21756" y="11025"/>
                    <a:pt x="21747" y="11032"/>
                    <a:pt x="21738" y="11040"/>
                  </a:cubicBezTo>
                  <a:lnTo>
                    <a:pt x="21738" y="11040"/>
                  </a:lnTo>
                  <a:cubicBezTo>
                    <a:pt x="21746" y="11034"/>
                    <a:pt x="21755" y="11029"/>
                    <a:pt x="21765" y="11024"/>
                  </a:cubicBezTo>
                  <a:close/>
                  <a:moveTo>
                    <a:pt x="21738" y="11040"/>
                  </a:moveTo>
                  <a:cubicBezTo>
                    <a:pt x="21735" y="11042"/>
                    <a:pt x="21733" y="11044"/>
                    <a:pt x="21731" y="11046"/>
                  </a:cubicBezTo>
                  <a:lnTo>
                    <a:pt x="21731" y="11046"/>
                  </a:lnTo>
                  <a:cubicBezTo>
                    <a:pt x="21730" y="11047"/>
                    <a:pt x="21730" y="11047"/>
                    <a:pt x="21730" y="11048"/>
                  </a:cubicBezTo>
                  <a:cubicBezTo>
                    <a:pt x="21732" y="11045"/>
                    <a:pt x="21735" y="11043"/>
                    <a:pt x="21738" y="11040"/>
                  </a:cubicBezTo>
                  <a:close/>
                  <a:moveTo>
                    <a:pt x="21737" y="11032"/>
                  </a:moveTo>
                  <a:lnTo>
                    <a:pt x="21737" y="11032"/>
                  </a:lnTo>
                  <a:cubicBezTo>
                    <a:pt x="21737" y="11032"/>
                    <a:pt x="21731" y="11040"/>
                    <a:pt x="21718" y="11060"/>
                  </a:cubicBezTo>
                  <a:cubicBezTo>
                    <a:pt x="21722" y="11055"/>
                    <a:pt x="21726" y="11050"/>
                    <a:pt x="21731" y="11046"/>
                  </a:cubicBezTo>
                  <a:lnTo>
                    <a:pt x="21731" y="11046"/>
                  </a:lnTo>
                  <a:cubicBezTo>
                    <a:pt x="21735" y="11037"/>
                    <a:pt x="21738" y="11032"/>
                    <a:pt x="21737" y="11032"/>
                  </a:cubicBezTo>
                  <a:close/>
                  <a:moveTo>
                    <a:pt x="21574" y="11036"/>
                  </a:moveTo>
                  <a:cubicBezTo>
                    <a:pt x="21551" y="11048"/>
                    <a:pt x="21525" y="11061"/>
                    <a:pt x="21525" y="11061"/>
                  </a:cubicBezTo>
                  <a:cubicBezTo>
                    <a:pt x="21525" y="11061"/>
                    <a:pt x="21526" y="11061"/>
                    <a:pt x="21527" y="11060"/>
                  </a:cubicBezTo>
                  <a:cubicBezTo>
                    <a:pt x="21533" y="11060"/>
                    <a:pt x="21559" y="11046"/>
                    <a:pt x="21574" y="11036"/>
                  </a:cubicBezTo>
                  <a:close/>
                  <a:moveTo>
                    <a:pt x="21669" y="11060"/>
                  </a:moveTo>
                  <a:cubicBezTo>
                    <a:pt x="21668" y="11061"/>
                    <a:pt x="21667" y="11061"/>
                    <a:pt x="21667" y="11061"/>
                  </a:cubicBezTo>
                  <a:cubicBezTo>
                    <a:pt x="21668" y="11061"/>
                    <a:pt x="21669" y="11061"/>
                    <a:pt x="21670" y="11060"/>
                  </a:cubicBezTo>
                  <a:cubicBezTo>
                    <a:pt x="21670" y="11060"/>
                    <a:pt x="21670" y="11060"/>
                    <a:pt x="21669" y="11060"/>
                  </a:cubicBezTo>
                  <a:close/>
                  <a:moveTo>
                    <a:pt x="21304" y="11069"/>
                  </a:moveTo>
                  <a:cubicBezTo>
                    <a:pt x="21302" y="11070"/>
                    <a:pt x="21301" y="11071"/>
                    <a:pt x="21301" y="11072"/>
                  </a:cubicBezTo>
                  <a:cubicBezTo>
                    <a:pt x="21302" y="11071"/>
                    <a:pt x="21303" y="11070"/>
                    <a:pt x="21304" y="11069"/>
                  </a:cubicBezTo>
                  <a:close/>
                  <a:moveTo>
                    <a:pt x="5754" y="11118"/>
                  </a:moveTo>
                  <a:cubicBezTo>
                    <a:pt x="5753" y="11118"/>
                    <a:pt x="5752" y="11119"/>
                    <a:pt x="5751" y="11120"/>
                  </a:cubicBezTo>
                  <a:cubicBezTo>
                    <a:pt x="5751" y="11120"/>
                    <a:pt x="5751" y="11120"/>
                    <a:pt x="5751" y="11120"/>
                  </a:cubicBezTo>
                  <a:cubicBezTo>
                    <a:pt x="5751" y="11120"/>
                    <a:pt x="5752" y="11120"/>
                    <a:pt x="5754" y="11118"/>
                  </a:cubicBezTo>
                  <a:close/>
                  <a:moveTo>
                    <a:pt x="20789" y="11120"/>
                  </a:moveTo>
                  <a:cubicBezTo>
                    <a:pt x="20786" y="11128"/>
                    <a:pt x="20787" y="11131"/>
                    <a:pt x="20790" y="11131"/>
                  </a:cubicBezTo>
                  <a:lnTo>
                    <a:pt x="20790" y="11131"/>
                  </a:lnTo>
                  <a:cubicBezTo>
                    <a:pt x="20790" y="11128"/>
                    <a:pt x="20789" y="11124"/>
                    <a:pt x="20789" y="11120"/>
                  </a:cubicBezTo>
                  <a:close/>
                  <a:moveTo>
                    <a:pt x="20242" y="11123"/>
                  </a:moveTo>
                  <a:cubicBezTo>
                    <a:pt x="20251" y="11123"/>
                    <a:pt x="20256" y="11125"/>
                    <a:pt x="20253" y="11132"/>
                  </a:cubicBezTo>
                  <a:cubicBezTo>
                    <a:pt x="20237" y="11133"/>
                    <a:pt x="20226" y="11134"/>
                    <a:pt x="20219" y="11134"/>
                  </a:cubicBezTo>
                  <a:cubicBezTo>
                    <a:pt x="20191" y="11134"/>
                    <a:pt x="20223" y="11123"/>
                    <a:pt x="20242" y="11123"/>
                  </a:cubicBezTo>
                  <a:close/>
                  <a:moveTo>
                    <a:pt x="20206" y="11001"/>
                  </a:moveTo>
                  <a:cubicBezTo>
                    <a:pt x="20218" y="11024"/>
                    <a:pt x="20241" y="11060"/>
                    <a:pt x="20253" y="11096"/>
                  </a:cubicBezTo>
                  <a:cubicBezTo>
                    <a:pt x="20251" y="11093"/>
                    <a:pt x="20249" y="11092"/>
                    <a:pt x="20246" y="11092"/>
                  </a:cubicBezTo>
                  <a:cubicBezTo>
                    <a:pt x="20229" y="11092"/>
                    <a:pt x="20198" y="11142"/>
                    <a:pt x="20185" y="11142"/>
                  </a:cubicBezTo>
                  <a:cubicBezTo>
                    <a:pt x="20175" y="11142"/>
                    <a:pt x="20177" y="11111"/>
                    <a:pt x="20206" y="11001"/>
                  </a:cubicBezTo>
                  <a:close/>
                  <a:moveTo>
                    <a:pt x="20063" y="11179"/>
                  </a:moveTo>
                  <a:cubicBezTo>
                    <a:pt x="20063" y="11181"/>
                    <a:pt x="20064" y="11183"/>
                    <a:pt x="20065" y="11184"/>
                  </a:cubicBezTo>
                  <a:lnTo>
                    <a:pt x="20065" y="11184"/>
                  </a:lnTo>
                  <a:cubicBezTo>
                    <a:pt x="20064" y="11182"/>
                    <a:pt x="20063" y="11181"/>
                    <a:pt x="20063" y="11179"/>
                  </a:cubicBezTo>
                  <a:close/>
                  <a:moveTo>
                    <a:pt x="20777" y="11179"/>
                  </a:moveTo>
                  <a:cubicBezTo>
                    <a:pt x="20783" y="11185"/>
                    <a:pt x="20789" y="11188"/>
                    <a:pt x="20792" y="11188"/>
                  </a:cubicBezTo>
                  <a:cubicBezTo>
                    <a:pt x="20795" y="11188"/>
                    <a:pt x="20795" y="11185"/>
                    <a:pt x="20789" y="11179"/>
                  </a:cubicBezTo>
                  <a:close/>
                  <a:moveTo>
                    <a:pt x="6087" y="11188"/>
                  </a:moveTo>
                  <a:cubicBezTo>
                    <a:pt x="6091" y="11188"/>
                    <a:pt x="6098" y="11189"/>
                    <a:pt x="6109" y="11191"/>
                  </a:cubicBezTo>
                  <a:cubicBezTo>
                    <a:pt x="6101" y="11190"/>
                    <a:pt x="6094" y="11188"/>
                    <a:pt x="6087" y="11188"/>
                  </a:cubicBezTo>
                  <a:close/>
                  <a:moveTo>
                    <a:pt x="6109" y="11191"/>
                  </a:moveTo>
                  <a:cubicBezTo>
                    <a:pt x="6108" y="11192"/>
                    <a:pt x="6107" y="11192"/>
                    <a:pt x="6106" y="11193"/>
                  </a:cubicBezTo>
                  <a:lnTo>
                    <a:pt x="6106" y="11193"/>
                  </a:lnTo>
                  <a:cubicBezTo>
                    <a:pt x="6107" y="11192"/>
                    <a:pt x="6108" y="11192"/>
                    <a:pt x="6109" y="11191"/>
                  </a:cubicBezTo>
                  <a:close/>
                  <a:moveTo>
                    <a:pt x="5947" y="11209"/>
                  </a:moveTo>
                  <a:lnTo>
                    <a:pt x="5947" y="11209"/>
                  </a:lnTo>
                  <a:cubicBezTo>
                    <a:pt x="5947" y="11212"/>
                    <a:pt x="5947" y="11217"/>
                    <a:pt x="5948" y="11222"/>
                  </a:cubicBezTo>
                  <a:lnTo>
                    <a:pt x="5948" y="11222"/>
                  </a:lnTo>
                  <a:cubicBezTo>
                    <a:pt x="5942" y="11220"/>
                    <a:pt x="5936" y="11217"/>
                    <a:pt x="5930" y="11215"/>
                  </a:cubicBezTo>
                  <a:cubicBezTo>
                    <a:pt x="5936" y="11213"/>
                    <a:pt x="5941" y="11211"/>
                    <a:pt x="5947" y="11209"/>
                  </a:cubicBezTo>
                  <a:close/>
                  <a:moveTo>
                    <a:pt x="21099" y="11227"/>
                  </a:moveTo>
                  <a:cubicBezTo>
                    <a:pt x="21095" y="11227"/>
                    <a:pt x="21092" y="11228"/>
                    <a:pt x="21089" y="11230"/>
                  </a:cubicBezTo>
                  <a:lnTo>
                    <a:pt x="21089" y="11230"/>
                  </a:lnTo>
                  <a:cubicBezTo>
                    <a:pt x="21097" y="11228"/>
                    <a:pt x="21101" y="11227"/>
                    <a:pt x="21099" y="11227"/>
                  </a:cubicBezTo>
                  <a:close/>
                  <a:moveTo>
                    <a:pt x="6061" y="11186"/>
                  </a:moveTo>
                  <a:cubicBezTo>
                    <a:pt x="6069" y="11186"/>
                    <a:pt x="6078" y="11187"/>
                    <a:pt x="6087" y="11188"/>
                  </a:cubicBezTo>
                  <a:lnTo>
                    <a:pt x="6087" y="11188"/>
                  </a:lnTo>
                  <a:cubicBezTo>
                    <a:pt x="6086" y="11188"/>
                    <a:pt x="6085" y="11188"/>
                    <a:pt x="6084" y="11188"/>
                  </a:cubicBezTo>
                  <a:cubicBezTo>
                    <a:pt x="6072" y="11188"/>
                    <a:pt x="6086" y="11194"/>
                    <a:pt x="6098" y="11194"/>
                  </a:cubicBezTo>
                  <a:cubicBezTo>
                    <a:pt x="6101" y="11194"/>
                    <a:pt x="6104" y="11194"/>
                    <a:pt x="6106" y="11193"/>
                  </a:cubicBezTo>
                  <a:lnTo>
                    <a:pt x="6106" y="11193"/>
                  </a:lnTo>
                  <a:cubicBezTo>
                    <a:pt x="6058" y="11229"/>
                    <a:pt x="6087" y="11265"/>
                    <a:pt x="6065" y="11265"/>
                  </a:cubicBezTo>
                  <a:cubicBezTo>
                    <a:pt x="6052" y="11265"/>
                    <a:pt x="6022" y="11253"/>
                    <a:pt x="5952" y="11224"/>
                  </a:cubicBezTo>
                  <a:lnTo>
                    <a:pt x="5952" y="11224"/>
                  </a:lnTo>
                  <a:cubicBezTo>
                    <a:pt x="5951" y="11218"/>
                    <a:pt x="5951" y="11212"/>
                    <a:pt x="5950" y="11207"/>
                  </a:cubicBezTo>
                  <a:lnTo>
                    <a:pt x="5950" y="11207"/>
                  </a:lnTo>
                  <a:cubicBezTo>
                    <a:pt x="5987" y="11194"/>
                    <a:pt x="6024" y="11186"/>
                    <a:pt x="6061" y="11186"/>
                  </a:cubicBezTo>
                  <a:close/>
                  <a:moveTo>
                    <a:pt x="20051" y="11298"/>
                  </a:moveTo>
                  <a:cubicBezTo>
                    <a:pt x="20043" y="11302"/>
                    <a:pt x="20039" y="11303"/>
                    <a:pt x="20038" y="11303"/>
                  </a:cubicBezTo>
                  <a:cubicBezTo>
                    <a:pt x="20035" y="11303"/>
                    <a:pt x="20043" y="11298"/>
                    <a:pt x="20051" y="11298"/>
                  </a:cubicBezTo>
                  <a:close/>
                  <a:moveTo>
                    <a:pt x="20102" y="11315"/>
                  </a:moveTo>
                  <a:cubicBezTo>
                    <a:pt x="20105" y="11315"/>
                    <a:pt x="20108" y="11317"/>
                    <a:pt x="20110" y="11322"/>
                  </a:cubicBezTo>
                  <a:cubicBezTo>
                    <a:pt x="20103" y="11327"/>
                    <a:pt x="20098" y="11329"/>
                    <a:pt x="20095" y="11329"/>
                  </a:cubicBezTo>
                  <a:cubicBezTo>
                    <a:pt x="20087" y="11329"/>
                    <a:pt x="20094" y="11315"/>
                    <a:pt x="20102" y="11315"/>
                  </a:cubicBezTo>
                  <a:close/>
                  <a:moveTo>
                    <a:pt x="20075" y="11334"/>
                  </a:moveTo>
                  <a:cubicBezTo>
                    <a:pt x="20075" y="11334"/>
                    <a:pt x="20075" y="11334"/>
                    <a:pt x="20075" y="11334"/>
                  </a:cubicBezTo>
                  <a:lnTo>
                    <a:pt x="20075" y="11334"/>
                  </a:lnTo>
                  <a:cubicBezTo>
                    <a:pt x="20075" y="11334"/>
                    <a:pt x="20075" y="11334"/>
                    <a:pt x="20075" y="11334"/>
                  </a:cubicBezTo>
                  <a:close/>
                  <a:moveTo>
                    <a:pt x="5975" y="11343"/>
                  </a:moveTo>
                  <a:cubicBezTo>
                    <a:pt x="5975" y="11345"/>
                    <a:pt x="5976" y="11346"/>
                    <a:pt x="5977" y="11346"/>
                  </a:cubicBezTo>
                  <a:cubicBezTo>
                    <a:pt x="5977" y="11346"/>
                    <a:pt x="5977" y="11346"/>
                    <a:pt x="5978" y="11346"/>
                  </a:cubicBezTo>
                  <a:cubicBezTo>
                    <a:pt x="5977" y="11345"/>
                    <a:pt x="5976" y="11344"/>
                    <a:pt x="5975" y="11343"/>
                  </a:cubicBezTo>
                  <a:close/>
                  <a:moveTo>
                    <a:pt x="20075" y="11334"/>
                  </a:moveTo>
                  <a:cubicBezTo>
                    <a:pt x="20075" y="11338"/>
                    <a:pt x="20075" y="11343"/>
                    <a:pt x="20075" y="11347"/>
                  </a:cubicBezTo>
                  <a:lnTo>
                    <a:pt x="20075" y="11347"/>
                  </a:lnTo>
                  <a:cubicBezTo>
                    <a:pt x="20072" y="11344"/>
                    <a:pt x="20072" y="11340"/>
                    <a:pt x="20075" y="11334"/>
                  </a:cubicBezTo>
                  <a:close/>
                  <a:moveTo>
                    <a:pt x="20075" y="11334"/>
                  </a:moveTo>
                  <a:cubicBezTo>
                    <a:pt x="20088" y="11343"/>
                    <a:pt x="20090" y="11348"/>
                    <a:pt x="20088" y="11350"/>
                  </a:cubicBezTo>
                  <a:lnTo>
                    <a:pt x="20088" y="11350"/>
                  </a:lnTo>
                  <a:cubicBezTo>
                    <a:pt x="20084" y="11345"/>
                    <a:pt x="20080" y="11339"/>
                    <a:pt x="20075" y="11334"/>
                  </a:cubicBezTo>
                  <a:close/>
                  <a:moveTo>
                    <a:pt x="20264" y="11356"/>
                  </a:moveTo>
                  <a:cubicBezTo>
                    <a:pt x="20264" y="11358"/>
                    <a:pt x="20265" y="11359"/>
                    <a:pt x="20265" y="11359"/>
                  </a:cubicBezTo>
                  <a:cubicBezTo>
                    <a:pt x="20265" y="11359"/>
                    <a:pt x="20265" y="11358"/>
                    <a:pt x="20265" y="11358"/>
                  </a:cubicBezTo>
                  <a:cubicBezTo>
                    <a:pt x="20265" y="11357"/>
                    <a:pt x="20264" y="11357"/>
                    <a:pt x="20264" y="11356"/>
                  </a:cubicBezTo>
                  <a:close/>
                  <a:moveTo>
                    <a:pt x="6775" y="11358"/>
                  </a:moveTo>
                  <a:cubicBezTo>
                    <a:pt x="6774" y="11359"/>
                    <a:pt x="6772" y="11361"/>
                    <a:pt x="6770" y="11362"/>
                  </a:cubicBezTo>
                  <a:lnTo>
                    <a:pt x="6770" y="11362"/>
                  </a:lnTo>
                  <a:cubicBezTo>
                    <a:pt x="6772" y="11361"/>
                    <a:pt x="6774" y="11359"/>
                    <a:pt x="6775" y="11358"/>
                  </a:cubicBezTo>
                  <a:close/>
                  <a:moveTo>
                    <a:pt x="6168" y="11358"/>
                  </a:moveTo>
                  <a:cubicBezTo>
                    <a:pt x="6162" y="11364"/>
                    <a:pt x="6156" y="11367"/>
                    <a:pt x="6149" y="11367"/>
                  </a:cubicBezTo>
                  <a:cubicBezTo>
                    <a:pt x="6141" y="11367"/>
                    <a:pt x="6132" y="11364"/>
                    <a:pt x="6121" y="11358"/>
                  </a:cubicBezTo>
                  <a:close/>
                  <a:moveTo>
                    <a:pt x="15567" y="11349"/>
                  </a:moveTo>
                  <a:cubicBezTo>
                    <a:pt x="15564" y="11349"/>
                    <a:pt x="15558" y="11356"/>
                    <a:pt x="15551" y="11376"/>
                  </a:cubicBezTo>
                  <a:lnTo>
                    <a:pt x="15551" y="11376"/>
                  </a:lnTo>
                  <a:cubicBezTo>
                    <a:pt x="15568" y="11365"/>
                    <a:pt x="15571" y="11349"/>
                    <a:pt x="15567" y="11349"/>
                  </a:cubicBezTo>
                  <a:close/>
                  <a:moveTo>
                    <a:pt x="20271" y="11309"/>
                  </a:moveTo>
                  <a:cubicBezTo>
                    <a:pt x="20280" y="11309"/>
                    <a:pt x="20297" y="11318"/>
                    <a:pt x="20325" y="11346"/>
                  </a:cubicBezTo>
                  <a:cubicBezTo>
                    <a:pt x="20289" y="11358"/>
                    <a:pt x="20253" y="11370"/>
                    <a:pt x="20218" y="11382"/>
                  </a:cubicBezTo>
                  <a:cubicBezTo>
                    <a:pt x="20235" y="11376"/>
                    <a:pt x="20238" y="11373"/>
                    <a:pt x="20235" y="11373"/>
                  </a:cubicBezTo>
                  <a:cubicBezTo>
                    <a:pt x="20232" y="11373"/>
                    <a:pt x="20224" y="11376"/>
                    <a:pt x="20218" y="11382"/>
                  </a:cubicBezTo>
                  <a:cubicBezTo>
                    <a:pt x="20233" y="11358"/>
                    <a:pt x="20238" y="11345"/>
                    <a:pt x="20247" y="11345"/>
                  </a:cubicBezTo>
                  <a:cubicBezTo>
                    <a:pt x="20251" y="11345"/>
                    <a:pt x="20256" y="11349"/>
                    <a:pt x="20264" y="11356"/>
                  </a:cubicBezTo>
                  <a:lnTo>
                    <a:pt x="20264" y="11356"/>
                  </a:lnTo>
                  <a:cubicBezTo>
                    <a:pt x="20260" y="11346"/>
                    <a:pt x="20252" y="11309"/>
                    <a:pt x="20271" y="11309"/>
                  </a:cubicBezTo>
                  <a:close/>
                  <a:moveTo>
                    <a:pt x="20075" y="11347"/>
                  </a:moveTo>
                  <a:cubicBezTo>
                    <a:pt x="20077" y="11350"/>
                    <a:pt x="20081" y="11352"/>
                    <a:pt x="20084" y="11352"/>
                  </a:cubicBezTo>
                  <a:cubicBezTo>
                    <a:pt x="20085" y="11352"/>
                    <a:pt x="20087" y="11351"/>
                    <a:pt x="20088" y="11350"/>
                  </a:cubicBezTo>
                  <a:lnTo>
                    <a:pt x="20088" y="11350"/>
                  </a:lnTo>
                  <a:cubicBezTo>
                    <a:pt x="20098" y="11369"/>
                    <a:pt x="20096" y="11387"/>
                    <a:pt x="20087" y="11405"/>
                  </a:cubicBezTo>
                  <a:cubicBezTo>
                    <a:pt x="20077" y="11386"/>
                    <a:pt x="20075" y="11367"/>
                    <a:pt x="20075" y="11347"/>
                  </a:cubicBezTo>
                  <a:close/>
                  <a:moveTo>
                    <a:pt x="20796" y="11428"/>
                  </a:moveTo>
                  <a:cubicBezTo>
                    <a:pt x="20794" y="11428"/>
                    <a:pt x="20792" y="11428"/>
                    <a:pt x="20789" y="11429"/>
                  </a:cubicBezTo>
                  <a:cubicBezTo>
                    <a:pt x="20791" y="11429"/>
                    <a:pt x="20794" y="11428"/>
                    <a:pt x="20796" y="11428"/>
                  </a:cubicBezTo>
                  <a:close/>
                  <a:moveTo>
                    <a:pt x="6644" y="11358"/>
                  </a:moveTo>
                  <a:lnTo>
                    <a:pt x="6644" y="11358"/>
                  </a:lnTo>
                  <a:cubicBezTo>
                    <a:pt x="6585" y="11462"/>
                    <a:pt x="6595" y="11478"/>
                    <a:pt x="6585" y="11478"/>
                  </a:cubicBezTo>
                  <a:cubicBezTo>
                    <a:pt x="6581" y="11478"/>
                    <a:pt x="6572" y="11475"/>
                    <a:pt x="6554" y="11475"/>
                  </a:cubicBezTo>
                  <a:cubicBezTo>
                    <a:pt x="6546" y="11475"/>
                    <a:pt x="6537" y="11476"/>
                    <a:pt x="6525" y="11477"/>
                  </a:cubicBezTo>
                  <a:cubicBezTo>
                    <a:pt x="6561" y="11441"/>
                    <a:pt x="6609" y="11393"/>
                    <a:pt x="6644" y="11358"/>
                  </a:cubicBezTo>
                  <a:close/>
                  <a:moveTo>
                    <a:pt x="6359" y="11465"/>
                  </a:moveTo>
                  <a:lnTo>
                    <a:pt x="6359" y="11465"/>
                  </a:lnTo>
                  <a:cubicBezTo>
                    <a:pt x="6379" y="11469"/>
                    <a:pt x="6391" y="11475"/>
                    <a:pt x="6396" y="11479"/>
                  </a:cubicBezTo>
                  <a:lnTo>
                    <a:pt x="6396" y="11479"/>
                  </a:lnTo>
                  <a:cubicBezTo>
                    <a:pt x="6384" y="11476"/>
                    <a:pt x="6371" y="11471"/>
                    <a:pt x="6359" y="11465"/>
                  </a:cubicBezTo>
                  <a:lnTo>
                    <a:pt x="6359" y="11465"/>
                  </a:lnTo>
                  <a:cubicBezTo>
                    <a:pt x="6359" y="11465"/>
                    <a:pt x="6359" y="11465"/>
                    <a:pt x="6359" y="11465"/>
                  </a:cubicBezTo>
                  <a:close/>
                  <a:moveTo>
                    <a:pt x="6502" y="11453"/>
                  </a:moveTo>
                  <a:lnTo>
                    <a:pt x="6502" y="11453"/>
                  </a:lnTo>
                  <a:cubicBezTo>
                    <a:pt x="6490" y="11481"/>
                    <a:pt x="6466" y="11490"/>
                    <a:pt x="6440" y="11490"/>
                  </a:cubicBezTo>
                  <a:cubicBezTo>
                    <a:pt x="6426" y="11490"/>
                    <a:pt x="6412" y="11488"/>
                    <a:pt x="6398" y="11483"/>
                  </a:cubicBezTo>
                  <a:lnTo>
                    <a:pt x="6398" y="11483"/>
                  </a:lnTo>
                  <a:cubicBezTo>
                    <a:pt x="6398" y="11484"/>
                    <a:pt x="6397" y="11484"/>
                    <a:pt x="6396" y="11484"/>
                  </a:cubicBezTo>
                  <a:cubicBezTo>
                    <a:pt x="6391" y="11484"/>
                    <a:pt x="6377" y="11479"/>
                    <a:pt x="6359" y="11465"/>
                  </a:cubicBezTo>
                  <a:lnTo>
                    <a:pt x="6359" y="11465"/>
                  </a:lnTo>
                  <a:cubicBezTo>
                    <a:pt x="6369" y="11472"/>
                    <a:pt x="6383" y="11478"/>
                    <a:pt x="6398" y="11483"/>
                  </a:cubicBezTo>
                  <a:lnTo>
                    <a:pt x="6398" y="11483"/>
                  </a:lnTo>
                  <a:cubicBezTo>
                    <a:pt x="6400" y="11483"/>
                    <a:pt x="6399" y="11481"/>
                    <a:pt x="6396" y="11479"/>
                  </a:cubicBezTo>
                  <a:lnTo>
                    <a:pt x="6396" y="11479"/>
                  </a:lnTo>
                  <a:cubicBezTo>
                    <a:pt x="6405" y="11480"/>
                    <a:pt x="6414" y="11481"/>
                    <a:pt x="6423" y="11481"/>
                  </a:cubicBezTo>
                  <a:cubicBezTo>
                    <a:pt x="6449" y="11481"/>
                    <a:pt x="6475" y="11473"/>
                    <a:pt x="6502" y="11453"/>
                  </a:cubicBezTo>
                  <a:close/>
                  <a:moveTo>
                    <a:pt x="20092" y="11482"/>
                  </a:moveTo>
                  <a:cubicBezTo>
                    <a:pt x="20090" y="11484"/>
                    <a:pt x="20088" y="11486"/>
                    <a:pt x="20087" y="11489"/>
                  </a:cubicBezTo>
                  <a:cubicBezTo>
                    <a:pt x="20087" y="11490"/>
                    <a:pt x="20087" y="11491"/>
                    <a:pt x="20087" y="11491"/>
                  </a:cubicBezTo>
                  <a:cubicBezTo>
                    <a:pt x="20088" y="11491"/>
                    <a:pt x="20091" y="11486"/>
                    <a:pt x="20092" y="11482"/>
                  </a:cubicBezTo>
                  <a:close/>
                  <a:moveTo>
                    <a:pt x="15950" y="11489"/>
                  </a:moveTo>
                  <a:lnTo>
                    <a:pt x="15950" y="11489"/>
                  </a:lnTo>
                  <a:cubicBezTo>
                    <a:pt x="15945" y="11490"/>
                    <a:pt x="15940" y="11491"/>
                    <a:pt x="15935" y="11493"/>
                  </a:cubicBezTo>
                  <a:lnTo>
                    <a:pt x="15935" y="11493"/>
                  </a:lnTo>
                  <a:lnTo>
                    <a:pt x="15943" y="11501"/>
                  </a:lnTo>
                  <a:cubicBezTo>
                    <a:pt x="15945" y="11496"/>
                    <a:pt x="15948" y="11492"/>
                    <a:pt x="15950" y="11489"/>
                  </a:cubicBezTo>
                  <a:close/>
                  <a:moveTo>
                    <a:pt x="6648" y="11509"/>
                  </a:moveTo>
                  <a:cubicBezTo>
                    <a:pt x="6672" y="11509"/>
                    <a:pt x="6637" y="11550"/>
                    <a:pt x="6625" y="11550"/>
                  </a:cubicBezTo>
                  <a:cubicBezTo>
                    <a:pt x="6619" y="11550"/>
                    <a:pt x="6619" y="11541"/>
                    <a:pt x="6633" y="11513"/>
                  </a:cubicBezTo>
                  <a:cubicBezTo>
                    <a:pt x="6639" y="11510"/>
                    <a:pt x="6644" y="11509"/>
                    <a:pt x="6648" y="11509"/>
                  </a:cubicBezTo>
                  <a:close/>
                  <a:moveTo>
                    <a:pt x="6729" y="11542"/>
                  </a:moveTo>
                  <a:cubicBezTo>
                    <a:pt x="6732" y="11542"/>
                    <a:pt x="6735" y="11544"/>
                    <a:pt x="6740" y="11548"/>
                  </a:cubicBezTo>
                  <a:cubicBezTo>
                    <a:pt x="6734" y="11557"/>
                    <a:pt x="6730" y="11560"/>
                    <a:pt x="6727" y="11560"/>
                  </a:cubicBezTo>
                  <a:cubicBezTo>
                    <a:pt x="6719" y="11560"/>
                    <a:pt x="6720" y="11542"/>
                    <a:pt x="6729" y="11542"/>
                  </a:cubicBezTo>
                  <a:close/>
                  <a:moveTo>
                    <a:pt x="20126" y="11461"/>
                  </a:moveTo>
                  <a:cubicBezTo>
                    <a:pt x="20145" y="11461"/>
                    <a:pt x="20158" y="11485"/>
                    <a:pt x="20158" y="11536"/>
                  </a:cubicBezTo>
                  <a:cubicBezTo>
                    <a:pt x="20146" y="11536"/>
                    <a:pt x="20099" y="11524"/>
                    <a:pt x="20099" y="11524"/>
                  </a:cubicBezTo>
                  <a:lnTo>
                    <a:pt x="20099" y="11524"/>
                  </a:lnTo>
                  <a:cubicBezTo>
                    <a:pt x="20087" y="11584"/>
                    <a:pt x="20110" y="11548"/>
                    <a:pt x="20075" y="11596"/>
                  </a:cubicBezTo>
                  <a:cubicBezTo>
                    <a:pt x="20015" y="11503"/>
                    <a:pt x="20040" y="11482"/>
                    <a:pt x="20064" y="11482"/>
                  </a:cubicBezTo>
                  <a:cubicBezTo>
                    <a:pt x="20074" y="11482"/>
                    <a:pt x="20083" y="11485"/>
                    <a:pt x="20087" y="11489"/>
                  </a:cubicBezTo>
                  <a:cubicBezTo>
                    <a:pt x="20090" y="11482"/>
                    <a:pt x="20091" y="11480"/>
                    <a:pt x="20092" y="11480"/>
                  </a:cubicBezTo>
                  <a:lnTo>
                    <a:pt x="20092" y="11480"/>
                  </a:lnTo>
                  <a:cubicBezTo>
                    <a:pt x="20092" y="11480"/>
                    <a:pt x="20092" y="11481"/>
                    <a:pt x="20092" y="11482"/>
                  </a:cubicBezTo>
                  <a:lnTo>
                    <a:pt x="20092" y="11482"/>
                  </a:lnTo>
                  <a:cubicBezTo>
                    <a:pt x="20104" y="11468"/>
                    <a:pt x="20116" y="11461"/>
                    <a:pt x="20126" y="11461"/>
                  </a:cubicBezTo>
                  <a:close/>
                  <a:moveTo>
                    <a:pt x="7204" y="11536"/>
                  </a:moveTo>
                  <a:cubicBezTo>
                    <a:pt x="7220" y="11544"/>
                    <a:pt x="7220" y="11564"/>
                    <a:pt x="7233" y="11564"/>
                  </a:cubicBezTo>
                  <a:cubicBezTo>
                    <a:pt x="7239" y="11564"/>
                    <a:pt x="7248" y="11560"/>
                    <a:pt x="7264" y="11548"/>
                  </a:cubicBezTo>
                  <a:lnTo>
                    <a:pt x="7264" y="11548"/>
                  </a:lnTo>
                  <a:cubicBezTo>
                    <a:pt x="7242" y="11605"/>
                    <a:pt x="7217" y="11632"/>
                    <a:pt x="7187" y="11632"/>
                  </a:cubicBezTo>
                  <a:cubicBezTo>
                    <a:pt x="7167" y="11632"/>
                    <a:pt x="7145" y="11620"/>
                    <a:pt x="7121" y="11596"/>
                  </a:cubicBezTo>
                  <a:cubicBezTo>
                    <a:pt x="7145" y="11572"/>
                    <a:pt x="7180" y="11548"/>
                    <a:pt x="7204" y="11536"/>
                  </a:cubicBezTo>
                  <a:close/>
                  <a:moveTo>
                    <a:pt x="20396" y="10560"/>
                  </a:moveTo>
                  <a:cubicBezTo>
                    <a:pt x="20387" y="10577"/>
                    <a:pt x="20379" y="10588"/>
                    <a:pt x="20370" y="10588"/>
                  </a:cubicBezTo>
                  <a:cubicBezTo>
                    <a:pt x="20368" y="10588"/>
                    <a:pt x="20365" y="10588"/>
                    <a:pt x="20363" y="10586"/>
                  </a:cubicBezTo>
                  <a:lnTo>
                    <a:pt x="20363" y="10586"/>
                  </a:lnTo>
                  <a:cubicBezTo>
                    <a:pt x="20374" y="10595"/>
                    <a:pt x="20418" y="10633"/>
                    <a:pt x="20441" y="10644"/>
                  </a:cubicBezTo>
                  <a:lnTo>
                    <a:pt x="20441" y="10644"/>
                  </a:lnTo>
                  <a:cubicBezTo>
                    <a:pt x="20416" y="10648"/>
                    <a:pt x="20387" y="10659"/>
                    <a:pt x="20365" y="10659"/>
                  </a:cubicBezTo>
                  <a:cubicBezTo>
                    <a:pt x="20359" y="10659"/>
                    <a:pt x="20353" y="10658"/>
                    <a:pt x="20349" y="10655"/>
                  </a:cubicBezTo>
                  <a:lnTo>
                    <a:pt x="20349" y="10655"/>
                  </a:lnTo>
                  <a:cubicBezTo>
                    <a:pt x="20360" y="10667"/>
                    <a:pt x="20360" y="10667"/>
                    <a:pt x="20349" y="10667"/>
                  </a:cubicBezTo>
                  <a:cubicBezTo>
                    <a:pt x="20360" y="10667"/>
                    <a:pt x="20360" y="10667"/>
                    <a:pt x="20360" y="10679"/>
                  </a:cubicBezTo>
                  <a:cubicBezTo>
                    <a:pt x="20363" y="10666"/>
                    <a:pt x="20368" y="10661"/>
                    <a:pt x="20374" y="10661"/>
                  </a:cubicBezTo>
                  <a:cubicBezTo>
                    <a:pt x="20395" y="10661"/>
                    <a:pt x="20432" y="10729"/>
                    <a:pt x="20432" y="10739"/>
                  </a:cubicBezTo>
                  <a:cubicBezTo>
                    <a:pt x="20408" y="10715"/>
                    <a:pt x="20372" y="10715"/>
                    <a:pt x="20360" y="10679"/>
                  </a:cubicBezTo>
                  <a:cubicBezTo>
                    <a:pt x="20360" y="10685"/>
                    <a:pt x="20360" y="10688"/>
                    <a:pt x="20359" y="10688"/>
                  </a:cubicBezTo>
                  <a:cubicBezTo>
                    <a:pt x="20357" y="10688"/>
                    <a:pt x="20354" y="10685"/>
                    <a:pt x="20349" y="10679"/>
                  </a:cubicBezTo>
                  <a:lnTo>
                    <a:pt x="20349" y="10679"/>
                  </a:lnTo>
                  <a:cubicBezTo>
                    <a:pt x="20358" y="10707"/>
                    <a:pt x="20367" y="10728"/>
                    <a:pt x="20383" y="10754"/>
                  </a:cubicBezTo>
                  <a:lnTo>
                    <a:pt x="20383" y="10754"/>
                  </a:lnTo>
                  <a:cubicBezTo>
                    <a:pt x="20367" y="10734"/>
                    <a:pt x="20341" y="10708"/>
                    <a:pt x="20336" y="10702"/>
                  </a:cubicBezTo>
                  <a:lnTo>
                    <a:pt x="20336" y="10702"/>
                  </a:lnTo>
                  <a:cubicBezTo>
                    <a:pt x="20336" y="10703"/>
                    <a:pt x="20336" y="10703"/>
                    <a:pt x="20337" y="10703"/>
                  </a:cubicBezTo>
                  <a:cubicBezTo>
                    <a:pt x="20336" y="10702"/>
                    <a:pt x="20335" y="10702"/>
                    <a:pt x="20335" y="10702"/>
                  </a:cubicBezTo>
                  <a:lnTo>
                    <a:pt x="20335" y="10702"/>
                  </a:lnTo>
                  <a:cubicBezTo>
                    <a:pt x="20335" y="10702"/>
                    <a:pt x="20336" y="10702"/>
                    <a:pt x="20336" y="10702"/>
                  </a:cubicBezTo>
                  <a:lnTo>
                    <a:pt x="20336" y="10702"/>
                  </a:lnTo>
                  <a:cubicBezTo>
                    <a:pt x="20335" y="10702"/>
                    <a:pt x="20335" y="10702"/>
                    <a:pt x="20334" y="10702"/>
                  </a:cubicBezTo>
                  <a:cubicBezTo>
                    <a:pt x="20323" y="10702"/>
                    <a:pt x="20312" y="10758"/>
                    <a:pt x="20292" y="10772"/>
                  </a:cubicBezTo>
                  <a:lnTo>
                    <a:pt x="20292" y="10772"/>
                  </a:lnTo>
                  <a:cubicBezTo>
                    <a:pt x="20292" y="10772"/>
                    <a:pt x="20292" y="10772"/>
                    <a:pt x="20292" y="10772"/>
                  </a:cubicBezTo>
                  <a:cubicBezTo>
                    <a:pt x="20298" y="10772"/>
                    <a:pt x="20289" y="10812"/>
                    <a:pt x="20289" y="10834"/>
                  </a:cubicBezTo>
                  <a:lnTo>
                    <a:pt x="20289" y="10834"/>
                  </a:lnTo>
                  <a:cubicBezTo>
                    <a:pt x="20289" y="10812"/>
                    <a:pt x="20299" y="10791"/>
                    <a:pt x="20309" y="10787"/>
                  </a:cubicBezTo>
                  <a:lnTo>
                    <a:pt x="20309" y="10787"/>
                  </a:lnTo>
                  <a:cubicBezTo>
                    <a:pt x="20314" y="10807"/>
                    <a:pt x="20346" y="10890"/>
                    <a:pt x="20363" y="10924"/>
                  </a:cubicBezTo>
                  <a:lnTo>
                    <a:pt x="20363" y="10924"/>
                  </a:lnTo>
                  <a:cubicBezTo>
                    <a:pt x="20353" y="10918"/>
                    <a:pt x="20343" y="10913"/>
                    <a:pt x="20335" y="10908"/>
                  </a:cubicBezTo>
                  <a:lnTo>
                    <a:pt x="20335" y="10908"/>
                  </a:lnTo>
                  <a:cubicBezTo>
                    <a:pt x="20338" y="10915"/>
                    <a:pt x="20343" y="10925"/>
                    <a:pt x="20349" y="10941"/>
                  </a:cubicBezTo>
                  <a:cubicBezTo>
                    <a:pt x="20346" y="10959"/>
                    <a:pt x="20343" y="10965"/>
                    <a:pt x="20340" y="10965"/>
                  </a:cubicBezTo>
                  <a:cubicBezTo>
                    <a:pt x="20332" y="10965"/>
                    <a:pt x="20322" y="10916"/>
                    <a:pt x="20325" y="10902"/>
                  </a:cubicBezTo>
                  <a:lnTo>
                    <a:pt x="20325" y="10902"/>
                  </a:lnTo>
                  <a:cubicBezTo>
                    <a:pt x="20328" y="10904"/>
                    <a:pt x="20331" y="10906"/>
                    <a:pt x="20335" y="10908"/>
                  </a:cubicBezTo>
                  <a:lnTo>
                    <a:pt x="20335" y="10908"/>
                  </a:lnTo>
                  <a:cubicBezTo>
                    <a:pt x="20331" y="10902"/>
                    <a:pt x="20329" y="10899"/>
                    <a:pt x="20327" y="10899"/>
                  </a:cubicBezTo>
                  <a:cubicBezTo>
                    <a:pt x="20326" y="10899"/>
                    <a:pt x="20325" y="10900"/>
                    <a:pt x="20325" y="10902"/>
                  </a:cubicBezTo>
                  <a:lnTo>
                    <a:pt x="20325" y="10902"/>
                  </a:lnTo>
                  <a:cubicBezTo>
                    <a:pt x="20278" y="10876"/>
                    <a:pt x="20261" y="10867"/>
                    <a:pt x="20257" y="10867"/>
                  </a:cubicBezTo>
                  <a:cubicBezTo>
                    <a:pt x="20251" y="10867"/>
                    <a:pt x="20279" y="10892"/>
                    <a:pt x="20265" y="10905"/>
                  </a:cubicBezTo>
                  <a:cubicBezTo>
                    <a:pt x="20349" y="10989"/>
                    <a:pt x="20432" y="11084"/>
                    <a:pt x="20408" y="11191"/>
                  </a:cubicBezTo>
                  <a:cubicBezTo>
                    <a:pt x="20325" y="11084"/>
                    <a:pt x="20289" y="10977"/>
                    <a:pt x="20194" y="10917"/>
                  </a:cubicBezTo>
                  <a:lnTo>
                    <a:pt x="20194" y="10917"/>
                  </a:lnTo>
                  <a:cubicBezTo>
                    <a:pt x="20185" y="10935"/>
                    <a:pt x="20189" y="10946"/>
                    <a:pt x="20197" y="10946"/>
                  </a:cubicBezTo>
                  <a:cubicBezTo>
                    <a:pt x="20199" y="10946"/>
                    <a:pt x="20202" y="10944"/>
                    <a:pt x="20206" y="10941"/>
                  </a:cubicBezTo>
                  <a:lnTo>
                    <a:pt x="20206" y="10941"/>
                  </a:lnTo>
                  <a:cubicBezTo>
                    <a:pt x="20200" y="10950"/>
                    <a:pt x="20194" y="10954"/>
                    <a:pt x="20190" y="10954"/>
                  </a:cubicBezTo>
                  <a:cubicBezTo>
                    <a:pt x="20180" y="10954"/>
                    <a:pt x="20176" y="10937"/>
                    <a:pt x="20178" y="10920"/>
                  </a:cubicBezTo>
                  <a:lnTo>
                    <a:pt x="20178" y="10920"/>
                  </a:lnTo>
                  <a:cubicBezTo>
                    <a:pt x="20159" y="10973"/>
                    <a:pt x="20106" y="11018"/>
                    <a:pt x="20182" y="11072"/>
                  </a:cubicBezTo>
                  <a:cubicBezTo>
                    <a:pt x="20158" y="11084"/>
                    <a:pt x="20122" y="11096"/>
                    <a:pt x="20099" y="11096"/>
                  </a:cubicBezTo>
                  <a:cubicBezTo>
                    <a:pt x="20164" y="11133"/>
                    <a:pt x="20111" y="11193"/>
                    <a:pt x="20080" y="11193"/>
                  </a:cubicBezTo>
                  <a:cubicBezTo>
                    <a:pt x="20074" y="11193"/>
                    <a:pt x="20068" y="11191"/>
                    <a:pt x="20065" y="11184"/>
                  </a:cubicBezTo>
                  <a:lnTo>
                    <a:pt x="20065" y="11184"/>
                  </a:lnTo>
                  <a:cubicBezTo>
                    <a:pt x="20078" y="11218"/>
                    <a:pt x="20112" y="11251"/>
                    <a:pt x="20134" y="11262"/>
                  </a:cubicBezTo>
                  <a:cubicBezTo>
                    <a:pt x="20128" y="11265"/>
                    <a:pt x="20122" y="11267"/>
                    <a:pt x="20117" y="11267"/>
                  </a:cubicBezTo>
                  <a:cubicBezTo>
                    <a:pt x="20099" y="11267"/>
                    <a:pt x="20084" y="11254"/>
                    <a:pt x="20075" y="11227"/>
                  </a:cubicBezTo>
                  <a:cubicBezTo>
                    <a:pt x="20040" y="11273"/>
                    <a:pt x="19940" y="11561"/>
                    <a:pt x="19911" y="11561"/>
                  </a:cubicBezTo>
                  <a:cubicBezTo>
                    <a:pt x="19910" y="11561"/>
                    <a:pt x="19909" y="11561"/>
                    <a:pt x="19908" y="11560"/>
                  </a:cubicBezTo>
                  <a:lnTo>
                    <a:pt x="19908" y="11560"/>
                  </a:lnTo>
                  <a:cubicBezTo>
                    <a:pt x="19908" y="11584"/>
                    <a:pt x="20229" y="11751"/>
                    <a:pt x="20253" y="11763"/>
                  </a:cubicBezTo>
                  <a:cubicBezTo>
                    <a:pt x="20253" y="11739"/>
                    <a:pt x="20277" y="11715"/>
                    <a:pt x="20301" y="11691"/>
                  </a:cubicBezTo>
                  <a:cubicBezTo>
                    <a:pt x="20301" y="11655"/>
                    <a:pt x="20396" y="11453"/>
                    <a:pt x="20396" y="11453"/>
                  </a:cubicBezTo>
                  <a:cubicBezTo>
                    <a:pt x="20455" y="11335"/>
                    <a:pt x="20409" y="11110"/>
                    <a:pt x="20560" y="11038"/>
                  </a:cubicBezTo>
                  <a:lnTo>
                    <a:pt x="20560" y="11038"/>
                  </a:lnTo>
                  <a:cubicBezTo>
                    <a:pt x="20556" y="11040"/>
                    <a:pt x="20552" y="11041"/>
                    <a:pt x="20548" y="11041"/>
                  </a:cubicBezTo>
                  <a:cubicBezTo>
                    <a:pt x="20535" y="11041"/>
                    <a:pt x="20533" y="11025"/>
                    <a:pt x="20551" y="10989"/>
                  </a:cubicBezTo>
                  <a:cubicBezTo>
                    <a:pt x="20563" y="11001"/>
                    <a:pt x="20575" y="11001"/>
                    <a:pt x="20587" y="11001"/>
                  </a:cubicBezTo>
                  <a:cubicBezTo>
                    <a:pt x="20587" y="10989"/>
                    <a:pt x="20551" y="10965"/>
                    <a:pt x="20539" y="10941"/>
                  </a:cubicBezTo>
                  <a:lnTo>
                    <a:pt x="20539" y="10941"/>
                  </a:lnTo>
                  <a:cubicBezTo>
                    <a:pt x="20544" y="10943"/>
                    <a:pt x="20548" y="10944"/>
                    <a:pt x="20553" y="10944"/>
                  </a:cubicBezTo>
                  <a:cubicBezTo>
                    <a:pt x="20600" y="10944"/>
                    <a:pt x="20606" y="10830"/>
                    <a:pt x="20551" y="10786"/>
                  </a:cubicBezTo>
                  <a:cubicBezTo>
                    <a:pt x="20563" y="10786"/>
                    <a:pt x="20587" y="10762"/>
                    <a:pt x="20634" y="10762"/>
                  </a:cubicBezTo>
                  <a:cubicBezTo>
                    <a:pt x="20610" y="10739"/>
                    <a:pt x="20599" y="10715"/>
                    <a:pt x="20587" y="10691"/>
                  </a:cubicBezTo>
                  <a:cubicBezTo>
                    <a:pt x="20552" y="10668"/>
                    <a:pt x="20450" y="10611"/>
                    <a:pt x="20433" y="10608"/>
                  </a:cubicBezTo>
                  <a:lnTo>
                    <a:pt x="20433" y="10608"/>
                  </a:lnTo>
                  <a:cubicBezTo>
                    <a:pt x="20428" y="10601"/>
                    <a:pt x="20415" y="10586"/>
                    <a:pt x="20396" y="10560"/>
                  </a:cubicBezTo>
                  <a:close/>
                  <a:moveTo>
                    <a:pt x="13133" y="11822"/>
                  </a:moveTo>
                  <a:cubicBezTo>
                    <a:pt x="13131" y="11825"/>
                    <a:pt x="13128" y="11827"/>
                    <a:pt x="13125" y="11830"/>
                  </a:cubicBezTo>
                  <a:lnTo>
                    <a:pt x="13125" y="11830"/>
                  </a:lnTo>
                  <a:cubicBezTo>
                    <a:pt x="13130" y="11827"/>
                    <a:pt x="13133" y="11824"/>
                    <a:pt x="13133" y="11822"/>
                  </a:cubicBezTo>
                  <a:close/>
                  <a:moveTo>
                    <a:pt x="8294" y="11819"/>
                  </a:moveTo>
                  <a:cubicBezTo>
                    <a:pt x="8299" y="11819"/>
                    <a:pt x="8305" y="11820"/>
                    <a:pt x="8311" y="11822"/>
                  </a:cubicBezTo>
                  <a:cubicBezTo>
                    <a:pt x="8288" y="11834"/>
                    <a:pt x="8264" y="11846"/>
                    <a:pt x="8228" y="11858"/>
                  </a:cubicBezTo>
                  <a:cubicBezTo>
                    <a:pt x="8257" y="11838"/>
                    <a:pt x="8270" y="11819"/>
                    <a:pt x="8294" y="11819"/>
                  </a:cubicBezTo>
                  <a:close/>
                  <a:moveTo>
                    <a:pt x="8126" y="11818"/>
                  </a:moveTo>
                  <a:cubicBezTo>
                    <a:pt x="8142" y="11818"/>
                    <a:pt x="8154" y="11831"/>
                    <a:pt x="8145" y="11858"/>
                  </a:cubicBezTo>
                  <a:cubicBezTo>
                    <a:pt x="8139" y="11861"/>
                    <a:pt x="8133" y="11862"/>
                    <a:pt x="8127" y="11862"/>
                  </a:cubicBezTo>
                  <a:cubicBezTo>
                    <a:pt x="8111" y="11862"/>
                    <a:pt x="8100" y="11849"/>
                    <a:pt x="8109" y="11822"/>
                  </a:cubicBezTo>
                  <a:cubicBezTo>
                    <a:pt x="8115" y="11819"/>
                    <a:pt x="8121" y="11818"/>
                    <a:pt x="8126" y="11818"/>
                  </a:cubicBezTo>
                  <a:close/>
                  <a:moveTo>
                    <a:pt x="8663" y="11849"/>
                  </a:moveTo>
                  <a:cubicBezTo>
                    <a:pt x="8664" y="11849"/>
                    <a:pt x="8669" y="11867"/>
                    <a:pt x="8669" y="11882"/>
                  </a:cubicBezTo>
                  <a:cubicBezTo>
                    <a:pt x="8664" y="11858"/>
                    <a:pt x="8663" y="11849"/>
                    <a:pt x="8663" y="11849"/>
                  </a:cubicBezTo>
                  <a:close/>
                  <a:moveTo>
                    <a:pt x="9018" y="11897"/>
                  </a:moveTo>
                  <a:cubicBezTo>
                    <a:pt x="9009" y="11897"/>
                    <a:pt x="8996" y="11899"/>
                    <a:pt x="8978" y="11905"/>
                  </a:cubicBezTo>
                  <a:cubicBezTo>
                    <a:pt x="9011" y="11905"/>
                    <a:pt x="9033" y="11907"/>
                    <a:pt x="9044" y="11913"/>
                  </a:cubicBezTo>
                  <a:lnTo>
                    <a:pt x="9044" y="11913"/>
                  </a:lnTo>
                  <a:cubicBezTo>
                    <a:pt x="9040" y="11907"/>
                    <a:pt x="9036" y="11897"/>
                    <a:pt x="9018" y="11897"/>
                  </a:cubicBezTo>
                  <a:close/>
                  <a:moveTo>
                    <a:pt x="9044" y="11913"/>
                  </a:moveTo>
                  <a:lnTo>
                    <a:pt x="9044" y="11913"/>
                  </a:lnTo>
                  <a:cubicBezTo>
                    <a:pt x="9045" y="11915"/>
                    <a:pt x="9047" y="11917"/>
                    <a:pt x="9050" y="11917"/>
                  </a:cubicBezTo>
                  <a:cubicBezTo>
                    <a:pt x="9048" y="11916"/>
                    <a:pt x="9046" y="11914"/>
                    <a:pt x="9044" y="11913"/>
                  </a:cubicBezTo>
                  <a:close/>
                  <a:moveTo>
                    <a:pt x="9395" y="11894"/>
                  </a:moveTo>
                  <a:cubicBezTo>
                    <a:pt x="9389" y="11913"/>
                    <a:pt x="9386" y="11926"/>
                    <a:pt x="9385" y="11935"/>
                  </a:cubicBezTo>
                  <a:lnTo>
                    <a:pt x="9385" y="11935"/>
                  </a:lnTo>
                  <a:cubicBezTo>
                    <a:pt x="9391" y="11915"/>
                    <a:pt x="9395" y="11900"/>
                    <a:pt x="9395" y="11894"/>
                  </a:cubicBezTo>
                  <a:close/>
                  <a:moveTo>
                    <a:pt x="7764" y="11798"/>
                  </a:moveTo>
                  <a:cubicBezTo>
                    <a:pt x="7728" y="11894"/>
                    <a:pt x="7918" y="11798"/>
                    <a:pt x="7776" y="11941"/>
                  </a:cubicBezTo>
                  <a:cubicBezTo>
                    <a:pt x="7740" y="11905"/>
                    <a:pt x="7645" y="11882"/>
                    <a:pt x="7704" y="11834"/>
                  </a:cubicBezTo>
                  <a:lnTo>
                    <a:pt x="7704" y="11834"/>
                  </a:lnTo>
                  <a:cubicBezTo>
                    <a:pt x="7701" y="11852"/>
                    <a:pt x="7700" y="11859"/>
                    <a:pt x="7702" y="11859"/>
                  </a:cubicBezTo>
                  <a:cubicBezTo>
                    <a:pt x="7706" y="11859"/>
                    <a:pt x="7728" y="11798"/>
                    <a:pt x="7764" y="11798"/>
                  </a:cubicBezTo>
                  <a:close/>
                  <a:moveTo>
                    <a:pt x="9385" y="11935"/>
                  </a:moveTo>
                  <a:lnTo>
                    <a:pt x="9385" y="11935"/>
                  </a:lnTo>
                  <a:cubicBezTo>
                    <a:pt x="9384" y="11938"/>
                    <a:pt x="9383" y="11941"/>
                    <a:pt x="9382" y="11945"/>
                  </a:cubicBezTo>
                  <a:lnTo>
                    <a:pt x="9382" y="11945"/>
                  </a:lnTo>
                  <a:cubicBezTo>
                    <a:pt x="9383" y="11944"/>
                    <a:pt x="9383" y="11944"/>
                    <a:pt x="9384" y="11943"/>
                  </a:cubicBezTo>
                  <a:lnTo>
                    <a:pt x="9384" y="11943"/>
                  </a:lnTo>
                  <a:cubicBezTo>
                    <a:pt x="9384" y="11948"/>
                    <a:pt x="9385" y="11950"/>
                    <a:pt x="9387" y="11950"/>
                  </a:cubicBezTo>
                  <a:cubicBezTo>
                    <a:pt x="9390" y="11950"/>
                    <a:pt x="9395" y="11940"/>
                    <a:pt x="9391" y="11940"/>
                  </a:cubicBezTo>
                  <a:cubicBezTo>
                    <a:pt x="9389" y="11940"/>
                    <a:pt x="9387" y="11941"/>
                    <a:pt x="9384" y="11943"/>
                  </a:cubicBezTo>
                  <a:lnTo>
                    <a:pt x="9384" y="11943"/>
                  </a:lnTo>
                  <a:cubicBezTo>
                    <a:pt x="9384" y="11941"/>
                    <a:pt x="9384" y="11938"/>
                    <a:pt x="9385" y="11935"/>
                  </a:cubicBezTo>
                  <a:close/>
                  <a:moveTo>
                    <a:pt x="8776" y="11882"/>
                  </a:moveTo>
                  <a:cubicBezTo>
                    <a:pt x="8847" y="11941"/>
                    <a:pt x="8740" y="11894"/>
                    <a:pt x="8669" y="11953"/>
                  </a:cubicBezTo>
                  <a:cubicBezTo>
                    <a:pt x="8669" y="11941"/>
                    <a:pt x="8657" y="11929"/>
                    <a:pt x="8657" y="11917"/>
                  </a:cubicBezTo>
                  <a:cubicBezTo>
                    <a:pt x="8692" y="11894"/>
                    <a:pt x="8728" y="11882"/>
                    <a:pt x="8776" y="11882"/>
                  </a:cubicBezTo>
                  <a:close/>
                  <a:moveTo>
                    <a:pt x="8347" y="11894"/>
                  </a:moveTo>
                  <a:cubicBezTo>
                    <a:pt x="8347" y="11917"/>
                    <a:pt x="8335" y="11941"/>
                    <a:pt x="8335" y="11953"/>
                  </a:cubicBezTo>
                  <a:cubicBezTo>
                    <a:pt x="8330" y="11956"/>
                    <a:pt x="8327" y="11956"/>
                    <a:pt x="8324" y="11956"/>
                  </a:cubicBezTo>
                  <a:cubicBezTo>
                    <a:pt x="8321" y="11956"/>
                    <a:pt x="8321" y="11955"/>
                    <a:pt x="8322" y="11953"/>
                  </a:cubicBezTo>
                  <a:lnTo>
                    <a:pt x="8322" y="11953"/>
                  </a:lnTo>
                  <a:cubicBezTo>
                    <a:pt x="8326" y="11953"/>
                    <a:pt x="8330" y="11953"/>
                    <a:pt x="8335" y="11953"/>
                  </a:cubicBezTo>
                  <a:cubicBezTo>
                    <a:pt x="8333" y="11951"/>
                    <a:pt x="8330" y="11950"/>
                    <a:pt x="8328" y="11950"/>
                  </a:cubicBezTo>
                  <a:cubicBezTo>
                    <a:pt x="8325" y="11950"/>
                    <a:pt x="8323" y="11951"/>
                    <a:pt x="8322" y="11953"/>
                  </a:cubicBezTo>
                  <a:lnTo>
                    <a:pt x="8322" y="11953"/>
                  </a:lnTo>
                  <a:cubicBezTo>
                    <a:pt x="8264" y="11950"/>
                    <a:pt x="8269" y="11927"/>
                    <a:pt x="8347" y="11894"/>
                  </a:cubicBezTo>
                  <a:close/>
                  <a:moveTo>
                    <a:pt x="8589" y="11901"/>
                  </a:moveTo>
                  <a:cubicBezTo>
                    <a:pt x="8600" y="11901"/>
                    <a:pt x="8615" y="11907"/>
                    <a:pt x="8633" y="11917"/>
                  </a:cubicBezTo>
                  <a:cubicBezTo>
                    <a:pt x="8633" y="11948"/>
                    <a:pt x="8632" y="11958"/>
                    <a:pt x="8629" y="11958"/>
                  </a:cubicBezTo>
                  <a:cubicBezTo>
                    <a:pt x="8624" y="11958"/>
                    <a:pt x="8615" y="11934"/>
                    <a:pt x="8600" y="11934"/>
                  </a:cubicBezTo>
                  <a:cubicBezTo>
                    <a:pt x="8596" y="11934"/>
                    <a:pt x="8591" y="11936"/>
                    <a:pt x="8585" y="11941"/>
                  </a:cubicBezTo>
                  <a:cubicBezTo>
                    <a:pt x="8609" y="11941"/>
                    <a:pt x="8621" y="11953"/>
                    <a:pt x="8633" y="11977"/>
                  </a:cubicBezTo>
                  <a:cubicBezTo>
                    <a:pt x="8609" y="11989"/>
                    <a:pt x="8573" y="11989"/>
                    <a:pt x="8549" y="11989"/>
                  </a:cubicBezTo>
                  <a:cubicBezTo>
                    <a:pt x="8549" y="11930"/>
                    <a:pt x="8561" y="11901"/>
                    <a:pt x="8589" y="11901"/>
                  </a:cubicBezTo>
                  <a:close/>
                  <a:moveTo>
                    <a:pt x="8904" y="11995"/>
                  </a:moveTo>
                  <a:cubicBezTo>
                    <a:pt x="8905" y="11995"/>
                    <a:pt x="8907" y="11997"/>
                    <a:pt x="8907" y="12001"/>
                  </a:cubicBezTo>
                  <a:cubicBezTo>
                    <a:pt x="8899" y="12001"/>
                    <a:pt x="8901" y="11995"/>
                    <a:pt x="8904" y="11995"/>
                  </a:cubicBezTo>
                  <a:close/>
                  <a:moveTo>
                    <a:pt x="11717" y="11977"/>
                  </a:moveTo>
                  <a:cubicBezTo>
                    <a:pt x="11717" y="12001"/>
                    <a:pt x="11725" y="12016"/>
                    <a:pt x="11739" y="12023"/>
                  </a:cubicBezTo>
                  <a:lnTo>
                    <a:pt x="11739" y="12023"/>
                  </a:lnTo>
                  <a:cubicBezTo>
                    <a:pt x="11736" y="12007"/>
                    <a:pt x="11726" y="11996"/>
                    <a:pt x="11717" y="11977"/>
                  </a:cubicBezTo>
                  <a:close/>
                  <a:moveTo>
                    <a:pt x="9061" y="11977"/>
                  </a:moveTo>
                  <a:cubicBezTo>
                    <a:pt x="9054" y="11999"/>
                    <a:pt x="9033" y="12026"/>
                    <a:pt x="9021" y="12026"/>
                  </a:cubicBezTo>
                  <a:cubicBezTo>
                    <a:pt x="9013" y="12026"/>
                    <a:pt x="9009" y="12016"/>
                    <a:pt x="9014" y="11989"/>
                  </a:cubicBezTo>
                  <a:lnTo>
                    <a:pt x="9014" y="11989"/>
                  </a:lnTo>
                  <a:cubicBezTo>
                    <a:pt x="9014" y="12004"/>
                    <a:pt x="9017" y="12010"/>
                    <a:pt x="9023" y="12010"/>
                  </a:cubicBezTo>
                  <a:cubicBezTo>
                    <a:pt x="9034" y="12010"/>
                    <a:pt x="9053" y="11985"/>
                    <a:pt x="9061" y="11977"/>
                  </a:cubicBezTo>
                  <a:close/>
                  <a:moveTo>
                    <a:pt x="8204" y="11989"/>
                  </a:moveTo>
                  <a:cubicBezTo>
                    <a:pt x="8184" y="12020"/>
                    <a:pt x="8199" y="12051"/>
                    <a:pt x="8164" y="12051"/>
                  </a:cubicBezTo>
                  <a:cubicBezTo>
                    <a:pt x="8159" y="12051"/>
                    <a:pt x="8153" y="12050"/>
                    <a:pt x="8145" y="12048"/>
                  </a:cubicBezTo>
                  <a:cubicBezTo>
                    <a:pt x="8168" y="12024"/>
                    <a:pt x="8180" y="12013"/>
                    <a:pt x="8204" y="11989"/>
                  </a:cubicBezTo>
                  <a:close/>
                  <a:moveTo>
                    <a:pt x="12168" y="12016"/>
                  </a:moveTo>
                  <a:cubicBezTo>
                    <a:pt x="12173" y="12016"/>
                    <a:pt x="12178" y="12019"/>
                    <a:pt x="12181" y="12024"/>
                  </a:cubicBezTo>
                  <a:cubicBezTo>
                    <a:pt x="12175" y="12046"/>
                    <a:pt x="12168" y="12053"/>
                    <a:pt x="12157" y="12053"/>
                  </a:cubicBezTo>
                  <a:cubicBezTo>
                    <a:pt x="12145" y="12053"/>
                    <a:pt x="12129" y="12043"/>
                    <a:pt x="12109" y="12036"/>
                  </a:cubicBezTo>
                  <a:cubicBezTo>
                    <a:pt x="12127" y="12036"/>
                    <a:pt x="12152" y="12016"/>
                    <a:pt x="12168" y="12016"/>
                  </a:cubicBezTo>
                  <a:close/>
                  <a:moveTo>
                    <a:pt x="8280" y="11954"/>
                  </a:moveTo>
                  <a:cubicBezTo>
                    <a:pt x="8311" y="11954"/>
                    <a:pt x="8345" y="11969"/>
                    <a:pt x="8383" y="12001"/>
                  </a:cubicBezTo>
                  <a:cubicBezTo>
                    <a:pt x="8335" y="12024"/>
                    <a:pt x="8299" y="12048"/>
                    <a:pt x="8252" y="12060"/>
                  </a:cubicBezTo>
                  <a:cubicBezTo>
                    <a:pt x="8242" y="12051"/>
                    <a:pt x="8240" y="12033"/>
                    <a:pt x="8227" y="12033"/>
                  </a:cubicBezTo>
                  <a:cubicBezTo>
                    <a:pt x="8224" y="12033"/>
                    <a:pt x="8221" y="12034"/>
                    <a:pt x="8216" y="12036"/>
                  </a:cubicBezTo>
                  <a:cubicBezTo>
                    <a:pt x="8228" y="12024"/>
                    <a:pt x="8228" y="12013"/>
                    <a:pt x="8204" y="11989"/>
                  </a:cubicBezTo>
                  <a:cubicBezTo>
                    <a:pt x="8227" y="11966"/>
                    <a:pt x="8252" y="11954"/>
                    <a:pt x="8280" y="11954"/>
                  </a:cubicBezTo>
                  <a:close/>
                  <a:moveTo>
                    <a:pt x="12348" y="12060"/>
                  </a:moveTo>
                  <a:cubicBezTo>
                    <a:pt x="12334" y="12060"/>
                    <a:pt x="12328" y="12064"/>
                    <a:pt x="12328" y="12070"/>
                  </a:cubicBezTo>
                  <a:lnTo>
                    <a:pt x="12328" y="12070"/>
                  </a:lnTo>
                  <a:cubicBezTo>
                    <a:pt x="12334" y="12067"/>
                    <a:pt x="12341" y="12063"/>
                    <a:pt x="12348" y="12060"/>
                  </a:cubicBezTo>
                  <a:close/>
                  <a:moveTo>
                    <a:pt x="9919" y="12084"/>
                  </a:moveTo>
                  <a:cubicBezTo>
                    <a:pt x="9915" y="12084"/>
                    <a:pt x="9913" y="12085"/>
                    <a:pt x="9911" y="12087"/>
                  </a:cubicBezTo>
                  <a:lnTo>
                    <a:pt x="9911" y="12087"/>
                  </a:lnTo>
                  <a:cubicBezTo>
                    <a:pt x="9913" y="12086"/>
                    <a:pt x="9916" y="12085"/>
                    <a:pt x="9919" y="12084"/>
                  </a:cubicBezTo>
                  <a:close/>
                  <a:moveTo>
                    <a:pt x="10383" y="12048"/>
                  </a:moveTo>
                  <a:lnTo>
                    <a:pt x="10383" y="12048"/>
                  </a:lnTo>
                  <a:cubicBezTo>
                    <a:pt x="10322" y="12081"/>
                    <a:pt x="10272" y="12088"/>
                    <a:pt x="10224" y="12088"/>
                  </a:cubicBezTo>
                  <a:cubicBezTo>
                    <a:pt x="10214" y="12088"/>
                    <a:pt x="10205" y="12088"/>
                    <a:pt x="10195" y="12087"/>
                  </a:cubicBezTo>
                  <a:lnTo>
                    <a:pt x="10195" y="12087"/>
                  </a:lnTo>
                  <a:cubicBezTo>
                    <a:pt x="10207" y="12105"/>
                    <a:pt x="10227" y="12110"/>
                    <a:pt x="10250" y="12110"/>
                  </a:cubicBezTo>
                  <a:cubicBezTo>
                    <a:pt x="10300" y="12110"/>
                    <a:pt x="10363" y="12084"/>
                    <a:pt x="10395" y="12084"/>
                  </a:cubicBezTo>
                  <a:cubicBezTo>
                    <a:pt x="10371" y="12084"/>
                    <a:pt x="10359" y="12072"/>
                    <a:pt x="10383" y="12048"/>
                  </a:cubicBezTo>
                  <a:close/>
                  <a:moveTo>
                    <a:pt x="10594" y="12151"/>
                  </a:moveTo>
                  <a:cubicBezTo>
                    <a:pt x="10611" y="12151"/>
                    <a:pt x="10628" y="12159"/>
                    <a:pt x="10645" y="12167"/>
                  </a:cubicBezTo>
                  <a:cubicBezTo>
                    <a:pt x="10621" y="12167"/>
                    <a:pt x="10597" y="12167"/>
                    <a:pt x="10574" y="12155"/>
                  </a:cubicBezTo>
                  <a:cubicBezTo>
                    <a:pt x="10580" y="12152"/>
                    <a:pt x="10587" y="12151"/>
                    <a:pt x="10594" y="12151"/>
                  </a:cubicBezTo>
                  <a:close/>
                  <a:moveTo>
                    <a:pt x="21308" y="8"/>
                  </a:moveTo>
                  <a:cubicBezTo>
                    <a:pt x="21010" y="8"/>
                    <a:pt x="20363" y="124"/>
                    <a:pt x="20372" y="142"/>
                  </a:cubicBezTo>
                  <a:cubicBezTo>
                    <a:pt x="20551" y="118"/>
                    <a:pt x="20730" y="94"/>
                    <a:pt x="20920" y="83"/>
                  </a:cubicBezTo>
                  <a:lnTo>
                    <a:pt x="20920" y="83"/>
                  </a:lnTo>
                  <a:cubicBezTo>
                    <a:pt x="20954" y="167"/>
                    <a:pt x="20570" y="215"/>
                    <a:pt x="20355" y="215"/>
                  </a:cubicBezTo>
                  <a:cubicBezTo>
                    <a:pt x="20267" y="215"/>
                    <a:pt x="20207" y="207"/>
                    <a:pt x="20218" y="190"/>
                  </a:cubicBezTo>
                  <a:cubicBezTo>
                    <a:pt x="20253" y="166"/>
                    <a:pt x="20277" y="142"/>
                    <a:pt x="20301" y="106"/>
                  </a:cubicBezTo>
                  <a:lnTo>
                    <a:pt x="20301" y="106"/>
                  </a:lnTo>
                  <a:cubicBezTo>
                    <a:pt x="20247" y="130"/>
                    <a:pt x="20142" y="148"/>
                    <a:pt x="20052" y="148"/>
                  </a:cubicBezTo>
                  <a:cubicBezTo>
                    <a:pt x="20004" y="148"/>
                    <a:pt x="19961" y="143"/>
                    <a:pt x="19932" y="130"/>
                  </a:cubicBezTo>
                  <a:cubicBezTo>
                    <a:pt x="19991" y="118"/>
                    <a:pt x="20039" y="106"/>
                    <a:pt x="20087" y="106"/>
                  </a:cubicBezTo>
                  <a:cubicBezTo>
                    <a:pt x="20030" y="95"/>
                    <a:pt x="19321" y="94"/>
                    <a:pt x="19268" y="84"/>
                  </a:cubicBezTo>
                  <a:lnTo>
                    <a:pt x="19268" y="84"/>
                  </a:lnTo>
                  <a:cubicBezTo>
                    <a:pt x="19399" y="153"/>
                    <a:pt x="19438" y="384"/>
                    <a:pt x="19287" y="384"/>
                  </a:cubicBezTo>
                  <a:cubicBezTo>
                    <a:pt x="19276" y="384"/>
                    <a:pt x="19265" y="382"/>
                    <a:pt x="19253" y="380"/>
                  </a:cubicBezTo>
                  <a:cubicBezTo>
                    <a:pt x="19206" y="380"/>
                    <a:pt x="18777" y="344"/>
                    <a:pt x="18777" y="273"/>
                  </a:cubicBezTo>
                  <a:cubicBezTo>
                    <a:pt x="18777" y="214"/>
                    <a:pt x="18908" y="214"/>
                    <a:pt x="18920" y="166"/>
                  </a:cubicBezTo>
                  <a:cubicBezTo>
                    <a:pt x="18923" y="157"/>
                    <a:pt x="18896" y="154"/>
                    <a:pt x="18854" y="154"/>
                  </a:cubicBezTo>
                  <a:cubicBezTo>
                    <a:pt x="18753" y="154"/>
                    <a:pt x="18564" y="172"/>
                    <a:pt x="18477" y="172"/>
                  </a:cubicBezTo>
                  <a:cubicBezTo>
                    <a:pt x="18466" y="172"/>
                    <a:pt x="18457" y="171"/>
                    <a:pt x="18450" y="171"/>
                  </a:cubicBezTo>
                  <a:lnTo>
                    <a:pt x="18450" y="171"/>
                  </a:lnTo>
                  <a:cubicBezTo>
                    <a:pt x="18482" y="178"/>
                    <a:pt x="18521" y="180"/>
                    <a:pt x="18551" y="190"/>
                  </a:cubicBezTo>
                  <a:cubicBezTo>
                    <a:pt x="18360" y="202"/>
                    <a:pt x="18229" y="178"/>
                    <a:pt x="18086" y="237"/>
                  </a:cubicBezTo>
                  <a:cubicBezTo>
                    <a:pt x="17991" y="282"/>
                    <a:pt x="17913" y="295"/>
                    <a:pt x="17837" y="295"/>
                  </a:cubicBezTo>
                  <a:cubicBezTo>
                    <a:pt x="17753" y="295"/>
                    <a:pt x="17669" y="279"/>
                    <a:pt x="17562" y="273"/>
                  </a:cubicBezTo>
                  <a:cubicBezTo>
                    <a:pt x="17301" y="261"/>
                    <a:pt x="17039" y="249"/>
                    <a:pt x="16777" y="249"/>
                  </a:cubicBezTo>
                  <a:cubicBezTo>
                    <a:pt x="16708" y="215"/>
                    <a:pt x="16591" y="187"/>
                    <a:pt x="16495" y="187"/>
                  </a:cubicBezTo>
                  <a:cubicBezTo>
                    <a:pt x="16476" y="187"/>
                    <a:pt x="16457" y="188"/>
                    <a:pt x="16440" y="191"/>
                  </a:cubicBezTo>
                  <a:lnTo>
                    <a:pt x="16440" y="191"/>
                  </a:lnTo>
                  <a:cubicBezTo>
                    <a:pt x="16489" y="183"/>
                    <a:pt x="16562" y="178"/>
                    <a:pt x="16562" y="178"/>
                  </a:cubicBezTo>
                  <a:cubicBezTo>
                    <a:pt x="16554" y="164"/>
                    <a:pt x="16527" y="158"/>
                    <a:pt x="16490" y="158"/>
                  </a:cubicBezTo>
                  <a:cubicBezTo>
                    <a:pt x="16370" y="158"/>
                    <a:pt x="16144" y="216"/>
                    <a:pt x="16098" y="225"/>
                  </a:cubicBezTo>
                  <a:cubicBezTo>
                    <a:pt x="16125" y="257"/>
                    <a:pt x="16178" y="267"/>
                    <a:pt x="16240" y="267"/>
                  </a:cubicBezTo>
                  <a:cubicBezTo>
                    <a:pt x="16369" y="267"/>
                    <a:pt x="16538" y="222"/>
                    <a:pt x="16610" y="214"/>
                  </a:cubicBezTo>
                  <a:lnTo>
                    <a:pt x="16610" y="214"/>
                  </a:lnTo>
                  <a:cubicBezTo>
                    <a:pt x="16610" y="336"/>
                    <a:pt x="16224" y="386"/>
                    <a:pt x="15985" y="386"/>
                  </a:cubicBezTo>
                  <a:cubicBezTo>
                    <a:pt x="15875" y="386"/>
                    <a:pt x="15797" y="375"/>
                    <a:pt x="15800" y="356"/>
                  </a:cubicBezTo>
                  <a:lnTo>
                    <a:pt x="15800" y="356"/>
                  </a:lnTo>
                  <a:cubicBezTo>
                    <a:pt x="15800" y="356"/>
                    <a:pt x="15074" y="440"/>
                    <a:pt x="14991" y="440"/>
                  </a:cubicBezTo>
                  <a:cubicBezTo>
                    <a:pt x="14765" y="428"/>
                    <a:pt x="14872" y="344"/>
                    <a:pt x="14824" y="309"/>
                  </a:cubicBezTo>
                  <a:cubicBezTo>
                    <a:pt x="14860" y="304"/>
                    <a:pt x="14895" y="302"/>
                    <a:pt x="14930" y="302"/>
                  </a:cubicBezTo>
                  <a:cubicBezTo>
                    <a:pt x="15070" y="302"/>
                    <a:pt x="15205" y="333"/>
                    <a:pt x="15348" y="333"/>
                  </a:cubicBezTo>
                  <a:cubicBezTo>
                    <a:pt x="15288" y="333"/>
                    <a:pt x="15217" y="321"/>
                    <a:pt x="15157" y="309"/>
                  </a:cubicBezTo>
                  <a:cubicBezTo>
                    <a:pt x="15213" y="295"/>
                    <a:pt x="15277" y="289"/>
                    <a:pt x="15342" y="289"/>
                  </a:cubicBezTo>
                  <a:cubicBezTo>
                    <a:pt x="15388" y="289"/>
                    <a:pt x="15434" y="292"/>
                    <a:pt x="15479" y="297"/>
                  </a:cubicBezTo>
                  <a:cubicBezTo>
                    <a:pt x="15356" y="263"/>
                    <a:pt x="15226" y="252"/>
                    <a:pt x="15094" y="252"/>
                  </a:cubicBezTo>
                  <a:cubicBezTo>
                    <a:pt x="14905" y="252"/>
                    <a:pt x="14713" y="273"/>
                    <a:pt x="14538" y="273"/>
                  </a:cubicBezTo>
                  <a:cubicBezTo>
                    <a:pt x="14550" y="202"/>
                    <a:pt x="14550" y="142"/>
                    <a:pt x="14514" y="94"/>
                  </a:cubicBezTo>
                  <a:cubicBezTo>
                    <a:pt x="14514" y="118"/>
                    <a:pt x="14503" y="130"/>
                    <a:pt x="14467" y="142"/>
                  </a:cubicBezTo>
                  <a:cubicBezTo>
                    <a:pt x="14514" y="142"/>
                    <a:pt x="14526" y="166"/>
                    <a:pt x="14526" y="214"/>
                  </a:cubicBezTo>
                  <a:cubicBezTo>
                    <a:pt x="14517" y="216"/>
                    <a:pt x="14510" y="218"/>
                    <a:pt x="14503" y="218"/>
                  </a:cubicBezTo>
                  <a:cubicBezTo>
                    <a:pt x="14484" y="218"/>
                    <a:pt x="14473" y="205"/>
                    <a:pt x="14455" y="178"/>
                  </a:cubicBezTo>
                  <a:lnTo>
                    <a:pt x="14455" y="178"/>
                  </a:lnTo>
                  <a:cubicBezTo>
                    <a:pt x="14503" y="261"/>
                    <a:pt x="14122" y="249"/>
                    <a:pt x="14050" y="261"/>
                  </a:cubicBezTo>
                  <a:cubicBezTo>
                    <a:pt x="14035" y="208"/>
                    <a:pt x="14092" y="170"/>
                    <a:pt x="14144" y="170"/>
                  </a:cubicBezTo>
                  <a:cubicBezTo>
                    <a:pt x="14171" y="170"/>
                    <a:pt x="14198" y="180"/>
                    <a:pt x="14212" y="205"/>
                  </a:cubicBezTo>
                  <a:lnTo>
                    <a:pt x="14212" y="205"/>
                  </a:lnTo>
                  <a:cubicBezTo>
                    <a:pt x="14212" y="204"/>
                    <a:pt x="14211" y="204"/>
                    <a:pt x="14211" y="204"/>
                  </a:cubicBezTo>
                  <a:lnTo>
                    <a:pt x="14211" y="204"/>
                  </a:lnTo>
                  <a:cubicBezTo>
                    <a:pt x="14213" y="206"/>
                    <a:pt x="14215" y="210"/>
                    <a:pt x="14217" y="214"/>
                  </a:cubicBezTo>
                  <a:cubicBezTo>
                    <a:pt x="14215" y="210"/>
                    <a:pt x="14214" y="207"/>
                    <a:pt x="14212" y="205"/>
                  </a:cubicBezTo>
                  <a:lnTo>
                    <a:pt x="14212" y="205"/>
                  </a:lnTo>
                  <a:cubicBezTo>
                    <a:pt x="14227" y="214"/>
                    <a:pt x="14241" y="227"/>
                    <a:pt x="14253" y="227"/>
                  </a:cubicBezTo>
                  <a:cubicBezTo>
                    <a:pt x="14262" y="227"/>
                    <a:pt x="14270" y="220"/>
                    <a:pt x="14276" y="202"/>
                  </a:cubicBezTo>
                  <a:cubicBezTo>
                    <a:pt x="14264" y="190"/>
                    <a:pt x="14253" y="178"/>
                    <a:pt x="14241" y="166"/>
                  </a:cubicBezTo>
                  <a:cubicBezTo>
                    <a:pt x="14276" y="118"/>
                    <a:pt x="14324" y="106"/>
                    <a:pt x="14384" y="94"/>
                  </a:cubicBezTo>
                  <a:cubicBezTo>
                    <a:pt x="14372" y="72"/>
                    <a:pt x="14354" y="64"/>
                    <a:pt x="14334" y="64"/>
                  </a:cubicBezTo>
                  <a:cubicBezTo>
                    <a:pt x="14292" y="64"/>
                    <a:pt x="14244" y="102"/>
                    <a:pt x="14253" y="118"/>
                  </a:cubicBezTo>
                  <a:cubicBezTo>
                    <a:pt x="14229" y="83"/>
                    <a:pt x="14193" y="59"/>
                    <a:pt x="14145" y="35"/>
                  </a:cubicBezTo>
                  <a:cubicBezTo>
                    <a:pt x="14145" y="58"/>
                    <a:pt x="14134" y="70"/>
                    <a:pt x="14110" y="71"/>
                  </a:cubicBezTo>
                  <a:lnTo>
                    <a:pt x="14110" y="71"/>
                  </a:lnTo>
                  <a:cubicBezTo>
                    <a:pt x="14110" y="70"/>
                    <a:pt x="14110" y="70"/>
                    <a:pt x="14110" y="70"/>
                  </a:cubicBezTo>
                  <a:cubicBezTo>
                    <a:pt x="14110" y="70"/>
                    <a:pt x="14110" y="70"/>
                    <a:pt x="14110" y="71"/>
                  </a:cubicBezTo>
                  <a:cubicBezTo>
                    <a:pt x="14110" y="71"/>
                    <a:pt x="14110" y="71"/>
                    <a:pt x="14110" y="71"/>
                  </a:cubicBezTo>
                  <a:lnTo>
                    <a:pt x="14110" y="71"/>
                  </a:lnTo>
                  <a:cubicBezTo>
                    <a:pt x="14113" y="74"/>
                    <a:pt x="14120" y="90"/>
                    <a:pt x="14127" y="108"/>
                  </a:cubicBezTo>
                  <a:lnTo>
                    <a:pt x="14127" y="108"/>
                  </a:lnTo>
                  <a:cubicBezTo>
                    <a:pt x="14111" y="137"/>
                    <a:pt x="14092" y="147"/>
                    <a:pt x="14074" y="147"/>
                  </a:cubicBezTo>
                  <a:cubicBezTo>
                    <a:pt x="14052" y="147"/>
                    <a:pt x="14033" y="131"/>
                    <a:pt x="14026" y="118"/>
                  </a:cubicBezTo>
                  <a:cubicBezTo>
                    <a:pt x="14014" y="130"/>
                    <a:pt x="14003" y="142"/>
                    <a:pt x="13991" y="154"/>
                  </a:cubicBezTo>
                  <a:cubicBezTo>
                    <a:pt x="13991" y="118"/>
                    <a:pt x="13931" y="83"/>
                    <a:pt x="13979" y="71"/>
                  </a:cubicBezTo>
                  <a:cubicBezTo>
                    <a:pt x="13967" y="68"/>
                    <a:pt x="13952" y="67"/>
                    <a:pt x="13933" y="67"/>
                  </a:cubicBezTo>
                  <a:cubicBezTo>
                    <a:pt x="13829" y="67"/>
                    <a:pt x="13626" y="99"/>
                    <a:pt x="13488" y="99"/>
                  </a:cubicBezTo>
                  <a:cubicBezTo>
                    <a:pt x="13411" y="99"/>
                    <a:pt x="13355" y="89"/>
                    <a:pt x="13348" y="59"/>
                  </a:cubicBezTo>
                  <a:cubicBezTo>
                    <a:pt x="13324" y="0"/>
                    <a:pt x="13049" y="22"/>
                    <a:pt x="12994" y="12"/>
                  </a:cubicBezTo>
                  <a:lnTo>
                    <a:pt x="12994" y="12"/>
                  </a:lnTo>
                  <a:cubicBezTo>
                    <a:pt x="13001" y="19"/>
                    <a:pt x="12833" y="90"/>
                    <a:pt x="12831" y="90"/>
                  </a:cubicBezTo>
                  <a:cubicBezTo>
                    <a:pt x="12831" y="90"/>
                    <a:pt x="12835" y="88"/>
                    <a:pt x="12847" y="83"/>
                  </a:cubicBezTo>
                  <a:lnTo>
                    <a:pt x="12847" y="83"/>
                  </a:lnTo>
                  <a:cubicBezTo>
                    <a:pt x="12832" y="85"/>
                    <a:pt x="12712" y="94"/>
                    <a:pt x="12669" y="94"/>
                  </a:cubicBezTo>
                  <a:cubicBezTo>
                    <a:pt x="12672" y="87"/>
                    <a:pt x="12663" y="84"/>
                    <a:pt x="12646" y="84"/>
                  </a:cubicBezTo>
                  <a:cubicBezTo>
                    <a:pt x="12612" y="84"/>
                    <a:pt x="12545" y="95"/>
                    <a:pt x="12483" y="95"/>
                  </a:cubicBezTo>
                  <a:cubicBezTo>
                    <a:pt x="12440" y="95"/>
                    <a:pt x="12398" y="90"/>
                    <a:pt x="12371" y="71"/>
                  </a:cubicBezTo>
                  <a:lnTo>
                    <a:pt x="12371" y="71"/>
                  </a:lnTo>
                  <a:cubicBezTo>
                    <a:pt x="12389" y="93"/>
                    <a:pt x="12390" y="100"/>
                    <a:pt x="12384" y="100"/>
                  </a:cubicBezTo>
                  <a:cubicBezTo>
                    <a:pt x="12373" y="100"/>
                    <a:pt x="12339" y="78"/>
                    <a:pt x="12324" y="71"/>
                  </a:cubicBezTo>
                  <a:cubicBezTo>
                    <a:pt x="12312" y="71"/>
                    <a:pt x="12312" y="71"/>
                    <a:pt x="12300" y="83"/>
                  </a:cubicBezTo>
                  <a:cubicBezTo>
                    <a:pt x="12300" y="122"/>
                    <a:pt x="12286" y="133"/>
                    <a:pt x="12264" y="133"/>
                  </a:cubicBezTo>
                  <a:cubicBezTo>
                    <a:pt x="12234" y="133"/>
                    <a:pt x="12188" y="109"/>
                    <a:pt x="12148" y="109"/>
                  </a:cubicBezTo>
                  <a:cubicBezTo>
                    <a:pt x="12115" y="109"/>
                    <a:pt x="12086" y="126"/>
                    <a:pt x="12074" y="190"/>
                  </a:cubicBezTo>
                  <a:cubicBezTo>
                    <a:pt x="12074" y="192"/>
                    <a:pt x="12072" y="193"/>
                    <a:pt x="12070" y="193"/>
                  </a:cubicBezTo>
                  <a:cubicBezTo>
                    <a:pt x="12058" y="193"/>
                    <a:pt x="12022" y="170"/>
                    <a:pt x="12002" y="130"/>
                  </a:cubicBezTo>
                  <a:cubicBezTo>
                    <a:pt x="11978" y="154"/>
                    <a:pt x="11967" y="178"/>
                    <a:pt x="11943" y="202"/>
                  </a:cubicBezTo>
                  <a:cubicBezTo>
                    <a:pt x="11907" y="178"/>
                    <a:pt x="11907" y="142"/>
                    <a:pt x="11931" y="106"/>
                  </a:cubicBezTo>
                  <a:lnTo>
                    <a:pt x="11931" y="106"/>
                  </a:lnTo>
                  <a:cubicBezTo>
                    <a:pt x="11895" y="142"/>
                    <a:pt x="11847" y="154"/>
                    <a:pt x="11800" y="190"/>
                  </a:cubicBezTo>
                  <a:cubicBezTo>
                    <a:pt x="11740" y="166"/>
                    <a:pt x="11228" y="118"/>
                    <a:pt x="11252" y="83"/>
                  </a:cubicBezTo>
                  <a:lnTo>
                    <a:pt x="11252" y="83"/>
                  </a:lnTo>
                  <a:cubicBezTo>
                    <a:pt x="11241" y="88"/>
                    <a:pt x="11229" y="90"/>
                    <a:pt x="11217" y="90"/>
                  </a:cubicBezTo>
                  <a:cubicBezTo>
                    <a:pt x="11200" y="90"/>
                    <a:pt x="11183" y="87"/>
                    <a:pt x="11167" y="87"/>
                  </a:cubicBezTo>
                  <a:cubicBezTo>
                    <a:pt x="11145" y="87"/>
                    <a:pt x="11125" y="92"/>
                    <a:pt x="11109" y="118"/>
                  </a:cubicBezTo>
                  <a:cubicBezTo>
                    <a:pt x="11085" y="83"/>
                    <a:pt x="11085" y="59"/>
                    <a:pt x="11097" y="47"/>
                  </a:cubicBezTo>
                  <a:cubicBezTo>
                    <a:pt x="11074" y="47"/>
                    <a:pt x="10943" y="190"/>
                    <a:pt x="10943" y="202"/>
                  </a:cubicBezTo>
                  <a:cubicBezTo>
                    <a:pt x="10919" y="178"/>
                    <a:pt x="10919" y="166"/>
                    <a:pt x="10955" y="154"/>
                  </a:cubicBezTo>
                  <a:cubicBezTo>
                    <a:pt x="10934" y="152"/>
                    <a:pt x="10914" y="151"/>
                    <a:pt x="10893" y="151"/>
                  </a:cubicBezTo>
                  <a:cubicBezTo>
                    <a:pt x="10806" y="151"/>
                    <a:pt x="10720" y="168"/>
                    <a:pt x="10633" y="178"/>
                  </a:cubicBezTo>
                  <a:cubicBezTo>
                    <a:pt x="10622" y="194"/>
                    <a:pt x="10593" y="203"/>
                    <a:pt x="10557" y="203"/>
                  </a:cubicBezTo>
                  <a:cubicBezTo>
                    <a:pt x="10515" y="203"/>
                    <a:pt x="10463" y="191"/>
                    <a:pt x="10419" y="166"/>
                  </a:cubicBezTo>
                  <a:cubicBezTo>
                    <a:pt x="10408" y="205"/>
                    <a:pt x="10400" y="218"/>
                    <a:pt x="10390" y="218"/>
                  </a:cubicBezTo>
                  <a:cubicBezTo>
                    <a:pt x="10374" y="218"/>
                    <a:pt x="10354" y="176"/>
                    <a:pt x="10316" y="176"/>
                  </a:cubicBezTo>
                  <a:cubicBezTo>
                    <a:pt x="10305" y="176"/>
                    <a:pt x="10291" y="180"/>
                    <a:pt x="10276" y="190"/>
                  </a:cubicBezTo>
                  <a:cubicBezTo>
                    <a:pt x="10288" y="202"/>
                    <a:pt x="10288" y="202"/>
                    <a:pt x="10300" y="214"/>
                  </a:cubicBezTo>
                  <a:cubicBezTo>
                    <a:pt x="10299" y="214"/>
                    <a:pt x="10298" y="214"/>
                    <a:pt x="10297" y="214"/>
                  </a:cubicBezTo>
                  <a:cubicBezTo>
                    <a:pt x="10277" y="214"/>
                    <a:pt x="10159" y="93"/>
                    <a:pt x="10204" y="59"/>
                  </a:cubicBezTo>
                  <a:cubicBezTo>
                    <a:pt x="10189" y="50"/>
                    <a:pt x="10179" y="47"/>
                    <a:pt x="10173" y="47"/>
                  </a:cubicBezTo>
                  <a:cubicBezTo>
                    <a:pt x="10143" y="47"/>
                    <a:pt x="10182" y="120"/>
                    <a:pt x="10133" y="130"/>
                  </a:cubicBezTo>
                  <a:cubicBezTo>
                    <a:pt x="10112" y="82"/>
                    <a:pt x="10095" y="67"/>
                    <a:pt x="10078" y="67"/>
                  </a:cubicBezTo>
                  <a:cubicBezTo>
                    <a:pt x="10046" y="67"/>
                    <a:pt x="10016" y="119"/>
                    <a:pt x="9972" y="119"/>
                  </a:cubicBezTo>
                  <a:cubicBezTo>
                    <a:pt x="9956" y="119"/>
                    <a:pt x="9939" y="112"/>
                    <a:pt x="9919" y="94"/>
                  </a:cubicBezTo>
                  <a:lnTo>
                    <a:pt x="9919" y="94"/>
                  </a:lnTo>
                  <a:cubicBezTo>
                    <a:pt x="9946" y="131"/>
                    <a:pt x="9758" y="146"/>
                    <a:pt x="9652" y="146"/>
                  </a:cubicBezTo>
                  <a:cubicBezTo>
                    <a:pt x="9619" y="146"/>
                    <a:pt x="9594" y="145"/>
                    <a:pt x="9585" y="142"/>
                  </a:cubicBezTo>
                  <a:cubicBezTo>
                    <a:pt x="9556" y="127"/>
                    <a:pt x="9493" y="119"/>
                    <a:pt x="9426" y="119"/>
                  </a:cubicBezTo>
                  <a:cubicBezTo>
                    <a:pt x="9332" y="119"/>
                    <a:pt x="9227" y="136"/>
                    <a:pt x="9192" y="178"/>
                  </a:cubicBezTo>
                  <a:cubicBezTo>
                    <a:pt x="9157" y="154"/>
                    <a:pt x="9133" y="139"/>
                    <a:pt x="9106" y="139"/>
                  </a:cubicBezTo>
                  <a:cubicBezTo>
                    <a:pt x="9079" y="139"/>
                    <a:pt x="9050" y="154"/>
                    <a:pt x="9002" y="190"/>
                  </a:cubicBezTo>
                  <a:cubicBezTo>
                    <a:pt x="8955" y="126"/>
                    <a:pt x="8841" y="96"/>
                    <a:pt x="8722" y="96"/>
                  </a:cubicBezTo>
                  <a:cubicBezTo>
                    <a:pt x="8597" y="96"/>
                    <a:pt x="8468" y="129"/>
                    <a:pt x="8407" y="190"/>
                  </a:cubicBezTo>
                  <a:cubicBezTo>
                    <a:pt x="8502" y="202"/>
                    <a:pt x="8383" y="249"/>
                    <a:pt x="8430" y="273"/>
                  </a:cubicBezTo>
                  <a:cubicBezTo>
                    <a:pt x="8395" y="273"/>
                    <a:pt x="8383" y="273"/>
                    <a:pt x="8359" y="237"/>
                  </a:cubicBezTo>
                  <a:cubicBezTo>
                    <a:pt x="8367" y="229"/>
                    <a:pt x="8370" y="220"/>
                    <a:pt x="8375" y="220"/>
                  </a:cubicBezTo>
                  <a:cubicBezTo>
                    <a:pt x="8377" y="220"/>
                    <a:pt x="8379" y="222"/>
                    <a:pt x="8383" y="225"/>
                  </a:cubicBezTo>
                  <a:cubicBezTo>
                    <a:pt x="8407" y="130"/>
                    <a:pt x="7811" y="106"/>
                    <a:pt x="7752" y="106"/>
                  </a:cubicBezTo>
                  <a:cubicBezTo>
                    <a:pt x="7752" y="130"/>
                    <a:pt x="7764" y="142"/>
                    <a:pt x="7764" y="166"/>
                  </a:cubicBezTo>
                  <a:cubicBezTo>
                    <a:pt x="7765" y="167"/>
                    <a:pt x="7764" y="167"/>
                    <a:pt x="7764" y="167"/>
                  </a:cubicBezTo>
                  <a:cubicBezTo>
                    <a:pt x="7756" y="167"/>
                    <a:pt x="7697" y="139"/>
                    <a:pt x="7690" y="125"/>
                  </a:cubicBezTo>
                  <a:lnTo>
                    <a:pt x="7690" y="125"/>
                  </a:lnTo>
                  <a:cubicBezTo>
                    <a:pt x="7670" y="136"/>
                    <a:pt x="7646" y="150"/>
                    <a:pt x="7635" y="150"/>
                  </a:cubicBezTo>
                  <a:cubicBezTo>
                    <a:pt x="7629" y="150"/>
                    <a:pt x="7627" y="145"/>
                    <a:pt x="7633" y="130"/>
                  </a:cubicBezTo>
                  <a:cubicBezTo>
                    <a:pt x="7645" y="118"/>
                    <a:pt x="7656" y="106"/>
                    <a:pt x="7668" y="83"/>
                  </a:cubicBezTo>
                  <a:cubicBezTo>
                    <a:pt x="7656" y="83"/>
                    <a:pt x="7645" y="94"/>
                    <a:pt x="7633" y="94"/>
                  </a:cubicBezTo>
                  <a:cubicBezTo>
                    <a:pt x="7616" y="117"/>
                    <a:pt x="7589" y="126"/>
                    <a:pt x="7557" y="126"/>
                  </a:cubicBezTo>
                  <a:cubicBezTo>
                    <a:pt x="7549" y="126"/>
                    <a:pt x="7540" y="125"/>
                    <a:pt x="7531" y="124"/>
                  </a:cubicBezTo>
                  <a:lnTo>
                    <a:pt x="7531" y="124"/>
                  </a:lnTo>
                  <a:lnTo>
                    <a:pt x="7537" y="130"/>
                  </a:lnTo>
                  <a:cubicBezTo>
                    <a:pt x="7530" y="134"/>
                    <a:pt x="7526" y="135"/>
                    <a:pt x="7522" y="135"/>
                  </a:cubicBezTo>
                  <a:cubicBezTo>
                    <a:pt x="7516" y="135"/>
                    <a:pt x="7517" y="129"/>
                    <a:pt x="7522" y="123"/>
                  </a:cubicBezTo>
                  <a:lnTo>
                    <a:pt x="7522" y="123"/>
                  </a:lnTo>
                  <a:cubicBezTo>
                    <a:pt x="7525" y="123"/>
                    <a:pt x="7528" y="124"/>
                    <a:pt x="7531" y="124"/>
                  </a:cubicBezTo>
                  <a:lnTo>
                    <a:pt x="7531" y="124"/>
                  </a:lnTo>
                  <a:lnTo>
                    <a:pt x="7526" y="118"/>
                  </a:lnTo>
                  <a:cubicBezTo>
                    <a:pt x="7524" y="120"/>
                    <a:pt x="7523" y="121"/>
                    <a:pt x="7522" y="123"/>
                  </a:cubicBezTo>
                  <a:lnTo>
                    <a:pt x="7522" y="123"/>
                  </a:lnTo>
                  <a:cubicBezTo>
                    <a:pt x="7493" y="118"/>
                    <a:pt x="7462" y="108"/>
                    <a:pt x="7430" y="94"/>
                  </a:cubicBezTo>
                  <a:lnTo>
                    <a:pt x="7430" y="94"/>
                  </a:lnTo>
                  <a:cubicBezTo>
                    <a:pt x="7454" y="166"/>
                    <a:pt x="7406" y="154"/>
                    <a:pt x="7430" y="202"/>
                  </a:cubicBezTo>
                  <a:cubicBezTo>
                    <a:pt x="7399" y="145"/>
                    <a:pt x="7348" y="125"/>
                    <a:pt x="7291" y="125"/>
                  </a:cubicBezTo>
                  <a:cubicBezTo>
                    <a:pt x="7156" y="125"/>
                    <a:pt x="6984" y="237"/>
                    <a:pt x="6942" y="237"/>
                  </a:cubicBezTo>
                  <a:cubicBezTo>
                    <a:pt x="6966" y="130"/>
                    <a:pt x="6859" y="178"/>
                    <a:pt x="6823" y="106"/>
                  </a:cubicBezTo>
                  <a:lnTo>
                    <a:pt x="6823" y="106"/>
                  </a:lnTo>
                  <a:cubicBezTo>
                    <a:pt x="6847" y="154"/>
                    <a:pt x="6680" y="118"/>
                    <a:pt x="6740" y="190"/>
                  </a:cubicBezTo>
                  <a:cubicBezTo>
                    <a:pt x="6662" y="179"/>
                    <a:pt x="6532" y="105"/>
                    <a:pt x="6399" y="105"/>
                  </a:cubicBezTo>
                  <a:cubicBezTo>
                    <a:pt x="6390" y="105"/>
                    <a:pt x="6380" y="106"/>
                    <a:pt x="6371" y="106"/>
                  </a:cubicBezTo>
                  <a:cubicBezTo>
                    <a:pt x="6383" y="130"/>
                    <a:pt x="6383" y="154"/>
                    <a:pt x="6359" y="166"/>
                  </a:cubicBezTo>
                  <a:cubicBezTo>
                    <a:pt x="6347" y="142"/>
                    <a:pt x="6323" y="118"/>
                    <a:pt x="6299" y="94"/>
                  </a:cubicBezTo>
                  <a:cubicBezTo>
                    <a:pt x="6199" y="123"/>
                    <a:pt x="6025" y="165"/>
                    <a:pt x="5851" y="165"/>
                  </a:cubicBezTo>
                  <a:cubicBezTo>
                    <a:pt x="5736" y="165"/>
                    <a:pt x="5621" y="147"/>
                    <a:pt x="5527" y="95"/>
                  </a:cubicBezTo>
                  <a:lnTo>
                    <a:pt x="5527" y="95"/>
                  </a:lnTo>
                  <a:cubicBezTo>
                    <a:pt x="5547" y="107"/>
                    <a:pt x="5502" y="131"/>
                    <a:pt x="5513" y="178"/>
                  </a:cubicBezTo>
                  <a:cubicBezTo>
                    <a:pt x="5491" y="163"/>
                    <a:pt x="5420" y="135"/>
                    <a:pt x="5362" y="135"/>
                  </a:cubicBezTo>
                  <a:cubicBezTo>
                    <a:pt x="5326" y="135"/>
                    <a:pt x="5296" y="146"/>
                    <a:pt x="5287" y="178"/>
                  </a:cubicBezTo>
                  <a:cubicBezTo>
                    <a:pt x="5306" y="187"/>
                    <a:pt x="5396" y="440"/>
                    <a:pt x="5499" y="440"/>
                  </a:cubicBezTo>
                  <a:cubicBezTo>
                    <a:pt x="5523" y="440"/>
                    <a:pt x="5548" y="426"/>
                    <a:pt x="5573" y="392"/>
                  </a:cubicBezTo>
                  <a:cubicBezTo>
                    <a:pt x="5585" y="416"/>
                    <a:pt x="5573" y="428"/>
                    <a:pt x="5573" y="440"/>
                  </a:cubicBezTo>
                  <a:cubicBezTo>
                    <a:pt x="5587" y="415"/>
                    <a:pt x="5619" y="406"/>
                    <a:pt x="5660" y="406"/>
                  </a:cubicBezTo>
                  <a:cubicBezTo>
                    <a:pt x="5759" y="406"/>
                    <a:pt x="5907" y="459"/>
                    <a:pt x="5966" y="475"/>
                  </a:cubicBezTo>
                  <a:cubicBezTo>
                    <a:pt x="5966" y="453"/>
                    <a:pt x="5947" y="426"/>
                    <a:pt x="5953" y="426"/>
                  </a:cubicBezTo>
                  <a:cubicBezTo>
                    <a:pt x="5957" y="426"/>
                    <a:pt x="5970" y="436"/>
                    <a:pt x="6002" y="464"/>
                  </a:cubicBezTo>
                  <a:cubicBezTo>
                    <a:pt x="6009" y="451"/>
                    <a:pt x="6010" y="444"/>
                    <a:pt x="6007" y="439"/>
                  </a:cubicBezTo>
                  <a:lnTo>
                    <a:pt x="6007" y="439"/>
                  </a:lnTo>
                  <a:cubicBezTo>
                    <a:pt x="6039" y="453"/>
                    <a:pt x="6080" y="459"/>
                    <a:pt x="6119" y="459"/>
                  </a:cubicBezTo>
                  <a:cubicBezTo>
                    <a:pt x="6180" y="459"/>
                    <a:pt x="6234" y="445"/>
                    <a:pt x="6240" y="428"/>
                  </a:cubicBezTo>
                  <a:cubicBezTo>
                    <a:pt x="6299" y="464"/>
                    <a:pt x="6311" y="487"/>
                    <a:pt x="6263" y="499"/>
                  </a:cubicBezTo>
                  <a:lnTo>
                    <a:pt x="6383" y="499"/>
                  </a:lnTo>
                  <a:cubicBezTo>
                    <a:pt x="6371" y="487"/>
                    <a:pt x="6359" y="487"/>
                    <a:pt x="6335" y="475"/>
                  </a:cubicBezTo>
                  <a:cubicBezTo>
                    <a:pt x="6549" y="440"/>
                    <a:pt x="6715" y="452"/>
                    <a:pt x="6905" y="428"/>
                  </a:cubicBezTo>
                  <a:lnTo>
                    <a:pt x="6905" y="428"/>
                  </a:lnTo>
                  <a:cubicBezTo>
                    <a:pt x="6910" y="428"/>
                    <a:pt x="6917" y="428"/>
                    <a:pt x="6923" y="428"/>
                  </a:cubicBezTo>
                  <a:cubicBezTo>
                    <a:pt x="6975" y="428"/>
                    <a:pt x="7031" y="434"/>
                    <a:pt x="6990" y="464"/>
                  </a:cubicBezTo>
                  <a:cubicBezTo>
                    <a:pt x="7034" y="449"/>
                    <a:pt x="7157" y="415"/>
                    <a:pt x="7255" y="415"/>
                  </a:cubicBezTo>
                  <a:cubicBezTo>
                    <a:pt x="7315" y="415"/>
                    <a:pt x="7365" y="428"/>
                    <a:pt x="7383" y="464"/>
                  </a:cubicBezTo>
                  <a:cubicBezTo>
                    <a:pt x="7395" y="440"/>
                    <a:pt x="7395" y="416"/>
                    <a:pt x="7371" y="404"/>
                  </a:cubicBezTo>
                  <a:cubicBezTo>
                    <a:pt x="7382" y="404"/>
                    <a:pt x="7560" y="453"/>
                    <a:pt x="7529" y="453"/>
                  </a:cubicBezTo>
                  <a:cubicBezTo>
                    <a:pt x="7526" y="453"/>
                    <a:pt x="7521" y="453"/>
                    <a:pt x="7514" y="452"/>
                  </a:cubicBezTo>
                  <a:lnTo>
                    <a:pt x="7514" y="452"/>
                  </a:lnTo>
                  <a:cubicBezTo>
                    <a:pt x="7524" y="459"/>
                    <a:pt x="7543" y="463"/>
                    <a:pt x="7563" y="463"/>
                  </a:cubicBezTo>
                  <a:cubicBezTo>
                    <a:pt x="7611" y="463"/>
                    <a:pt x="7668" y="442"/>
                    <a:pt x="7668" y="392"/>
                  </a:cubicBezTo>
                  <a:lnTo>
                    <a:pt x="7668" y="392"/>
                  </a:lnTo>
                  <a:cubicBezTo>
                    <a:pt x="7645" y="404"/>
                    <a:pt x="7621" y="404"/>
                    <a:pt x="7597" y="416"/>
                  </a:cubicBezTo>
                  <a:cubicBezTo>
                    <a:pt x="7543" y="376"/>
                    <a:pt x="7568" y="366"/>
                    <a:pt x="7615" y="366"/>
                  </a:cubicBezTo>
                  <a:cubicBezTo>
                    <a:pt x="7654" y="366"/>
                    <a:pt x="7710" y="373"/>
                    <a:pt x="7744" y="375"/>
                  </a:cubicBezTo>
                  <a:lnTo>
                    <a:pt x="7744" y="375"/>
                  </a:lnTo>
                  <a:cubicBezTo>
                    <a:pt x="7741" y="381"/>
                    <a:pt x="7739" y="385"/>
                    <a:pt x="7737" y="389"/>
                  </a:cubicBezTo>
                  <a:lnTo>
                    <a:pt x="7737" y="389"/>
                  </a:lnTo>
                  <a:cubicBezTo>
                    <a:pt x="7740" y="388"/>
                    <a:pt x="7742" y="388"/>
                    <a:pt x="7745" y="388"/>
                  </a:cubicBezTo>
                  <a:cubicBezTo>
                    <a:pt x="7753" y="388"/>
                    <a:pt x="7763" y="392"/>
                    <a:pt x="7776" y="404"/>
                  </a:cubicBezTo>
                  <a:cubicBezTo>
                    <a:pt x="7764" y="464"/>
                    <a:pt x="7668" y="440"/>
                    <a:pt x="7633" y="464"/>
                  </a:cubicBezTo>
                  <a:cubicBezTo>
                    <a:pt x="7638" y="471"/>
                    <a:pt x="7645" y="474"/>
                    <a:pt x="7652" y="474"/>
                  </a:cubicBezTo>
                  <a:cubicBezTo>
                    <a:pt x="7668" y="474"/>
                    <a:pt x="7685" y="463"/>
                    <a:pt x="7693" y="463"/>
                  </a:cubicBezTo>
                  <a:cubicBezTo>
                    <a:pt x="7699" y="463"/>
                    <a:pt x="7700" y="468"/>
                    <a:pt x="7692" y="487"/>
                  </a:cubicBezTo>
                  <a:cubicBezTo>
                    <a:pt x="7704" y="459"/>
                    <a:pt x="7720" y="451"/>
                    <a:pt x="7736" y="451"/>
                  </a:cubicBezTo>
                  <a:cubicBezTo>
                    <a:pt x="7754" y="451"/>
                    <a:pt x="7774" y="461"/>
                    <a:pt x="7794" y="461"/>
                  </a:cubicBezTo>
                  <a:cubicBezTo>
                    <a:pt x="7808" y="461"/>
                    <a:pt x="7822" y="456"/>
                    <a:pt x="7835" y="440"/>
                  </a:cubicBezTo>
                  <a:lnTo>
                    <a:pt x="7835" y="440"/>
                  </a:lnTo>
                  <a:cubicBezTo>
                    <a:pt x="7835" y="457"/>
                    <a:pt x="7833" y="465"/>
                    <a:pt x="7832" y="468"/>
                  </a:cubicBezTo>
                  <a:lnTo>
                    <a:pt x="7832" y="468"/>
                  </a:lnTo>
                  <a:cubicBezTo>
                    <a:pt x="7835" y="464"/>
                    <a:pt x="7847" y="452"/>
                    <a:pt x="7883" y="452"/>
                  </a:cubicBezTo>
                  <a:cubicBezTo>
                    <a:pt x="7871" y="464"/>
                    <a:pt x="7859" y="487"/>
                    <a:pt x="7847" y="499"/>
                  </a:cubicBezTo>
                  <a:cubicBezTo>
                    <a:pt x="7877" y="499"/>
                    <a:pt x="7906" y="499"/>
                    <a:pt x="7933" y="502"/>
                  </a:cubicBezTo>
                  <a:lnTo>
                    <a:pt x="7933" y="502"/>
                  </a:lnTo>
                  <a:cubicBezTo>
                    <a:pt x="7933" y="488"/>
                    <a:pt x="7955" y="461"/>
                    <a:pt x="7918" y="440"/>
                  </a:cubicBezTo>
                  <a:cubicBezTo>
                    <a:pt x="7934" y="433"/>
                    <a:pt x="7947" y="430"/>
                    <a:pt x="7958" y="430"/>
                  </a:cubicBezTo>
                  <a:cubicBezTo>
                    <a:pt x="8021" y="430"/>
                    <a:pt x="8029" y="524"/>
                    <a:pt x="8108" y="524"/>
                  </a:cubicBezTo>
                  <a:cubicBezTo>
                    <a:pt x="8112" y="524"/>
                    <a:pt x="8116" y="524"/>
                    <a:pt x="8119" y="523"/>
                  </a:cubicBezTo>
                  <a:lnTo>
                    <a:pt x="8119" y="523"/>
                  </a:lnTo>
                  <a:cubicBezTo>
                    <a:pt x="8126" y="526"/>
                    <a:pt x="8132" y="527"/>
                    <a:pt x="8139" y="527"/>
                  </a:cubicBezTo>
                  <a:cubicBezTo>
                    <a:pt x="8155" y="527"/>
                    <a:pt x="8173" y="521"/>
                    <a:pt x="8192" y="511"/>
                  </a:cubicBezTo>
                  <a:cubicBezTo>
                    <a:pt x="8168" y="499"/>
                    <a:pt x="8168" y="475"/>
                    <a:pt x="8180" y="464"/>
                  </a:cubicBezTo>
                  <a:lnTo>
                    <a:pt x="8180" y="464"/>
                  </a:lnTo>
                  <a:cubicBezTo>
                    <a:pt x="8200" y="497"/>
                    <a:pt x="8249" y="504"/>
                    <a:pt x="8302" y="504"/>
                  </a:cubicBezTo>
                  <a:cubicBezTo>
                    <a:pt x="8343" y="504"/>
                    <a:pt x="8387" y="499"/>
                    <a:pt x="8418" y="499"/>
                  </a:cubicBezTo>
                  <a:cubicBezTo>
                    <a:pt x="8347" y="487"/>
                    <a:pt x="8514" y="416"/>
                    <a:pt x="8526" y="416"/>
                  </a:cubicBezTo>
                  <a:cubicBezTo>
                    <a:pt x="8538" y="440"/>
                    <a:pt x="8549" y="452"/>
                    <a:pt x="8573" y="452"/>
                  </a:cubicBezTo>
                  <a:cubicBezTo>
                    <a:pt x="8561" y="452"/>
                    <a:pt x="8552" y="455"/>
                    <a:pt x="8543" y="458"/>
                  </a:cubicBezTo>
                  <a:lnTo>
                    <a:pt x="8543" y="458"/>
                  </a:lnTo>
                  <a:cubicBezTo>
                    <a:pt x="8545" y="458"/>
                    <a:pt x="8546" y="458"/>
                    <a:pt x="8548" y="458"/>
                  </a:cubicBezTo>
                  <a:cubicBezTo>
                    <a:pt x="8558" y="458"/>
                    <a:pt x="8567" y="458"/>
                    <a:pt x="8573" y="452"/>
                  </a:cubicBezTo>
                  <a:lnTo>
                    <a:pt x="8573" y="452"/>
                  </a:lnTo>
                  <a:cubicBezTo>
                    <a:pt x="8563" y="472"/>
                    <a:pt x="8555" y="478"/>
                    <a:pt x="8548" y="478"/>
                  </a:cubicBezTo>
                  <a:cubicBezTo>
                    <a:pt x="8538" y="478"/>
                    <a:pt x="8530" y="466"/>
                    <a:pt x="8522" y="466"/>
                  </a:cubicBezTo>
                  <a:cubicBezTo>
                    <a:pt x="8516" y="466"/>
                    <a:pt x="8509" y="473"/>
                    <a:pt x="8502" y="499"/>
                  </a:cubicBezTo>
                  <a:cubicBezTo>
                    <a:pt x="8519" y="516"/>
                    <a:pt x="8541" y="523"/>
                    <a:pt x="8564" y="523"/>
                  </a:cubicBezTo>
                  <a:cubicBezTo>
                    <a:pt x="8606" y="523"/>
                    <a:pt x="8654" y="503"/>
                    <a:pt x="8692" y="487"/>
                  </a:cubicBezTo>
                  <a:cubicBezTo>
                    <a:pt x="8680" y="483"/>
                    <a:pt x="8671" y="479"/>
                    <a:pt x="8669" y="475"/>
                  </a:cubicBezTo>
                  <a:lnTo>
                    <a:pt x="8669" y="475"/>
                  </a:lnTo>
                  <a:cubicBezTo>
                    <a:pt x="8669" y="475"/>
                    <a:pt x="8669" y="475"/>
                    <a:pt x="8669" y="475"/>
                  </a:cubicBezTo>
                  <a:cubicBezTo>
                    <a:pt x="8645" y="499"/>
                    <a:pt x="8621" y="499"/>
                    <a:pt x="8597" y="499"/>
                  </a:cubicBezTo>
                  <a:cubicBezTo>
                    <a:pt x="8597" y="491"/>
                    <a:pt x="8664" y="452"/>
                    <a:pt x="8680" y="452"/>
                  </a:cubicBezTo>
                  <a:cubicBezTo>
                    <a:pt x="8686" y="452"/>
                    <a:pt x="8686" y="456"/>
                    <a:pt x="8677" y="467"/>
                  </a:cubicBezTo>
                  <a:lnTo>
                    <a:pt x="8677" y="467"/>
                  </a:lnTo>
                  <a:cubicBezTo>
                    <a:pt x="8684" y="465"/>
                    <a:pt x="8697" y="464"/>
                    <a:pt x="8716" y="464"/>
                  </a:cubicBezTo>
                  <a:cubicBezTo>
                    <a:pt x="8716" y="487"/>
                    <a:pt x="8704" y="535"/>
                    <a:pt x="8680" y="547"/>
                  </a:cubicBezTo>
                  <a:cubicBezTo>
                    <a:pt x="8742" y="526"/>
                    <a:pt x="8875" y="498"/>
                    <a:pt x="8995" y="498"/>
                  </a:cubicBezTo>
                  <a:cubicBezTo>
                    <a:pt x="9083" y="498"/>
                    <a:pt x="9164" y="513"/>
                    <a:pt x="9204" y="559"/>
                  </a:cubicBezTo>
                  <a:cubicBezTo>
                    <a:pt x="9263" y="550"/>
                    <a:pt x="9228" y="501"/>
                    <a:pt x="9238" y="501"/>
                  </a:cubicBezTo>
                  <a:cubicBezTo>
                    <a:pt x="9243" y="501"/>
                    <a:pt x="9256" y="510"/>
                    <a:pt x="9288" y="535"/>
                  </a:cubicBezTo>
                  <a:cubicBezTo>
                    <a:pt x="9320" y="494"/>
                    <a:pt x="9353" y="476"/>
                    <a:pt x="9389" y="476"/>
                  </a:cubicBezTo>
                  <a:cubicBezTo>
                    <a:pt x="9406" y="476"/>
                    <a:pt x="9424" y="480"/>
                    <a:pt x="9442" y="487"/>
                  </a:cubicBezTo>
                  <a:cubicBezTo>
                    <a:pt x="9442" y="487"/>
                    <a:pt x="9347" y="571"/>
                    <a:pt x="9383" y="606"/>
                  </a:cubicBezTo>
                  <a:cubicBezTo>
                    <a:pt x="9383" y="566"/>
                    <a:pt x="9464" y="531"/>
                    <a:pt x="9525" y="531"/>
                  </a:cubicBezTo>
                  <a:cubicBezTo>
                    <a:pt x="9550" y="531"/>
                    <a:pt x="9572" y="538"/>
                    <a:pt x="9582" y="553"/>
                  </a:cubicBezTo>
                  <a:lnTo>
                    <a:pt x="9582" y="553"/>
                  </a:lnTo>
                  <a:cubicBezTo>
                    <a:pt x="9571" y="533"/>
                    <a:pt x="9559" y="523"/>
                    <a:pt x="9538" y="523"/>
                  </a:cubicBezTo>
                  <a:cubicBezTo>
                    <a:pt x="9550" y="499"/>
                    <a:pt x="9561" y="499"/>
                    <a:pt x="9573" y="499"/>
                  </a:cubicBezTo>
                  <a:cubicBezTo>
                    <a:pt x="9597" y="511"/>
                    <a:pt x="9597" y="511"/>
                    <a:pt x="9573" y="511"/>
                  </a:cubicBezTo>
                  <a:cubicBezTo>
                    <a:pt x="9576" y="516"/>
                    <a:pt x="9581" y="518"/>
                    <a:pt x="9587" y="518"/>
                  </a:cubicBezTo>
                  <a:cubicBezTo>
                    <a:pt x="9612" y="518"/>
                    <a:pt x="9664" y="487"/>
                    <a:pt x="9692" y="487"/>
                  </a:cubicBezTo>
                  <a:cubicBezTo>
                    <a:pt x="9541" y="487"/>
                    <a:pt x="9670" y="467"/>
                    <a:pt x="9704" y="467"/>
                  </a:cubicBezTo>
                  <a:cubicBezTo>
                    <a:pt x="9716" y="467"/>
                    <a:pt x="9716" y="469"/>
                    <a:pt x="9692" y="475"/>
                  </a:cubicBezTo>
                  <a:cubicBezTo>
                    <a:pt x="9692" y="475"/>
                    <a:pt x="9704" y="472"/>
                    <a:pt x="9713" y="472"/>
                  </a:cubicBezTo>
                  <a:cubicBezTo>
                    <a:pt x="9722" y="472"/>
                    <a:pt x="9728" y="475"/>
                    <a:pt x="9716" y="487"/>
                  </a:cubicBezTo>
                  <a:cubicBezTo>
                    <a:pt x="9800" y="475"/>
                    <a:pt x="9835" y="475"/>
                    <a:pt x="9907" y="416"/>
                  </a:cubicBezTo>
                  <a:cubicBezTo>
                    <a:pt x="9907" y="428"/>
                    <a:pt x="9907" y="428"/>
                    <a:pt x="9907" y="440"/>
                  </a:cubicBezTo>
                  <a:cubicBezTo>
                    <a:pt x="9907" y="440"/>
                    <a:pt x="9933" y="413"/>
                    <a:pt x="9947" y="413"/>
                  </a:cubicBezTo>
                  <a:cubicBezTo>
                    <a:pt x="9954" y="413"/>
                    <a:pt x="9958" y="420"/>
                    <a:pt x="9954" y="440"/>
                  </a:cubicBezTo>
                  <a:cubicBezTo>
                    <a:pt x="9931" y="440"/>
                    <a:pt x="9907" y="440"/>
                    <a:pt x="9883" y="452"/>
                  </a:cubicBezTo>
                  <a:lnTo>
                    <a:pt x="9942" y="452"/>
                  </a:lnTo>
                  <a:cubicBezTo>
                    <a:pt x="9900" y="494"/>
                    <a:pt x="9907" y="506"/>
                    <a:pt x="9926" y="506"/>
                  </a:cubicBezTo>
                  <a:cubicBezTo>
                    <a:pt x="9946" y="506"/>
                    <a:pt x="9978" y="493"/>
                    <a:pt x="9981" y="489"/>
                  </a:cubicBezTo>
                  <a:lnTo>
                    <a:pt x="9981" y="489"/>
                  </a:lnTo>
                  <a:cubicBezTo>
                    <a:pt x="10037" y="522"/>
                    <a:pt x="10014" y="500"/>
                    <a:pt x="9990" y="523"/>
                  </a:cubicBezTo>
                  <a:cubicBezTo>
                    <a:pt x="10014" y="559"/>
                    <a:pt x="10062" y="583"/>
                    <a:pt x="10109" y="606"/>
                  </a:cubicBezTo>
                  <a:cubicBezTo>
                    <a:pt x="10069" y="547"/>
                    <a:pt x="10004" y="520"/>
                    <a:pt x="10068" y="520"/>
                  </a:cubicBezTo>
                  <a:cubicBezTo>
                    <a:pt x="10081" y="520"/>
                    <a:pt x="10098" y="521"/>
                    <a:pt x="10121" y="523"/>
                  </a:cubicBezTo>
                  <a:cubicBezTo>
                    <a:pt x="10097" y="511"/>
                    <a:pt x="10062" y="487"/>
                    <a:pt x="10038" y="487"/>
                  </a:cubicBezTo>
                  <a:cubicBezTo>
                    <a:pt x="10042" y="468"/>
                    <a:pt x="10055" y="461"/>
                    <a:pt x="10073" y="461"/>
                  </a:cubicBezTo>
                  <a:cubicBezTo>
                    <a:pt x="10110" y="461"/>
                    <a:pt x="10164" y="491"/>
                    <a:pt x="10181" y="499"/>
                  </a:cubicBezTo>
                  <a:cubicBezTo>
                    <a:pt x="10133" y="487"/>
                    <a:pt x="10085" y="487"/>
                    <a:pt x="10050" y="487"/>
                  </a:cubicBezTo>
                  <a:cubicBezTo>
                    <a:pt x="10145" y="511"/>
                    <a:pt x="10145" y="523"/>
                    <a:pt x="10181" y="547"/>
                  </a:cubicBezTo>
                  <a:cubicBezTo>
                    <a:pt x="10204" y="523"/>
                    <a:pt x="10216" y="499"/>
                    <a:pt x="10228" y="475"/>
                  </a:cubicBezTo>
                  <a:cubicBezTo>
                    <a:pt x="10264" y="487"/>
                    <a:pt x="10288" y="511"/>
                    <a:pt x="10288" y="547"/>
                  </a:cubicBezTo>
                  <a:cubicBezTo>
                    <a:pt x="10240" y="559"/>
                    <a:pt x="10193" y="583"/>
                    <a:pt x="10145" y="595"/>
                  </a:cubicBezTo>
                  <a:cubicBezTo>
                    <a:pt x="10261" y="595"/>
                    <a:pt x="10330" y="539"/>
                    <a:pt x="10422" y="487"/>
                  </a:cubicBezTo>
                  <a:lnTo>
                    <a:pt x="10422" y="487"/>
                  </a:lnTo>
                  <a:cubicBezTo>
                    <a:pt x="10422" y="487"/>
                    <a:pt x="10422" y="487"/>
                    <a:pt x="10422" y="487"/>
                  </a:cubicBezTo>
                  <a:lnTo>
                    <a:pt x="10422" y="487"/>
                  </a:lnTo>
                  <a:cubicBezTo>
                    <a:pt x="10422" y="487"/>
                    <a:pt x="10422" y="487"/>
                    <a:pt x="10422" y="487"/>
                  </a:cubicBezTo>
                  <a:lnTo>
                    <a:pt x="10422" y="487"/>
                  </a:lnTo>
                  <a:cubicBezTo>
                    <a:pt x="10422" y="487"/>
                    <a:pt x="10422" y="487"/>
                    <a:pt x="10422" y="487"/>
                  </a:cubicBezTo>
                  <a:lnTo>
                    <a:pt x="10422" y="487"/>
                  </a:lnTo>
                  <a:cubicBezTo>
                    <a:pt x="10433" y="486"/>
                    <a:pt x="10454" y="484"/>
                    <a:pt x="10488" y="482"/>
                  </a:cubicBezTo>
                  <a:lnTo>
                    <a:pt x="10488" y="482"/>
                  </a:lnTo>
                  <a:cubicBezTo>
                    <a:pt x="10492" y="480"/>
                    <a:pt x="10496" y="478"/>
                    <a:pt x="10499" y="475"/>
                  </a:cubicBezTo>
                  <a:lnTo>
                    <a:pt x="10499" y="475"/>
                  </a:lnTo>
                  <a:cubicBezTo>
                    <a:pt x="10473" y="481"/>
                    <a:pt x="10439" y="485"/>
                    <a:pt x="10422" y="487"/>
                  </a:cubicBezTo>
                  <a:lnTo>
                    <a:pt x="10422" y="487"/>
                  </a:lnTo>
                  <a:cubicBezTo>
                    <a:pt x="10443" y="475"/>
                    <a:pt x="10466" y="463"/>
                    <a:pt x="10490" y="452"/>
                  </a:cubicBezTo>
                  <a:lnTo>
                    <a:pt x="10490" y="452"/>
                  </a:lnTo>
                  <a:cubicBezTo>
                    <a:pt x="10509" y="458"/>
                    <a:pt x="10508" y="468"/>
                    <a:pt x="10499" y="475"/>
                  </a:cubicBezTo>
                  <a:lnTo>
                    <a:pt x="10499" y="475"/>
                  </a:lnTo>
                  <a:cubicBezTo>
                    <a:pt x="10525" y="469"/>
                    <a:pt x="10542" y="461"/>
                    <a:pt x="10526" y="452"/>
                  </a:cubicBezTo>
                  <a:cubicBezTo>
                    <a:pt x="10488" y="452"/>
                    <a:pt x="10648" y="421"/>
                    <a:pt x="10707" y="421"/>
                  </a:cubicBezTo>
                  <a:cubicBezTo>
                    <a:pt x="10722" y="421"/>
                    <a:pt x="10731" y="423"/>
                    <a:pt x="10728" y="428"/>
                  </a:cubicBezTo>
                  <a:cubicBezTo>
                    <a:pt x="10732" y="449"/>
                    <a:pt x="10730" y="464"/>
                    <a:pt x="10724" y="475"/>
                  </a:cubicBezTo>
                  <a:lnTo>
                    <a:pt x="10788" y="475"/>
                  </a:lnTo>
                  <a:cubicBezTo>
                    <a:pt x="10776" y="464"/>
                    <a:pt x="10764" y="464"/>
                    <a:pt x="10752" y="464"/>
                  </a:cubicBezTo>
                  <a:cubicBezTo>
                    <a:pt x="10813" y="429"/>
                    <a:pt x="10823" y="407"/>
                    <a:pt x="10857" y="407"/>
                  </a:cubicBezTo>
                  <a:cubicBezTo>
                    <a:pt x="10869" y="407"/>
                    <a:pt x="10885" y="410"/>
                    <a:pt x="10907" y="416"/>
                  </a:cubicBezTo>
                  <a:cubicBezTo>
                    <a:pt x="10835" y="344"/>
                    <a:pt x="11026" y="344"/>
                    <a:pt x="10931" y="249"/>
                  </a:cubicBezTo>
                  <a:cubicBezTo>
                    <a:pt x="10955" y="237"/>
                    <a:pt x="10978" y="225"/>
                    <a:pt x="11002" y="214"/>
                  </a:cubicBezTo>
                  <a:lnTo>
                    <a:pt x="11002" y="214"/>
                  </a:lnTo>
                  <a:cubicBezTo>
                    <a:pt x="11074" y="285"/>
                    <a:pt x="10931" y="333"/>
                    <a:pt x="10943" y="404"/>
                  </a:cubicBezTo>
                  <a:cubicBezTo>
                    <a:pt x="10951" y="393"/>
                    <a:pt x="10957" y="388"/>
                    <a:pt x="10961" y="388"/>
                  </a:cubicBezTo>
                  <a:cubicBezTo>
                    <a:pt x="10975" y="388"/>
                    <a:pt x="10975" y="434"/>
                    <a:pt x="11002" y="452"/>
                  </a:cubicBezTo>
                  <a:cubicBezTo>
                    <a:pt x="11012" y="455"/>
                    <a:pt x="11023" y="457"/>
                    <a:pt x="11032" y="457"/>
                  </a:cubicBezTo>
                  <a:cubicBezTo>
                    <a:pt x="11126" y="457"/>
                    <a:pt x="11205" y="318"/>
                    <a:pt x="11324" y="297"/>
                  </a:cubicBezTo>
                  <a:lnTo>
                    <a:pt x="11324" y="297"/>
                  </a:lnTo>
                  <a:cubicBezTo>
                    <a:pt x="11264" y="392"/>
                    <a:pt x="11288" y="416"/>
                    <a:pt x="11133" y="440"/>
                  </a:cubicBezTo>
                  <a:cubicBezTo>
                    <a:pt x="11146" y="438"/>
                    <a:pt x="11157" y="437"/>
                    <a:pt x="11165" y="437"/>
                  </a:cubicBezTo>
                  <a:cubicBezTo>
                    <a:pt x="11215" y="437"/>
                    <a:pt x="11185" y="465"/>
                    <a:pt x="11288" y="475"/>
                  </a:cubicBezTo>
                  <a:cubicBezTo>
                    <a:pt x="11330" y="454"/>
                    <a:pt x="11397" y="433"/>
                    <a:pt x="11445" y="419"/>
                  </a:cubicBezTo>
                  <a:lnTo>
                    <a:pt x="11445" y="419"/>
                  </a:lnTo>
                  <a:cubicBezTo>
                    <a:pt x="11439" y="428"/>
                    <a:pt x="11431" y="434"/>
                    <a:pt x="11419" y="440"/>
                  </a:cubicBezTo>
                  <a:lnTo>
                    <a:pt x="11419" y="440"/>
                  </a:lnTo>
                  <a:cubicBezTo>
                    <a:pt x="11439" y="430"/>
                    <a:pt x="11446" y="424"/>
                    <a:pt x="11447" y="419"/>
                  </a:cubicBezTo>
                  <a:lnTo>
                    <a:pt x="11447" y="419"/>
                  </a:lnTo>
                  <a:cubicBezTo>
                    <a:pt x="11479" y="410"/>
                    <a:pt x="11502" y="404"/>
                    <a:pt x="11502" y="404"/>
                  </a:cubicBezTo>
                  <a:cubicBezTo>
                    <a:pt x="11506" y="400"/>
                    <a:pt x="11513" y="398"/>
                    <a:pt x="11521" y="398"/>
                  </a:cubicBezTo>
                  <a:cubicBezTo>
                    <a:pt x="11561" y="398"/>
                    <a:pt x="11642" y="432"/>
                    <a:pt x="11709" y="432"/>
                  </a:cubicBezTo>
                  <a:cubicBezTo>
                    <a:pt x="11760" y="432"/>
                    <a:pt x="11803" y="413"/>
                    <a:pt x="11812" y="344"/>
                  </a:cubicBezTo>
                  <a:lnTo>
                    <a:pt x="11812" y="344"/>
                  </a:lnTo>
                  <a:cubicBezTo>
                    <a:pt x="11812" y="380"/>
                    <a:pt x="11812" y="416"/>
                    <a:pt x="11800" y="452"/>
                  </a:cubicBezTo>
                  <a:cubicBezTo>
                    <a:pt x="11824" y="416"/>
                    <a:pt x="11836" y="380"/>
                    <a:pt x="11859" y="344"/>
                  </a:cubicBezTo>
                  <a:lnTo>
                    <a:pt x="11859" y="344"/>
                  </a:lnTo>
                  <a:cubicBezTo>
                    <a:pt x="11883" y="404"/>
                    <a:pt x="11859" y="428"/>
                    <a:pt x="11847" y="487"/>
                  </a:cubicBezTo>
                  <a:cubicBezTo>
                    <a:pt x="11895" y="404"/>
                    <a:pt x="11871" y="475"/>
                    <a:pt x="11895" y="404"/>
                  </a:cubicBezTo>
                  <a:cubicBezTo>
                    <a:pt x="11943" y="416"/>
                    <a:pt x="11943" y="428"/>
                    <a:pt x="11907" y="452"/>
                  </a:cubicBezTo>
                  <a:cubicBezTo>
                    <a:pt x="11937" y="464"/>
                    <a:pt x="12014" y="469"/>
                    <a:pt x="12090" y="469"/>
                  </a:cubicBezTo>
                  <a:cubicBezTo>
                    <a:pt x="12166" y="469"/>
                    <a:pt x="12240" y="464"/>
                    <a:pt x="12264" y="452"/>
                  </a:cubicBezTo>
                  <a:cubicBezTo>
                    <a:pt x="12252" y="452"/>
                    <a:pt x="12252" y="440"/>
                    <a:pt x="12240" y="428"/>
                  </a:cubicBezTo>
                  <a:lnTo>
                    <a:pt x="12240" y="428"/>
                  </a:lnTo>
                  <a:cubicBezTo>
                    <a:pt x="12244" y="429"/>
                    <a:pt x="12247" y="429"/>
                    <a:pt x="12251" y="429"/>
                  </a:cubicBezTo>
                  <a:cubicBezTo>
                    <a:pt x="12304" y="429"/>
                    <a:pt x="12339" y="344"/>
                    <a:pt x="12395" y="333"/>
                  </a:cubicBezTo>
                  <a:lnTo>
                    <a:pt x="12395" y="333"/>
                  </a:lnTo>
                  <a:cubicBezTo>
                    <a:pt x="12383" y="368"/>
                    <a:pt x="12395" y="404"/>
                    <a:pt x="12419" y="440"/>
                  </a:cubicBezTo>
                  <a:cubicBezTo>
                    <a:pt x="12419" y="440"/>
                    <a:pt x="12419" y="440"/>
                    <a:pt x="12419" y="440"/>
                  </a:cubicBezTo>
                  <a:cubicBezTo>
                    <a:pt x="12424" y="440"/>
                    <a:pt x="12500" y="282"/>
                    <a:pt x="12530" y="263"/>
                  </a:cubicBezTo>
                  <a:lnTo>
                    <a:pt x="12530" y="263"/>
                  </a:lnTo>
                  <a:cubicBezTo>
                    <a:pt x="12521" y="266"/>
                    <a:pt x="12512" y="273"/>
                    <a:pt x="12502" y="273"/>
                  </a:cubicBezTo>
                  <a:cubicBezTo>
                    <a:pt x="12550" y="178"/>
                    <a:pt x="12586" y="166"/>
                    <a:pt x="12657" y="166"/>
                  </a:cubicBezTo>
                  <a:cubicBezTo>
                    <a:pt x="12609" y="261"/>
                    <a:pt x="12538" y="368"/>
                    <a:pt x="12467" y="452"/>
                  </a:cubicBezTo>
                  <a:cubicBezTo>
                    <a:pt x="12479" y="452"/>
                    <a:pt x="12550" y="487"/>
                    <a:pt x="12514" y="511"/>
                  </a:cubicBezTo>
                  <a:cubicBezTo>
                    <a:pt x="12467" y="511"/>
                    <a:pt x="12479" y="511"/>
                    <a:pt x="12443" y="535"/>
                  </a:cubicBezTo>
                  <a:cubicBezTo>
                    <a:pt x="12460" y="537"/>
                    <a:pt x="12476" y="539"/>
                    <a:pt x="12491" y="539"/>
                  </a:cubicBezTo>
                  <a:cubicBezTo>
                    <a:pt x="12585" y="539"/>
                    <a:pt x="12645" y="498"/>
                    <a:pt x="12729" y="498"/>
                  </a:cubicBezTo>
                  <a:cubicBezTo>
                    <a:pt x="12764" y="498"/>
                    <a:pt x="12802" y="505"/>
                    <a:pt x="12848" y="523"/>
                  </a:cubicBezTo>
                  <a:cubicBezTo>
                    <a:pt x="12825" y="512"/>
                    <a:pt x="13285" y="489"/>
                    <a:pt x="13216" y="456"/>
                  </a:cubicBezTo>
                  <a:lnTo>
                    <a:pt x="13216" y="456"/>
                  </a:lnTo>
                  <a:cubicBezTo>
                    <a:pt x="13368" y="510"/>
                    <a:pt x="13542" y="489"/>
                    <a:pt x="13693" y="535"/>
                  </a:cubicBezTo>
                  <a:cubicBezTo>
                    <a:pt x="13693" y="535"/>
                    <a:pt x="13681" y="523"/>
                    <a:pt x="13681" y="511"/>
                  </a:cubicBezTo>
                  <a:cubicBezTo>
                    <a:pt x="13693" y="499"/>
                    <a:pt x="13729" y="496"/>
                    <a:pt x="13766" y="496"/>
                  </a:cubicBezTo>
                  <a:cubicBezTo>
                    <a:pt x="13803" y="496"/>
                    <a:pt x="13842" y="499"/>
                    <a:pt x="13860" y="499"/>
                  </a:cubicBezTo>
                  <a:cubicBezTo>
                    <a:pt x="13824" y="487"/>
                    <a:pt x="13764" y="475"/>
                    <a:pt x="13752" y="464"/>
                  </a:cubicBezTo>
                  <a:cubicBezTo>
                    <a:pt x="13797" y="446"/>
                    <a:pt x="14047" y="395"/>
                    <a:pt x="14190" y="395"/>
                  </a:cubicBezTo>
                  <a:cubicBezTo>
                    <a:pt x="14239" y="395"/>
                    <a:pt x="14276" y="401"/>
                    <a:pt x="14288" y="416"/>
                  </a:cubicBezTo>
                  <a:cubicBezTo>
                    <a:pt x="14285" y="419"/>
                    <a:pt x="14281" y="422"/>
                    <a:pt x="14278" y="424"/>
                  </a:cubicBezTo>
                  <a:lnTo>
                    <a:pt x="14278" y="424"/>
                  </a:lnTo>
                  <a:cubicBezTo>
                    <a:pt x="14291" y="421"/>
                    <a:pt x="14306" y="420"/>
                    <a:pt x="14323" y="420"/>
                  </a:cubicBezTo>
                  <a:cubicBezTo>
                    <a:pt x="14403" y="420"/>
                    <a:pt x="14509" y="450"/>
                    <a:pt x="14550" y="475"/>
                  </a:cubicBezTo>
                  <a:cubicBezTo>
                    <a:pt x="14546" y="487"/>
                    <a:pt x="14540" y="497"/>
                    <a:pt x="14530" y="503"/>
                  </a:cubicBezTo>
                  <a:lnTo>
                    <a:pt x="14530" y="503"/>
                  </a:lnTo>
                  <a:cubicBezTo>
                    <a:pt x="14673" y="508"/>
                    <a:pt x="14816" y="513"/>
                    <a:pt x="14959" y="513"/>
                  </a:cubicBezTo>
                  <a:cubicBezTo>
                    <a:pt x="15084" y="513"/>
                    <a:pt x="15210" y="509"/>
                    <a:pt x="15336" y="499"/>
                  </a:cubicBezTo>
                  <a:cubicBezTo>
                    <a:pt x="15518" y="480"/>
                    <a:pt x="15721" y="473"/>
                    <a:pt x="15935" y="473"/>
                  </a:cubicBezTo>
                  <a:cubicBezTo>
                    <a:pt x="16518" y="473"/>
                    <a:pt x="17187" y="526"/>
                    <a:pt x="17753" y="535"/>
                  </a:cubicBezTo>
                  <a:cubicBezTo>
                    <a:pt x="17825" y="536"/>
                    <a:pt x="17897" y="536"/>
                    <a:pt x="17967" y="536"/>
                  </a:cubicBezTo>
                  <a:cubicBezTo>
                    <a:pt x="18760" y="536"/>
                    <a:pt x="19454" y="483"/>
                    <a:pt x="20233" y="476"/>
                  </a:cubicBezTo>
                  <a:lnTo>
                    <a:pt x="20233" y="476"/>
                  </a:lnTo>
                  <a:cubicBezTo>
                    <a:pt x="20301" y="490"/>
                    <a:pt x="20368" y="495"/>
                    <a:pt x="20435" y="495"/>
                  </a:cubicBezTo>
                  <a:cubicBezTo>
                    <a:pt x="20631" y="495"/>
                    <a:pt x="20825" y="451"/>
                    <a:pt x="21024" y="451"/>
                  </a:cubicBezTo>
                  <a:cubicBezTo>
                    <a:pt x="21041" y="451"/>
                    <a:pt x="21058" y="451"/>
                    <a:pt x="21075" y="452"/>
                  </a:cubicBezTo>
                  <a:cubicBezTo>
                    <a:pt x="21051" y="642"/>
                    <a:pt x="21051" y="666"/>
                    <a:pt x="21015" y="845"/>
                  </a:cubicBezTo>
                  <a:cubicBezTo>
                    <a:pt x="21033" y="778"/>
                    <a:pt x="21041" y="752"/>
                    <a:pt x="21043" y="752"/>
                  </a:cubicBezTo>
                  <a:lnTo>
                    <a:pt x="21043" y="752"/>
                  </a:lnTo>
                  <a:cubicBezTo>
                    <a:pt x="21050" y="752"/>
                    <a:pt x="20973" y="1110"/>
                    <a:pt x="20991" y="1166"/>
                  </a:cubicBezTo>
                  <a:cubicBezTo>
                    <a:pt x="20997" y="1169"/>
                    <a:pt x="21003" y="1170"/>
                    <a:pt x="21007" y="1170"/>
                  </a:cubicBezTo>
                  <a:cubicBezTo>
                    <a:pt x="21021" y="1170"/>
                    <a:pt x="21030" y="1157"/>
                    <a:pt x="21039" y="1130"/>
                  </a:cubicBezTo>
                  <a:lnTo>
                    <a:pt x="21039" y="1130"/>
                  </a:lnTo>
                  <a:cubicBezTo>
                    <a:pt x="21051" y="1487"/>
                    <a:pt x="20896" y="1952"/>
                    <a:pt x="21027" y="2309"/>
                  </a:cubicBezTo>
                  <a:cubicBezTo>
                    <a:pt x="21003" y="2464"/>
                    <a:pt x="20956" y="2666"/>
                    <a:pt x="20980" y="2809"/>
                  </a:cubicBezTo>
                  <a:cubicBezTo>
                    <a:pt x="20989" y="2874"/>
                    <a:pt x="20977" y="3138"/>
                    <a:pt x="20949" y="3138"/>
                  </a:cubicBezTo>
                  <a:cubicBezTo>
                    <a:pt x="20940" y="3138"/>
                    <a:pt x="20931" y="3116"/>
                    <a:pt x="20920" y="3059"/>
                  </a:cubicBezTo>
                  <a:lnTo>
                    <a:pt x="20920" y="3059"/>
                  </a:lnTo>
                  <a:cubicBezTo>
                    <a:pt x="20944" y="3273"/>
                    <a:pt x="20932" y="3500"/>
                    <a:pt x="20956" y="3714"/>
                  </a:cubicBezTo>
                  <a:cubicBezTo>
                    <a:pt x="20956" y="3714"/>
                    <a:pt x="20944" y="3702"/>
                    <a:pt x="20932" y="3702"/>
                  </a:cubicBezTo>
                  <a:cubicBezTo>
                    <a:pt x="20908" y="4202"/>
                    <a:pt x="20861" y="4690"/>
                    <a:pt x="20825" y="5190"/>
                  </a:cubicBezTo>
                  <a:cubicBezTo>
                    <a:pt x="20813" y="5405"/>
                    <a:pt x="20837" y="5774"/>
                    <a:pt x="20706" y="5798"/>
                  </a:cubicBezTo>
                  <a:cubicBezTo>
                    <a:pt x="20646" y="5798"/>
                    <a:pt x="20289" y="5762"/>
                    <a:pt x="20408" y="5738"/>
                  </a:cubicBezTo>
                  <a:lnTo>
                    <a:pt x="20408" y="5738"/>
                  </a:lnTo>
                  <a:cubicBezTo>
                    <a:pt x="20379" y="5739"/>
                    <a:pt x="20351" y="5740"/>
                    <a:pt x="20322" y="5740"/>
                  </a:cubicBezTo>
                  <a:cubicBezTo>
                    <a:pt x="20209" y="5740"/>
                    <a:pt x="20097" y="5731"/>
                    <a:pt x="19986" y="5731"/>
                  </a:cubicBezTo>
                  <a:cubicBezTo>
                    <a:pt x="19891" y="5731"/>
                    <a:pt x="19797" y="5738"/>
                    <a:pt x="19706" y="5762"/>
                  </a:cubicBezTo>
                  <a:cubicBezTo>
                    <a:pt x="19682" y="5750"/>
                    <a:pt x="19765" y="5726"/>
                    <a:pt x="19741" y="5714"/>
                  </a:cubicBezTo>
                  <a:lnTo>
                    <a:pt x="19741" y="5714"/>
                  </a:lnTo>
                  <a:cubicBezTo>
                    <a:pt x="19706" y="5726"/>
                    <a:pt x="19658" y="5726"/>
                    <a:pt x="19610" y="5726"/>
                  </a:cubicBezTo>
                  <a:cubicBezTo>
                    <a:pt x="19617" y="5716"/>
                    <a:pt x="19624" y="5709"/>
                    <a:pt x="19632" y="5702"/>
                  </a:cubicBezTo>
                  <a:lnTo>
                    <a:pt x="19632" y="5702"/>
                  </a:lnTo>
                  <a:cubicBezTo>
                    <a:pt x="19473" y="5743"/>
                    <a:pt x="19185" y="5872"/>
                    <a:pt x="19016" y="5872"/>
                  </a:cubicBezTo>
                  <a:cubicBezTo>
                    <a:pt x="18960" y="5872"/>
                    <a:pt x="18917" y="5858"/>
                    <a:pt x="18896" y="5821"/>
                  </a:cubicBezTo>
                  <a:cubicBezTo>
                    <a:pt x="18914" y="5810"/>
                    <a:pt x="18931" y="5801"/>
                    <a:pt x="18950" y="5796"/>
                  </a:cubicBezTo>
                  <a:lnTo>
                    <a:pt x="18950" y="5796"/>
                  </a:lnTo>
                  <a:cubicBezTo>
                    <a:pt x="18972" y="5797"/>
                    <a:pt x="18993" y="5797"/>
                    <a:pt x="19015" y="5798"/>
                  </a:cubicBezTo>
                  <a:cubicBezTo>
                    <a:pt x="19002" y="5794"/>
                    <a:pt x="18990" y="5793"/>
                    <a:pt x="18979" y="5793"/>
                  </a:cubicBezTo>
                  <a:cubicBezTo>
                    <a:pt x="18969" y="5793"/>
                    <a:pt x="18960" y="5794"/>
                    <a:pt x="18950" y="5796"/>
                  </a:cubicBezTo>
                  <a:lnTo>
                    <a:pt x="18950" y="5796"/>
                  </a:lnTo>
                  <a:cubicBezTo>
                    <a:pt x="18904" y="5795"/>
                    <a:pt x="18858" y="5795"/>
                    <a:pt x="18812" y="5795"/>
                  </a:cubicBezTo>
                  <a:cubicBezTo>
                    <a:pt x="18406" y="5795"/>
                    <a:pt x="18006" y="5821"/>
                    <a:pt x="17598" y="5821"/>
                  </a:cubicBezTo>
                  <a:cubicBezTo>
                    <a:pt x="17622" y="5833"/>
                    <a:pt x="17646" y="5833"/>
                    <a:pt x="17670" y="5833"/>
                  </a:cubicBezTo>
                  <a:cubicBezTo>
                    <a:pt x="17597" y="5884"/>
                    <a:pt x="17475" y="5902"/>
                    <a:pt x="17336" y="5902"/>
                  </a:cubicBezTo>
                  <a:cubicBezTo>
                    <a:pt x="17085" y="5902"/>
                    <a:pt x="16779" y="5844"/>
                    <a:pt x="16610" y="5821"/>
                  </a:cubicBezTo>
                  <a:lnTo>
                    <a:pt x="16610" y="5821"/>
                  </a:lnTo>
                  <a:cubicBezTo>
                    <a:pt x="16619" y="5873"/>
                    <a:pt x="16555" y="5889"/>
                    <a:pt x="16465" y="5889"/>
                  </a:cubicBezTo>
                  <a:cubicBezTo>
                    <a:pt x="16314" y="5889"/>
                    <a:pt x="16089" y="5844"/>
                    <a:pt x="15997" y="5844"/>
                  </a:cubicBezTo>
                  <a:cubicBezTo>
                    <a:pt x="15990" y="5844"/>
                    <a:pt x="15984" y="5845"/>
                    <a:pt x="15979" y="5845"/>
                  </a:cubicBezTo>
                  <a:cubicBezTo>
                    <a:pt x="16003" y="5857"/>
                    <a:pt x="16038" y="5869"/>
                    <a:pt x="16074" y="5869"/>
                  </a:cubicBezTo>
                  <a:cubicBezTo>
                    <a:pt x="16053" y="5873"/>
                    <a:pt x="16032" y="5875"/>
                    <a:pt x="16012" y="5875"/>
                  </a:cubicBezTo>
                  <a:cubicBezTo>
                    <a:pt x="15844" y="5875"/>
                    <a:pt x="15685" y="5759"/>
                    <a:pt x="15527" y="5738"/>
                  </a:cubicBezTo>
                  <a:cubicBezTo>
                    <a:pt x="15543" y="5730"/>
                    <a:pt x="15566" y="5721"/>
                    <a:pt x="15591" y="5721"/>
                  </a:cubicBezTo>
                  <a:cubicBezTo>
                    <a:pt x="15592" y="5721"/>
                    <a:pt x="15594" y="5721"/>
                    <a:pt x="15596" y="5721"/>
                  </a:cubicBezTo>
                  <a:lnTo>
                    <a:pt x="15596" y="5721"/>
                  </a:lnTo>
                  <a:cubicBezTo>
                    <a:pt x="15553" y="5713"/>
                    <a:pt x="15524" y="5708"/>
                    <a:pt x="15500" y="5708"/>
                  </a:cubicBezTo>
                  <a:cubicBezTo>
                    <a:pt x="15463" y="5708"/>
                    <a:pt x="15441" y="5721"/>
                    <a:pt x="15407" y="5762"/>
                  </a:cubicBezTo>
                  <a:cubicBezTo>
                    <a:pt x="15380" y="5793"/>
                    <a:pt x="15359" y="5804"/>
                    <a:pt x="15341" y="5804"/>
                  </a:cubicBezTo>
                  <a:cubicBezTo>
                    <a:pt x="15298" y="5804"/>
                    <a:pt x="15278" y="5735"/>
                    <a:pt x="15253" y="5726"/>
                  </a:cubicBezTo>
                  <a:cubicBezTo>
                    <a:pt x="15193" y="5706"/>
                    <a:pt x="15132" y="5699"/>
                    <a:pt x="15070" y="5699"/>
                  </a:cubicBezTo>
                  <a:cubicBezTo>
                    <a:pt x="14883" y="5699"/>
                    <a:pt x="14687" y="5766"/>
                    <a:pt x="14497" y="5766"/>
                  </a:cubicBezTo>
                  <a:cubicBezTo>
                    <a:pt x="14460" y="5766"/>
                    <a:pt x="14423" y="5764"/>
                    <a:pt x="14387" y="5758"/>
                  </a:cubicBezTo>
                  <a:lnTo>
                    <a:pt x="14387" y="5758"/>
                  </a:lnTo>
                  <a:cubicBezTo>
                    <a:pt x="14400" y="5765"/>
                    <a:pt x="14407" y="5778"/>
                    <a:pt x="14407" y="5798"/>
                  </a:cubicBezTo>
                  <a:cubicBezTo>
                    <a:pt x="14370" y="5825"/>
                    <a:pt x="14317" y="5834"/>
                    <a:pt x="14257" y="5834"/>
                  </a:cubicBezTo>
                  <a:cubicBezTo>
                    <a:pt x="14106" y="5834"/>
                    <a:pt x="13911" y="5774"/>
                    <a:pt x="13800" y="5774"/>
                  </a:cubicBezTo>
                  <a:cubicBezTo>
                    <a:pt x="13633" y="5774"/>
                    <a:pt x="13479" y="5798"/>
                    <a:pt x="13312" y="5809"/>
                  </a:cubicBezTo>
                  <a:cubicBezTo>
                    <a:pt x="13220" y="5817"/>
                    <a:pt x="13131" y="5818"/>
                    <a:pt x="13043" y="5818"/>
                  </a:cubicBezTo>
                  <a:cubicBezTo>
                    <a:pt x="12950" y="5818"/>
                    <a:pt x="12858" y="5816"/>
                    <a:pt x="12765" y="5816"/>
                  </a:cubicBezTo>
                  <a:cubicBezTo>
                    <a:pt x="12649" y="5816"/>
                    <a:pt x="12532" y="5819"/>
                    <a:pt x="12407" y="5833"/>
                  </a:cubicBezTo>
                  <a:cubicBezTo>
                    <a:pt x="12381" y="5835"/>
                    <a:pt x="12355" y="5835"/>
                    <a:pt x="12330" y="5835"/>
                  </a:cubicBezTo>
                  <a:cubicBezTo>
                    <a:pt x="12129" y="5835"/>
                    <a:pt x="11965" y="5798"/>
                    <a:pt x="11764" y="5798"/>
                  </a:cubicBezTo>
                  <a:cubicBezTo>
                    <a:pt x="11673" y="5807"/>
                    <a:pt x="11317" y="5865"/>
                    <a:pt x="11133" y="5865"/>
                  </a:cubicBezTo>
                  <a:cubicBezTo>
                    <a:pt x="11077" y="5865"/>
                    <a:pt x="11037" y="5859"/>
                    <a:pt x="11026" y="5845"/>
                  </a:cubicBezTo>
                  <a:cubicBezTo>
                    <a:pt x="11026" y="5833"/>
                    <a:pt x="11038" y="5821"/>
                    <a:pt x="11050" y="5821"/>
                  </a:cubicBezTo>
                  <a:cubicBezTo>
                    <a:pt x="10987" y="5819"/>
                    <a:pt x="10922" y="5818"/>
                    <a:pt x="10857" y="5818"/>
                  </a:cubicBezTo>
                  <a:cubicBezTo>
                    <a:pt x="10679" y="5818"/>
                    <a:pt x="10497" y="5825"/>
                    <a:pt x="10331" y="5825"/>
                  </a:cubicBezTo>
                  <a:cubicBezTo>
                    <a:pt x="10271" y="5825"/>
                    <a:pt x="10212" y="5824"/>
                    <a:pt x="10157" y="5821"/>
                  </a:cubicBezTo>
                  <a:cubicBezTo>
                    <a:pt x="10073" y="5842"/>
                    <a:pt x="9986" y="5850"/>
                    <a:pt x="9897" y="5850"/>
                  </a:cubicBezTo>
                  <a:cubicBezTo>
                    <a:pt x="9674" y="5850"/>
                    <a:pt x="9439" y="5803"/>
                    <a:pt x="9217" y="5803"/>
                  </a:cubicBezTo>
                  <a:cubicBezTo>
                    <a:pt x="9172" y="5803"/>
                    <a:pt x="9128" y="5805"/>
                    <a:pt x="9085" y="5809"/>
                  </a:cubicBezTo>
                  <a:cubicBezTo>
                    <a:pt x="9134" y="5795"/>
                    <a:pt x="9146" y="5790"/>
                    <a:pt x="9121" y="5790"/>
                  </a:cubicBezTo>
                  <a:cubicBezTo>
                    <a:pt x="9104" y="5790"/>
                    <a:pt x="9068" y="5793"/>
                    <a:pt x="9014" y="5798"/>
                  </a:cubicBezTo>
                  <a:cubicBezTo>
                    <a:pt x="8974" y="5801"/>
                    <a:pt x="8934" y="5803"/>
                    <a:pt x="8894" y="5803"/>
                  </a:cubicBezTo>
                  <a:cubicBezTo>
                    <a:pt x="8814" y="5803"/>
                    <a:pt x="8732" y="5798"/>
                    <a:pt x="8645" y="5798"/>
                  </a:cubicBezTo>
                  <a:cubicBezTo>
                    <a:pt x="8454" y="5786"/>
                    <a:pt x="8264" y="5762"/>
                    <a:pt x="8073" y="5762"/>
                  </a:cubicBezTo>
                  <a:cubicBezTo>
                    <a:pt x="7871" y="5774"/>
                    <a:pt x="7668" y="5845"/>
                    <a:pt x="7466" y="5869"/>
                  </a:cubicBezTo>
                  <a:cubicBezTo>
                    <a:pt x="7430" y="5869"/>
                    <a:pt x="7656" y="5869"/>
                    <a:pt x="7645" y="5893"/>
                  </a:cubicBezTo>
                  <a:cubicBezTo>
                    <a:pt x="7645" y="5917"/>
                    <a:pt x="7478" y="5952"/>
                    <a:pt x="7585" y="5964"/>
                  </a:cubicBezTo>
                  <a:cubicBezTo>
                    <a:pt x="7550" y="5964"/>
                    <a:pt x="7417" y="5932"/>
                    <a:pt x="7341" y="5920"/>
                  </a:cubicBezTo>
                  <a:lnTo>
                    <a:pt x="7341" y="5920"/>
                  </a:lnTo>
                  <a:cubicBezTo>
                    <a:pt x="7371" y="5917"/>
                    <a:pt x="7400" y="5911"/>
                    <a:pt x="7395" y="5905"/>
                  </a:cubicBezTo>
                  <a:cubicBezTo>
                    <a:pt x="7359" y="5840"/>
                    <a:pt x="7100" y="5828"/>
                    <a:pt x="6878" y="5828"/>
                  </a:cubicBezTo>
                  <a:cubicBezTo>
                    <a:pt x="6731" y="5828"/>
                    <a:pt x="6599" y="5833"/>
                    <a:pt x="6561" y="5833"/>
                  </a:cubicBezTo>
                  <a:cubicBezTo>
                    <a:pt x="5871" y="5833"/>
                    <a:pt x="5192" y="5798"/>
                    <a:pt x="4501" y="5798"/>
                  </a:cubicBezTo>
                  <a:cubicBezTo>
                    <a:pt x="4537" y="5821"/>
                    <a:pt x="4561" y="5845"/>
                    <a:pt x="4597" y="5869"/>
                  </a:cubicBezTo>
                  <a:cubicBezTo>
                    <a:pt x="4561" y="5869"/>
                    <a:pt x="4275" y="5833"/>
                    <a:pt x="4275" y="5833"/>
                  </a:cubicBezTo>
                  <a:cubicBezTo>
                    <a:pt x="4305" y="5818"/>
                    <a:pt x="4335" y="5813"/>
                    <a:pt x="4364" y="5811"/>
                  </a:cubicBezTo>
                  <a:lnTo>
                    <a:pt x="4364" y="5811"/>
                  </a:lnTo>
                  <a:cubicBezTo>
                    <a:pt x="4249" y="5814"/>
                    <a:pt x="3992" y="5823"/>
                    <a:pt x="3967" y="5832"/>
                  </a:cubicBezTo>
                  <a:lnTo>
                    <a:pt x="3967" y="5832"/>
                  </a:lnTo>
                  <a:cubicBezTo>
                    <a:pt x="3989" y="5819"/>
                    <a:pt x="4144" y="5786"/>
                    <a:pt x="4144" y="5786"/>
                  </a:cubicBezTo>
                  <a:cubicBezTo>
                    <a:pt x="4144" y="5782"/>
                    <a:pt x="4127" y="5780"/>
                    <a:pt x="4104" y="5780"/>
                  </a:cubicBezTo>
                  <a:cubicBezTo>
                    <a:pt x="4057" y="5780"/>
                    <a:pt x="3985" y="5786"/>
                    <a:pt x="3977" y="5786"/>
                  </a:cubicBezTo>
                  <a:cubicBezTo>
                    <a:pt x="3989" y="5798"/>
                    <a:pt x="4001" y="5798"/>
                    <a:pt x="4013" y="5798"/>
                  </a:cubicBezTo>
                  <a:cubicBezTo>
                    <a:pt x="3899" y="5819"/>
                    <a:pt x="3787" y="5827"/>
                    <a:pt x="3674" y="5827"/>
                  </a:cubicBezTo>
                  <a:cubicBezTo>
                    <a:pt x="3613" y="5827"/>
                    <a:pt x="3551" y="5825"/>
                    <a:pt x="3489" y="5821"/>
                  </a:cubicBezTo>
                  <a:lnTo>
                    <a:pt x="3489" y="5821"/>
                  </a:lnTo>
                  <a:lnTo>
                    <a:pt x="3537" y="5833"/>
                  </a:lnTo>
                  <a:cubicBezTo>
                    <a:pt x="3502" y="5837"/>
                    <a:pt x="3480" y="5838"/>
                    <a:pt x="3468" y="5838"/>
                  </a:cubicBezTo>
                  <a:cubicBezTo>
                    <a:pt x="3439" y="5838"/>
                    <a:pt x="3464" y="5830"/>
                    <a:pt x="3489" y="5821"/>
                  </a:cubicBezTo>
                  <a:lnTo>
                    <a:pt x="3489" y="5821"/>
                  </a:lnTo>
                  <a:cubicBezTo>
                    <a:pt x="3489" y="5821"/>
                    <a:pt x="3489" y="5821"/>
                    <a:pt x="3489" y="5821"/>
                  </a:cubicBezTo>
                  <a:lnTo>
                    <a:pt x="3489" y="5821"/>
                  </a:lnTo>
                  <a:lnTo>
                    <a:pt x="3489" y="5821"/>
                  </a:lnTo>
                  <a:cubicBezTo>
                    <a:pt x="3489" y="5821"/>
                    <a:pt x="3489" y="5821"/>
                    <a:pt x="3489" y="5821"/>
                  </a:cubicBezTo>
                  <a:lnTo>
                    <a:pt x="3489" y="5821"/>
                  </a:lnTo>
                  <a:cubicBezTo>
                    <a:pt x="3357" y="5814"/>
                    <a:pt x="3223" y="5803"/>
                    <a:pt x="3084" y="5798"/>
                  </a:cubicBezTo>
                  <a:lnTo>
                    <a:pt x="3084" y="5798"/>
                  </a:lnTo>
                  <a:cubicBezTo>
                    <a:pt x="3132" y="5809"/>
                    <a:pt x="3180" y="5833"/>
                    <a:pt x="3227" y="5845"/>
                  </a:cubicBezTo>
                  <a:cubicBezTo>
                    <a:pt x="3192" y="5857"/>
                    <a:pt x="2905" y="5846"/>
                    <a:pt x="3052" y="5901"/>
                  </a:cubicBezTo>
                  <a:lnTo>
                    <a:pt x="3052" y="5901"/>
                  </a:lnTo>
                  <a:cubicBezTo>
                    <a:pt x="2842" y="5825"/>
                    <a:pt x="2606" y="5800"/>
                    <a:pt x="2361" y="5800"/>
                  </a:cubicBezTo>
                  <a:cubicBezTo>
                    <a:pt x="1918" y="5800"/>
                    <a:pt x="1446" y="5881"/>
                    <a:pt x="1052" y="5881"/>
                  </a:cubicBezTo>
                  <a:cubicBezTo>
                    <a:pt x="1036" y="5881"/>
                    <a:pt x="1020" y="5881"/>
                    <a:pt x="1003" y="5881"/>
                  </a:cubicBezTo>
                  <a:lnTo>
                    <a:pt x="1003" y="5881"/>
                  </a:lnTo>
                  <a:cubicBezTo>
                    <a:pt x="1026" y="5882"/>
                    <a:pt x="1037" y="5894"/>
                    <a:pt x="1049" y="5917"/>
                  </a:cubicBezTo>
                  <a:cubicBezTo>
                    <a:pt x="1040" y="5929"/>
                    <a:pt x="1023" y="5934"/>
                    <a:pt x="1001" y="5934"/>
                  </a:cubicBezTo>
                  <a:cubicBezTo>
                    <a:pt x="903" y="5934"/>
                    <a:pt x="697" y="5833"/>
                    <a:pt x="628" y="5833"/>
                  </a:cubicBezTo>
                  <a:cubicBezTo>
                    <a:pt x="625" y="5833"/>
                    <a:pt x="622" y="5833"/>
                    <a:pt x="620" y="5833"/>
                  </a:cubicBezTo>
                  <a:cubicBezTo>
                    <a:pt x="629" y="5805"/>
                    <a:pt x="739" y="5676"/>
                    <a:pt x="707" y="5676"/>
                  </a:cubicBezTo>
                  <a:cubicBezTo>
                    <a:pt x="700" y="5676"/>
                    <a:pt x="684" y="5684"/>
                    <a:pt x="656" y="5702"/>
                  </a:cubicBezTo>
                  <a:cubicBezTo>
                    <a:pt x="751" y="5595"/>
                    <a:pt x="858" y="5536"/>
                    <a:pt x="965" y="5417"/>
                  </a:cubicBezTo>
                  <a:cubicBezTo>
                    <a:pt x="1239" y="5107"/>
                    <a:pt x="1537" y="4821"/>
                    <a:pt x="1799" y="4500"/>
                  </a:cubicBezTo>
                  <a:cubicBezTo>
                    <a:pt x="1787" y="4428"/>
                    <a:pt x="1799" y="4428"/>
                    <a:pt x="1906" y="4345"/>
                  </a:cubicBezTo>
                  <a:cubicBezTo>
                    <a:pt x="2049" y="4250"/>
                    <a:pt x="2072" y="4095"/>
                    <a:pt x="2215" y="4000"/>
                  </a:cubicBezTo>
                  <a:lnTo>
                    <a:pt x="2215" y="4000"/>
                  </a:lnTo>
                  <a:cubicBezTo>
                    <a:pt x="2211" y="4001"/>
                    <a:pt x="2209" y="4002"/>
                    <a:pt x="2206" y="4002"/>
                  </a:cubicBezTo>
                  <a:cubicBezTo>
                    <a:pt x="2163" y="4002"/>
                    <a:pt x="2479" y="3664"/>
                    <a:pt x="2525" y="3619"/>
                  </a:cubicBezTo>
                  <a:cubicBezTo>
                    <a:pt x="2739" y="3369"/>
                    <a:pt x="2954" y="3119"/>
                    <a:pt x="3168" y="2869"/>
                  </a:cubicBezTo>
                  <a:cubicBezTo>
                    <a:pt x="3596" y="2369"/>
                    <a:pt x="4025" y="1868"/>
                    <a:pt x="4501" y="1428"/>
                  </a:cubicBezTo>
                  <a:lnTo>
                    <a:pt x="4501" y="1428"/>
                  </a:lnTo>
                  <a:cubicBezTo>
                    <a:pt x="4462" y="1456"/>
                    <a:pt x="4442" y="1467"/>
                    <a:pt x="4434" y="1467"/>
                  </a:cubicBezTo>
                  <a:cubicBezTo>
                    <a:pt x="4410" y="1467"/>
                    <a:pt x="4516" y="1354"/>
                    <a:pt x="4525" y="1345"/>
                  </a:cubicBezTo>
                  <a:lnTo>
                    <a:pt x="4525" y="1345"/>
                  </a:lnTo>
                  <a:cubicBezTo>
                    <a:pt x="4513" y="1356"/>
                    <a:pt x="4505" y="1361"/>
                    <a:pt x="4498" y="1361"/>
                  </a:cubicBezTo>
                  <a:cubicBezTo>
                    <a:pt x="4478" y="1361"/>
                    <a:pt x="4480" y="1318"/>
                    <a:pt x="4489" y="1309"/>
                  </a:cubicBezTo>
                  <a:cubicBezTo>
                    <a:pt x="4585" y="1226"/>
                    <a:pt x="4680" y="1130"/>
                    <a:pt x="4775" y="1047"/>
                  </a:cubicBezTo>
                  <a:cubicBezTo>
                    <a:pt x="4859" y="964"/>
                    <a:pt x="5168" y="654"/>
                    <a:pt x="5156" y="535"/>
                  </a:cubicBezTo>
                  <a:lnTo>
                    <a:pt x="5156" y="535"/>
                  </a:lnTo>
                  <a:cubicBezTo>
                    <a:pt x="5132" y="571"/>
                    <a:pt x="5097" y="618"/>
                    <a:pt x="5061" y="654"/>
                  </a:cubicBezTo>
                  <a:cubicBezTo>
                    <a:pt x="5076" y="622"/>
                    <a:pt x="5064" y="609"/>
                    <a:pt x="5038" y="609"/>
                  </a:cubicBezTo>
                  <a:cubicBezTo>
                    <a:pt x="4958" y="609"/>
                    <a:pt x="4742" y="725"/>
                    <a:pt x="4716" y="761"/>
                  </a:cubicBezTo>
                  <a:cubicBezTo>
                    <a:pt x="4569" y="964"/>
                    <a:pt x="4221" y="1135"/>
                    <a:pt x="4113" y="1374"/>
                  </a:cubicBezTo>
                  <a:lnTo>
                    <a:pt x="4113" y="1374"/>
                  </a:lnTo>
                  <a:cubicBezTo>
                    <a:pt x="4111" y="1372"/>
                    <a:pt x="4110" y="1370"/>
                    <a:pt x="4108" y="1368"/>
                  </a:cubicBezTo>
                  <a:lnTo>
                    <a:pt x="4108" y="1368"/>
                  </a:lnTo>
                  <a:cubicBezTo>
                    <a:pt x="4001" y="1642"/>
                    <a:pt x="3775" y="1785"/>
                    <a:pt x="3585" y="1988"/>
                  </a:cubicBezTo>
                  <a:cubicBezTo>
                    <a:pt x="3346" y="2261"/>
                    <a:pt x="3096" y="2511"/>
                    <a:pt x="2846" y="2773"/>
                  </a:cubicBezTo>
                  <a:lnTo>
                    <a:pt x="2906" y="2773"/>
                  </a:lnTo>
                  <a:cubicBezTo>
                    <a:pt x="2882" y="2797"/>
                    <a:pt x="2715" y="2916"/>
                    <a:pt x="2715" y="2964"/>
                  </a:cubicBezTo>
                  <a:cubicBezTo>
                    <a:pt x="2715" y="2952"/>
                    <a:pt x="2942" y="2761"/>
                    <a:pt x="2942" y="2761"/>
                  </a:cubicBezTo>
                  <a:lnTo>
                    <a:pt x="2942" y="2761"/>
                  </a:lnTo>
                  <a:cubicBezTo>
                    <a:pt x="2965" y="2809"/>
                    <a:pt x="2299" y="3464"/>
                    <a:pt x="2215" y="3535"/>
                  </a:cubicBezTo>
                  <a:cubicBezTo>
                    <a:pt x="2170" y="3569"/>
                    <a:pt x="1922" y="3956"/>
                    <a:pt x="1825" y="3956"/>
                  </a:cubicBezTo>
                  <a:cubicBezTo>
                    <a:pt x="1820" y="3956"/>
                    <a:pt x="1815" y="3955"/>
                    <a:pt x="1811" y="3952"/>
                  </a:cubicBezTo>
                  <a:cubicBezTo>
                    <a:pt x="1846" y="3916"/>
                    <a:pt x="1870" y="3881"/>
                    <a:pt x="1894" y="3833"/>
                  </a:cubicBezTo>
                  <a:lnTo>
                    <a:pt x="1894" y="3833"/>
                  </a:lnTo>
                  <a:cubicBezTo>
                    <a:pt x="1771" y="3945"/>
                    <a:pt x="1684" y="4101"/>
                    <a:pt x="1571" y="4226"/>
                  </a:cubicBezTo>
                  <a:lnTo>
                    <a:pt x="1571" y="4226"/>
                  </a:lnTo>
                  <a:cubicBezTo>
                    <a:pt x="1598" y="4198"/>
                    <a:pt x="1625" y="4169"/>
                    <a:pt x="1651" y="4136"/>
                  </a:cubicBezTo>
                  <a:lnTo>
                    <a:pt x="1651" y="4136"/>
                  </a:lnTo>
                  <a:cubicBezTo>
                    <a:pt x="1212" y="4682"/>
                    <a:pt x="749" y="5180"/>
                    <a:pt x="322" y="5726"/>
                  </a:cubicBezTo>
                  <a:cubicBezTo>
                    <a:pt x="346" y="5714"/>
                    <a:pt x="370" y="5690"/>
                    <a:pt x="394" y="5678"/>
                  </a:cubicBezTo>
                  <a:lnTo>
                    <a:pt x="394" y="5678"/>
                  </a:lnTo>
                  <a:cubicBezTo>
                    <a:pt x="263" y="5833"/>
                    <a:pt x="144" y="5988"/>
                    <a:pt x="1" y="6131"/>
                  </a:cubicBezTo>
                  <a:cubicBezTo>
                    <a:pt x="78" y="6137"/>
                    <a:pt x="191" y="6137"/>
                    <a:pt x="292" y="6137"/>
                  </a:cubicBezTo>
                  <a:cubicBezTo>
                    <a:pt x="394" y="6137"/>
                    <a:pt x="483" y="6137"/>
                    <a:pt x="513" y="6143"/>
                  </a:cubicBezTo>
                  <a:cubicBezTo>
                    <a:pt x="668" y="6119"/>
                    <a:pt x="834" y="6107"/>
                    <a:pt x="989" y="6107"/>
                  </a:cubicBezTo>
                  <a:cubicBezTo>
                    <a:pt x="906" y="6131"/>
                    <a:pt x="1191" y="6155"/>
                    <a:pt x="1060" y="6179"/>
                  </a:cubicBezTo>
                  <a:cubicBezTo>
                    <a:pt x="1382" y="6155"/>
                    <a:pt x="1656" y="6071"/>
                    <a:pt x="1977" y="6059"/>
                  </a:cubicBezTo>
                  <a:lnTo>
                    <a:pt x="1977" y="6059"/>
                  </a:lnTo>
                  <a:cubicBezTo>
                    <a:pt x="1870" y="6071"/>
                    <a:pt x="1953" y="6083"/>
                    <a:pt x="1989" y="6107"/>
                  </a:cubicBezTo>
                  <a:cubicBezTo>
                    <a:pt x="1983" y="6126"/>
                    <a:pt x="1973" y="6139"/>
                    <a:pt x="1959" y="6144"/>
                  </a:cubicBezTo>
                  <a:lnTo>
                    <a:pt x="1959" y="6144"/>
                  </a:lnTo>
                  <a:cubicBezTo>
                    <a:pt x="2102" y="6143"/>
                    <a:pt x="2512" y="6114"/>
                    <a:pt x="2739" y="6114"/>
                  </a:cubicBezTo>
                  <a:cubicBezTo>
                    <a:pt x="2827" y="6114"/>
                    <a:pt x="2888" y="6119"/>
                    <a:pt x="2894" y="6131"/>
                  </a:cubicBezTo>
                  <a:cubicBezTo>
                    <a:pt x="2886" y="6108"/>
                    <a:pt x="2750" y="6095"/>
                    <a:pt x="2647" y="6095"/>
                  </a:cubicBezTo>
                  <a:cubicBezTo>
                    <a:pt x="2608" y="6095"/>
                    <a:pt x="2575" y="6097"/>
                    <a:pt x="2555" y="6101"/>
                  </a:cubicBezTo>
                  <a:lnTo>
                    <a:pt x="2555" y="6101"/>
                  </a:lnTo>
                  <a:cubicBezTo>
                    <a:pt x="2555" y="6096"/>
                    <a:pt x="2549" y="6090"/>
                    <a:pt x="2537" y="6083"/>
                  </a:cubicBezTo>
                  <a:cubicBezTo>
                    <a:pt x="2588" y="6032"/>
                    <a:pt x="2666" y="6014"/>
                    <a:pt x="2759" y="6014"/>
                  </a:cubicBezTo>
                  <a:cubicBezTo>
                    <a:pt x="3012" y="6014"/>
                    <a:pt x="3368" y="6155"/>
                    <a:pt x="3525" y="6155"/>
                  </a:cubicBezTo>
                  <a:lnTo>
                    <a:pt x="3454" y="6155"/>
                  </a:lnTo>
                  <a:cubicBezTo>
                    <a:pt x="3505" y="6160"/>
                    <a:pt x="3658" y="6174"/>
                    <a:pt x="3811" y="6174"/>
                  </a:cubicBezTo>
                  <a:cubicBezTo>
                    <a:pt x="3869" y="6174"/>
                    <a:pt x="3927" y="6172"/>
                    <a:pt x="3979" y="6167"/>
                  </a:cubicBezTo>
                  <a:lnTo>
                    <a:pt x="3979" y="6167"/>
                  </a:lnTo>
                  <a:cubicBezTo>
                    <a:pt x="4014" y="6173"/>
                    <a:pt x="4049" y="6176"/>
                    <a:pt x="4083" y="6176"/>
                  </a:cubicBezTo>
                  <a:cubicBezTo>
                    <a:pt x="4117" y="6176"/>
                    <a:pt x="4150" y="6173"/>
                    <a:pt x="4180" y="6167"/>
                  </a:cubicBezTo>
                  <a:lnTo>
                    <a:pt x="4180" y="6167"/>
                  </a:lnTo>
                  <a:cubicBezTo>
                    <a:pt x="4144" y="6202"/>
                    <a:pt x="4144" y="6250"/>
                    <a:pt x="4180" y="6298"/>
                  </a:cubicBezTo>
                  <a:cubicBezTo>
                    <a:pt x="4170" y="6298"/>
                    <a:pt x="4160" y="6298"/>
                    <a:pt x="4151" y="6291"/>
                  </a:cubicBezTo>
                  <a:lnTo>
                    <a:pt x="4151" y="6291"/>
                  </a:lnTo>
                  <a:cubicBezTo>
                    <a:pt x="4210" y="6351"/>
                    <a:pt x="4132" y="6610"/>
                    <a:pt x="4120" y="6690"/>
                  </a:cubicBezTo>
                  <a:cubicBezTo>
                    <a:pt x="4133" y="6690"/>
                    <a:pt x="4149" y="6677"/>
                    <a:pt x="4154" y="6677"/>
                  </a:cubicBezTo>
                  <a:cubicBezTo>
                    <a:pt x="4159" y="6677"/>
                    <a:pt x="4154" y="6687"/>
                    <a:pt x="4132" y="6726"/>
                  </a:cubicBezTo>
                  <a:cubicBezTo>
                    <a:pt x="4138" y="6731"/>
                    <a:pt x="4143" y="6733"/>
                    <a:pt x="4146" y="6733"/>
                  </a:cubicBezTo>
                  <a:lnTo>
                    <a:pt x="4146" y="6733"/>
                  </a:lnTo>
                  <a:cubicBezTo>
                    <a:pt x="4112" y="6817"/>
                    <a:pt x="4138" y="6958"/>
                    <a:pt x="4156" y="6976"/>
                  </a:cubicBezTo>
                  <a:cubicBezTo>
                    <a:pt x="4137" y="7008"/>
                    <a:pt x="4122" y="7023"/>
                    <a:pt x="4111" y="7023"/>
                  </a:cubicBezTo>
                  <a:cubicBezTo>
                    <a:pt x="4102" y="7023"/>
                    <a:pt x="4097" y="7011"/>
                    <a:pt x="4097" y="6988"/>
                  </a:cubicBezTo>
                  <a:cubicBezTo>
                    <a:pt x="4085" y="7036"/>
                    <a:pt x="4085" y="7071"/>
                    <a:pt x="4097" y="7119"/>
                  </a:cubicBezTo>
                  <a:cubicBezTo>
                    <a:pt x="4097" y="7095"/>
                    <a:pt x="4108" y="7083"/>
                    <a:pt x="4108" y="7071"/>
                  </a:cubicBezTo>
                  <a:cubicBezTo>
                    <a:pt x="4144" y="7286"/>
                    <a:pt x="4192" y="7524"/>
                    <a:pt x="4180" y="7714"/>
                  </a:cubicBezTo>
                  <a:cubicBezTo>
                    <a:pt x="4156" y="7726"/>
                    <a:pt x="4144" y="7726"/>
                    <a:pt x="4120" y="7726"/>
                  </a:cubicBezTo>
                  <a:cubicBezTo>
                    <a:pt x="4144" y="7798"/>
                    <a:pt x="4156" y="7786"/>
                    <a:pt x="4204" y="7845"/>
                  </a:cubicBezTo>
                  <a:cubicBezTo>
                    <a:pt x="4204" y="7857"/>
                    <a:pt x="4216" y="7881"/>
                    <a:pt x="4227" y="7941"/>
                  </a:cubicBezTo>
                  <a:cubicBezTo>
                    <a:pt x="4204" y="7929"/>
                    <a:pt x="4180" y="7929"/>
                    <a:pt x="4156" y="7917"/>
                  </a:cubicBezTo>
                  <a:lnTo>
                    <a:pt x="4156" y="7917"/>
                  </a:lnTo>
                  <a:cubicBezTo>
                    <a:pt x="4108" y="7988"/>
                    <a:pt x="4192" y="8084"/>
                    <a:pt x="4120" y="8131"/>
                  </a:cubicBezTo>
                  <a:cubicBezTo>
                    <a:pt x="4127" y="8134"/>
                    <a:pt x="4133" y="8136"/>
                    <a:pt x="4139" y="8136"/>
                  </a:cubicBezTo>
                  <a:cubicBezTo>
                    <a:pt x="4177" y="8136"/>
                    <a:pt x="4200" y="8080"/>
                    <a:pt x="4180" y="8060"/>
                  </a:cubicBezTo>
                  <a:cubicBezTo>
                    <a:pt x="4189" y="8051"/>
                    <a:pt x="4196" y="8048"/>
                    <a:pt x="4202" y="8048"/>
                  </a:cubicBezTo>
                  <a:cubicBezTo>
                    <a:pt x="4242" y="8048"/>
                    <a:pt x="4159" y="8278"/>
                    <a:pt x="4137" y="8278"/>
                  </a:cubicBezTo>
                  <a:cubicBezTo>
                    <a:pt x="4134" y="8278"/>
                    <a:pt x="4132" y="8273"/>
                    <a:pt x="4132" y="8262"/>
                  </a:cubicBezTo>
                  <a:lnTo>
                    <a:pt x="4132" y="8262"/>
                  </a:lnTo>
                  <a:cubicBezTo>
                    <a:pt x="4108" y="8310"/>
                    <a:pt x="4120" y="8417"/>
                    <a:pt x="4180" y="8429"/>
                  </a:cubicBezTo>
                  <a:cubicBezTo>
                    <a:pt x="4180" y="8393"/>
                    <a:pt x="4168" y="8369"/>
                    <a:pt x="4168" y="8345"/>
                  </a:cubicBezTo>
                  <a:lnTo>
                    <a:pt x="4168" y="8345"/>
                  </a:lnTo>
                  <a:cubicBezTo>
                    <a:pt x="4216" y="8393"/>
                    <a:pt x="4227" y="8441"/>
                    <a:pt x="4216" y="8500"/>
                  </a:cubicBezTo>
                  <a:cubicBezTo>
                    <a:pt x="4205" y="8496"/>
                    <a:pt x="4197" y="8492"/>
                    <a:pt x="4190" y="8488"/>
                  </a:cubicBezTo>
                  <a:lnTo>
                    <a:pt x="4190" y="8488"/>
                  </a:lnTo>
                  <a:cubicBezTo>
                    <a:pt x="4193" y="8497"/>
                    <a:pt x="4192" y="8509"/>
                    <a:pt x="4180" y="8524"/>
                  </a:cubicBezTo>
                  <a:cubicBezTo>
                    <a:pt x="4120" y="8524"/>
                    <a:pt x="4156" y="8417"/>
                    <a:pt x="4120" y="8381"/>
                  </a:cubicBezTo>
                  <a:lnTo>
                    <a:pt x="4120" y="8381"/>
                  </a:lnTo>
                  <a:cubicBezTo>
                    <a:pt x="4100" y="8402"/>
                    <a:pt x="4141" y="8457"/>
                    <a:pt x="4115" y="8457"/>
                  </a:cubicBezTo>
                  <a:cubicBezTo>
                    <a:pt x="4112" y="8457"/>
                    <a:pt x="4108" y="8457"/>
                    <a:pt x="4102" y="8455"/>
                  </a:cubicBezTo>
                  <a:lnTo>
                    <a:pt x="4102" y="8455"/>
                  </a:lnTo>
                  <a:cubicBezTo>
                    <a:pt x="4164" y="8480"/>
                    <a:pt x="4098" y="8538"/>
                    <a:pt x="4144" y="8595"/>
                  </a:cubicBezTo>
                  <a:cubicBezTo>
                    <a:pt x="4128" y="8592"/>
                    <a:pt x="4122" y="8589"/>
                    <a:pt x="4120" y="8589"/>
                  </a:cubicBezTo>
                  <a:cubicBezTo>
                    <a:pt x="4116" y="8589"/>
                    <a:pt x="4132" y="8599"/>
                    <a:pt x="4132" y="8631"/>
                  </a:cubicBezTo>
                  <a:cubicBezTo>
                    <a:pt x="4120" y="8619"/>
                    <a:pt x="4108" y="8619"/>
                    <a:pt x="4085" y="8607"/>
                  </a:cubicBezTo>
                  <a:lnTo>
                    <a:pt x="4085" y="8607"/>
                  </a:lnTo>
                  <a:cubicBezTo>
                    <a:pt x="4092" y="8638"/>
                    <a:pt x="4090" y="8664"/>
                    <a:pt x="4084" y="8691"/>
                  </a:cubicBezTo>
                  <a:lnTo>
                    <a:pt x="4084" y="8691"/>
                  </a:lnTo>
                  <a:cubicBezTo>
                    <a:pt x="4086" y="8690"/>
                    <a:pt x="4087" y="8690"/>
                    <a:pt x="4089" y="8690"/>
                  </a:cubicBezTo>
                  <a:cubicBezTo>
                    <a:pt x="4096" y="8690"/>
                    <a:pt x="4106" y="8695"/>
                    <a:pt x="4116" y="8695"/>
                  </a:cubicBezTo>
                  <a:cubicBezTo>
                    <a:pt x="4125" y="8695"/>
                    <a:pt x="4135" y="8691"/>
                    <a:pt x="4144" y="8679"/>
                  </a:cubicBezTo>
                  <a:lnTo>
                    <a:pt x="4144" y="8679"/>
                  </a:lnTo>
                  <a:cubicBezTo>
                    <a:pt x="4164" y="8728"/>
                    <a:pt x="4134" y="8795"/>
                    <a:pt x="4089" y="8795"/>
                  </a:cubicBezTo>
                  <a:cubicBezTo>
                    <a:pt x="4080" y="8795"/>
                    <a:pt x="4071" y="8792"/>
                    <a:pt x="4061" y="8786"/>
                  </a:cubicBezTo>
                  <a:lnTo>
                    <a:pt x="4061" y="8786"/>
                  </a:lnTo>
                  <a:cubicBezTo>
                    <a:pt x="4077" y="8802"/>
                    <a:pt x="4082" y="8823"/>
                    <a:pt x="4080" y="8846"/>
                  </a:cubicBezTo>
                  <a:lnTo>
                    <a:pt x="4080" y="8846"/>
                  </a:lnTo>
                  <a:cubicBezTo>
                    <a:pt x="4086" y="8837"/>
                    <a:pt x="4096" y="8834"/>
                    <a:pt x="4108" y="8834"/>
                  </a:cubicBezTo>
                  <a:cubicBezTo>
                    <a:pt x="4093" y="8845"/>
                    <a:pt x="4083" y="8857"/>
                    <a:pt x="4076" y="8869"/>
                  </a:cubicBezTo>
                  <a:lnTo>
                    <a:pt x="4076" y="8869"/>
                  </a:lnTo>
                  <a:cubicBezTo>
                    <a:pt x="4075" y="8873"/>
                    <a:pt x="4074" y="8877"/>
                    <a:pt x="4073" y="8881"/>
                  </a:cubicBezTo>
                  <a:cubicBezTo>
                    <a:pt x="4073" y="8880"/>
                    <a:pt x="4073" y="8878"/>
                    <a:pt x="4073" y="8877"/>
                  </a:cubicBezTo>
                  <a:lnTo>
                    <a:pt x="4073" y="8877"/>
                  </a:lnTo>
                  <a:cubicBezTo>
                    <a:pt x="4065" y="8899"/>
                    <a:pt x="4070" y="8924"/>
                    <a:pt x="4085" y="8953"/>
                  </a:cubicBezTo>
                  <a:cubicBezTo>
                    <a:pt x="4098" y="8949"/>
                    <a:pt x="4108" y="8947"/>
                    <a:pt x="4116" y="8947"/>
                  </a:cubicBezTo>
                  <a:cubicBezTo>
                    <a:pt x="4134" y="8947"/>
                    <a:pt x="4139" y="8961"/>
                    <a:pt x="4156" y="9012"/>
                  </a:cubicBezTo>
                  <a:cubicBezTo>
                    <a:pt x="4156" y="9009"/>
                    <a:pt x="4156" y="9007"/>
                    <a:pt x="4156" y="9007"/>
                  </a:cubicBezTo>
                  <a:cubicBezTo>
                    <a:pt x="4158" y="9007"/>
                    <a:pt x="4168" y="9131"/>
                    <a:pt x="4168" y="9131"/>
                  </a:cubicBezTo>
                  <a:cubicBezTo>
                    <a:pt x="4156" y="9119"/>
                    <a:pt x="4132" y="9107"/>
                    <a:pt x="4120" y="9096"/>
                  </a:cubicBezTo>
                  <a:lnTo>
                    <a:pt x="4120" y="9096"/>
                  </a:lnTo>
                  <a:cubicBezTo>
                    <a:pt x="4104" y="9127"/>
                    <a:pt x="4126" y="9133"/>
                    <a:pt x="4120" y="9133"/>
                  </a:cubicBezTo>
                  <a:cubicBezTo>
                    <a:pt x="4118" y="9133"/>
                    <a:pt x="4108" y="9131"/>
                    <a:pt x="4085" y="9131"/>
                  </a:cubicBezTo>
                  <a:cubicBezTo>
                    <a:pt x="4144" y="9250"/>
                    <a:pt x="4144" y="9298"/>
                    <a:pt x="4180" y="9381"/>
                  </a:cubicBezTo>
                  <a:cubicBezTo>
                    <a:pt x="4108" y="9369"/>
                    <a:pt x="4180" y="9322"/>
                    <a:pt x="4108" y="9322"/>
                  </a:cubicBezTo>
                  <a:cubicBezTo>
                    <a:pt x="4108" y="9369"/>
                    <a:pt x="4120" y="9405"/>
                    <a:pt x="4144" y="9441"/>
                  </a:cubicBezTo>
                  <a:cubicBezTo>
                    <a:pt x="4142" y="9434"/>
                    <a:pt x="4143" y="9431"/>
                    <a:pt x="4145" y="9431"/>
                  </a:cubicBezTo>
                  <a:cubicBezTo>
                    <a:pt x="4157" y="9431"/>
                    <a:pt x="4227" y="9536"/>
                    <a:pt x="4227" y="9536"/>
                  </a:cubicBezTo>
                  <a:cubicBezTo>
                    <a:pt x="4214" y="9545"/>
                    <a:pt x="4202" y="9549"/>
                    <a:pt x="4191" y="9549"/>
                  </a:cubicBezTo>
                  <a:cubicBezTo>
                    <a:pt x="4174" y="9549"/>
                    <a:pt x="4159" y="9539"/>
                    <a:pt x="4144" y="9524"/>
                  </a:cubicBezTo>
                  <a:lnTo>
                    <a:pt x="4144" y="9524"/>
                  </a:lnTo>
                  <a:cubicBezTo>
                    <a:pt x="4202" y="9664"/>
                    <a:pt x="4408" y="9883"/>
                    <a:pt x="4395" y="10048"/>
                  </a:cubicBezTo>
                  <a:lnTo>
                    <a:pt x="4395" y="10048"/>
                  </a:lnTo>
                  <a:cubicBezTo>
                    <a:pt x="4407" y="10037"/>
                    <a:pt x="4444" y="10025"/>
                    <a:pt x="4472" y="10025"/>
                  </a:cubicBezTo>
                  <a:cubicBezTo>
                    <a:pt x="4501" y="10025"/>
                    <a:pt x="4522" y="10036"/>
                    <a:pt x="4501" y="10072"/>
                  </a:cubicBezTo>
                  <a:cubicBezTo>
                    <a:pt x="4501" y="10072"/>
                    <a:pt x="4491" y="10067"/>
                    <a:pt x="4473" y="10067"/>
                  </a:cubicBezTo>
                  <a:cubicBezTo>
                    <a:pt x="4464" y="10067"/>
                    <a:pt x="4454" y="10068"/>
                    <a:pt x="4442" y="10072"/>
                  </a:cubicBezTo>
                  <a:cubicBezTo>
                    <a:pt x="4418" y="10203"/>
                    <a:pt x="4573" y="10072"/>
                    <a:pt x="4585" y="10215"/>
                  </a:cubicBezTo>
                  <a:cubicBezTo>
                    <a:pt x="4585" y="10215"/>
                    <a:pt x="4555" y="10209"/>
                    <a:pt x="4525" y="10209"/>
                  </a:cubicBezTo>
                  <a:cubicBezTo>
                    <a:pt x="4495" y="10209"/>
                    <a:pt x="4466" y="10215"/>
                    <a:pt x="4466" y="10239"/>
                  </a:cubicBezTo>
                  <a:cubicBezTo>
                    <a:pt x="4477" y="10231"/>
                    <a:pt x="4487" y="10227"/>
                    <a:pt x="4496" y="10227"/>
                  </a:cubicBezTo>
                  <a:cubicBezTo>
                    <a:pt x="4548" y="10227"/>
                    <a:pt x="4582" y="10325"/>
                    <a:pt x="4633" y="10325"/>
                  </a:cubicBezTo>
                  <a:cubicBezTo>
                    <a:pt x="4644" y="10325"/>
                    <a:pt x="4655" y="10321"/>
                    <a:pt x="4668" y="10310"/>
                  </a:cubicBezTo>
                  <a:lnTo>
                    <a:pt x="4668" y="10310"/>
                  </a:lnTo>
                  <a:cubicBezTo>
                    <a:pt x="4668" y="10310"/>
                    <a:pt x="4675" y="10345"/>
                    <a:pt x="4667" y="10345"/>
                  </a:cubicBezTo>
                  <a:cubicBezTo>
                    <a:pt x="4667" y="10345"/>
                    <a:pt x="4667" y="10345"/>
                    <a:pt x="4667" y="10345"/>
                  </a:cubicBezTo>
                  <a:lnTo>
                    <a:pt x="4667" y="10345"/>
                  </a:lnTo>
                  <a:cubicBezTo>
                    <a:pt x="4686" y="10368"/>
                    <a:pt x="4704" y="10399"/>
                    <a:pt x="4704" y="10429"/>
                  </a:cubicBezTo>
                  <a:cubicBezTo>
                    <a:pt x="4728" y="10393"/>
                    <a:pt x="4728" y="10370"/>
                    <a:pt x="4704" y="10370"/>
                  </a:cubicBezTo>
                  <a:cubicBezTo>
                    <a:pt x="4710" y="10367"/>
                    <a:pt x="4716" y="10366"/>
                    <a:pt x="4722" y="10366"/>
                  </a:cubicBezTo>
                  <a:cubicBezTo>
                    <a:pt x="4778" y="10366"/>
                    <a:pt x="4808" y="10454"/>
                    <a:pt x="4811" y="10454"/>
                  </a:cubicBezTo>
                  <a:cubicBezTo>
                    <a:pt x="4811" y="10454"/>
                    <a:pt x="4811" y="10453"/>
                    <a:pt x="4811" y="10453"/>
                  </a:cubicBezTo>
                  <a:cubicBezTo>
                    <a:pt x="4894" y="10512"/>
                    <a:pt x="4859" y="10512"/>
                    <a:pt x="4954" y="10512"/>
                  </a:cubicBezTo>
                  <a:cubicBezTo>
                    <a:pt x="4954" y="10524"/>
                    <a:pt x="4942" y="10524"/>
                    <a:pt x="4930" y="10524"/>
                  </a:cubicBezTo>
                  <a:cubicBezTo>
                    <a:pt x="4954" y="10536"/>
                    <a:pt x="4966" y="10536"/>
                    <a:pt x="4978" y="10536"/>
                  </a:cubicBezTo>
                  <a:cubicBezTo>
                    <a:pt x="4971" y="10556"/>
                    <a:pt x="4961" y="10565"/>
                    <a:pt x="4949" y="10565"/>
                  </a:cubicBezTo>
                  <a:cubicBezTo>
                    <a:pt x="4939" y="10565"/>
                    <a:pt x="4929" y="10559"/>
                    <a:pt x="4918" y="10548"/>
                  </a:cubicBezTo>
                  <a:lnTo>
                    <a:pt x="4918" y="10548"/>
                  </a:lnTo>
                  <a:cubicBezTo>
                    <a:pt x="4882" y="10631"/>
                    <a:pt x="4966" y="10596"/>
                    <a:pt x="4989" y="10667"/>
                  </a:cubicBezTo>
                  <a:cubicBezTo>
                    <a:pt x="4978" y="10667"/>
                    <a:pt x="4966" y="10655"/>
                    <a:pt x="4942" y="10643"/>
                  </a:cubicBezTo>
                  <a:lnTo>
                    <a:pt x="4942" y="10643"/>
                  </a:lnTo>
                  <a:cubicBezTo>
                    <a:pt x="4930" y="10727"/>
                    <a:pt x="4978" y="10751"/>
                    <a:pt x="4989" y="10798"/>
                  </a:cubicBezTo>
                  <a:cubicBezTo>
                    <a:pt x="4989" y="10796"/>
                    <a:pt x="4992" y="10795"/>
                    <a:pt x="4997" y="10795"/>
                  </a:cubicBezTo>
                  <a:cubicBezTo>
                    <a:pt x="5016" y="10795"/>
                    <a:pt x="5066" y="10810"/>
                    <a:pt x="5085" y="10810"/>
                  </a:cubicBezTo>
                  <a:cubicBezTo>
                    <a:pt x="5051" y="10799"/>
                    <a:pt x="4997" y="10726"/>
                    <a:pt x="4990" y="10726"/>
                  </a:cubicBezTo>
                  <a:cubicBezTo>
                    <a:pt x="4990" y="10726"/>
                    <a:pt x="4989" y="10726"/>
                    <a:pt x="4989" y="10727"/>
                  </a:cubicBezTo>
                  <a:cubicBezTo>
                    <a:pt x="4989" y="10689"/>
                    <a:pt x="5000" y="10674"/>
                    <a:pt x="5015" y="10674"/>
                  </a:cubicBezTo>
                  <a:cubicBezTo>
                    <a:pt x="5045" y="10674"/>
                    <a:pt x="5089" y="10741"/>
                    <a:pt x="5073" y="10798"/>
                  </a:cubicBezTo>
                  <a:cubicBezTo>
                    <a:pt x="5077" y="10799"/>
                    <a:pt x="5080" y="10799"/>
                    <a:pt x="5084" y="10799"/>
                  </a:cubicBezTo>
                  <a:cubicBezTo>
                    <a:pt x="5112" y="10799"/>
                    <a:pt x="5143" y="10782"/>
                    <a:pt x="5161" y="10782"/>
                  </a:cubicBezTo>
                  <a:cubicBezTo>
                    <a:pt x="5180" y="10782"/>
                    <a:pt x="5185" y="10801"/>
                    <a:pt x="5156" y="10881"/>
                  </a:cubicBezTo>
                  <a:cubicBezTo>
                    <a:pt x="5180" y="10881"/>
                    <a:pt x="5204" y="10870"/>
                    <a:pt x="5192" y="10834"/>
                  </a:cubicBezTo>
                  <a:lnTo>
                    <a:pt x="5192" y="10834"/>
                  </a:lnTo>
                  <a:cubicBezTo>
                    <a:pt x="5204" y="10846"/>
                    <a:pt x="5204" y="10870"/>
                    <a:pt x="5228" y="10870"/>
                  </a:cubicBezTo>
                  <a:cubicBezTo>
                    <a:pt x="5212" y="10842"/>
                    <a:pt x="5212" y="10831"/>
                    <a:pt x="5222" y="10831"/>
                  </a:cubicBezTo>
                  <a:cubicBezTo>
                    <a:pt x="5240" y="10831"/>
                    <a:pt x="5291" y="10866"/>
                    <a:pt x="5336" y="10901"/>
                  </a:cubicBezTo>
                  <a:lnTo>
                    <a:pt x="5336" y="10901"/>
                  </a:lnTo>
                  <a:cubicBezTo>
                    <a:pt x="5335" y="10901"/>
                    <a:pt x="5334" y="10901"/>
                    <a:pt x="5333" y="10901"/>
                  </a:cubicBezTo>
                  <a:cubicBezTo>
                    <a:pt x="5295" y="10901"/>
                    <a:pt x="5336" y="10927"/>
                    <a:pt x="5359" y="10927"/>
                  </a:cubicBezTo>
                  <a:cubicBezTo>
                    <a:pt x="5362" y="10927"/>
                    <a:pt x="5365" y="10927"/>
                    <a:pt x="5367" y="10926"/>
                  </a:cubicBezTo>
                  <a:lnTo>
                    <a:pt x="5367" y="10926"/>
                  </a:lnTo>
                  <a:cubicBezTo>
                    <a:pt x="5372" y="10930"/>
                    <a:pt x="5377" y="10934"/>
                    <a:pt x="5381" y="10937"/>
                  </a:cubicBezTo>
                  <a:lnTo>
                    <a:pt x="5381" y="10937"/>
                  </a:lnTo>
                  <a:cubicBezTo>
                    <a:pt x="5382" y="10936"/>
                    <a:pt x="5383" y="10935"/>
                    <a:pt x="5385" y="10935"/>
                  </a:cubicBezTo>
                  <a:cubicBezTo>
                    <a:pt x="5391" y="10935"/>
                    <a:pt x="5399" y="10940"/>
                    <a:pt x="5396" y="10950"/>
                  </a:cubicBezTo>
                  <a:lnTo>
                    <a:pt x="5396" y="10950"/>
                  </a:lnTo>
                  <a:cubicBezTo>
                    <a:pt x="5397" y="10951"/>
                    <a:pt x="5398" y="10952"/>
                    <a:pt x="5400" y="10953"/>
                  </a:cubicBezTo>
                  <a:lnTo>
                    <a:pt x="5400" y="10953"/>
                  </a:lnTo>
                  <a:cubicBezTo>
                    <a:pt x="5398" y="10953"/>
                    <a:pt x="5396" y="10953"/>
                    <a:pt x="5394" y="10953"/>
                  </a:cubicBezTo>
                  <a:cubicBezTo>
                    <a:pt x="5407" y="10963"/>
                    <a:pt x="5414" y="10967"/>
                    <a:pt x="5414" y="10967"/>
                  </a:cubicBezTo>
                  <a:cubicBezTo>
                    <a:pt x="5415" y="10967"/>
                    <a:pt x="5410" y="10962"/>
                    <a:pt x="5400" y="10953"/>
                  </a:cubicBezTo>
                  <a:lnTo>
                    <a:pt x="5400" y="10953"/>
                  </a:lnTo>
                  <a:cubicBezTo>
                    <a:pt x="5442" y="10955"/>
                    <a:pt x="5571" y="10980"/>
                    <a:pt x="5537" y="11060"/>
                  </a:cubicBezTo>
                  <a:cubicBezTo>
                    <a:pt x="5644" y="11072"/>
                    <a:pt x="5644" y="11060"/>
                    <a:pt x="5716" y="11120"/>
                  </a:cubicBezTo>
                  <a:cubicBezTo>
                    <a:pt x="5704" y="11084"/>
                    <a:pt x="5823" y="10989"/>
                    <a:pt x="5871" y="10989"/>
                  </a:cubicBezTo>
                  <a:cubicBezTo>
                    <a:pt x="5871" y="10989"/>
                    <a:pt x="5847" y="11024"/>
                    <a:pt x="5847" y="11024"/>
                  </a:cubicBezTo>
                  <a:cubicBezTo>
                    <a:pt x="5848" y="11024"/>
                    <a:pt x="5850" y="11024"/>
                    <a:pt x="5851" y="11024"/>
                  </a:cubicBezTo>
                  <a:cubicBezTo>
                    <a:pt x="5867" y="11024"/>
                    <a:pt x="5774" y="11103"/>
                    <a:pt x="5754" y="11118"/>
                  </a:cubicBezTo>
                  <a:lnTo>
                    <a:pt x="5754" y="11118"/>
                  </a:lnTo>
                  <a:cubicBezTo>
                    <a:pt x="5765" y="11112"/>
                    <a:pt x="5770" y="11109"/>
                    <a:pt x="5771" y="11109"/>
                  </a:cubicBezTo>
                  <a:cubicBezTo>
                    <a:pt x="5776" y="11109"/>
                    <a:pt x="5759" y="11125"/>
                    <a:pt x="5759" y="11132"/>
                  </a:cubicBezTo>
                  <a:lnTo>
                    <a:pt x="5759" y="11132"/>
                  </a:lnTo>
                  <a:cubicBezTo>
                    <a:pt x="5753" y="11133"/>
                    <a:pt x="5746" y="11133"/>
                    <a:pt x="5738" y="11133"/>
                  </a:cubicBezTo>
                  <a:cubicBezTo>
                    <a:pt x="5699" y="11133"/>
                    <a:pt x="5648" y="11128"/>
                    <a:pt x="5609" y="11096"/>
                  </a:cubicBezTo>
                  <a:lnTo>
                    <a:pt x="5609" y="11096"/>
                  </a:lnTo>
                  <a:cubicBezTo>
                    <a:pt x="5621" y="11132"/>
                    <a:pt x="5644" y="11132"/>
                    <a:pt x="5656" y="11179"/>
                  </a:cubicBezTo>
                  <a:cubicBezTo>
                    <a:pt x="5654" y="11162"/>
                    <a:pt x="5659" y="11156"/>
                    <a:pt x="5669" y="11156"/>
                  </a:cubicBezTo>
                  <a:cubicBezTo>
                    <a:pt x="5696" y="11156"/>
                    <a:pt x="5761" y="11208"/>
                    <a:pt x="5784" y="11208"/>
                  </a:cubicBezTo>
                  <a:cubicBezTo>
                    <a:pt x="5789" y="11208"/>
                    <a:pt x="5792" y="11205"/>
                    <a:pt x="5792" y="11197"/>
                  </a:cubicBezTo>
                  <a:lnTo>
                    <a:pt x="5792" y="11197"/>
                  </a:lnTo>
                  <a:cubicBezTo>
                    <a:pt x="5830" y="11328"/>
                    <a:pt x="5917" y="11290"/>
                    <a:pt x="5975" y="11343"/>
                  </a:cubicBezTo>
                  <a:lnTo>
                    <a:pt x="5975" y="11343"/>
                  </a:lnTo>
                  <a:cubicBezTo>
                    <a:pt x="5971" y="11335"/>
                    <a:pt x="5968" y="11317"/>
                    <a:pt x="5964" y="11295"/>
                  </a:cubicBezTo>
                  <a:lnTo>
                    <a:pt x="5964" y="11295"/>
                  </a:lnTo>
                  <a:cubicBezTo>
                    <a:pt x="5973" y="11292"/>
                    <a:pt x="5980" y="11291"/>
                    <a:pt x="5987" y="11291"/>
                  </a:cubicBezTo>
                  <a:cubicBezTo>
                    <a:pt x="6019" y="11291"/>
                    <a:pt x="6031" y="11321"/>
                    <a:pt x="6049" y="11358"/>
                  </a:cubicBezTo>
                  <a:cubicBezTo>
                    <a:pt x="6058" y="11331"/>
                    <a:pt x="6074" y="11318"/>
                    <a:pt x="6096" y="11318"/>
                  </a:cubicBezTo>
                  <a:cubicBezTo>
                    <a:pt x="6103" y="11318"/>
                    <a:pt x="6112" y="11319"/>
                    <a:pt x="6121" y="11322"/>
                  </a:cubicBezTo>
                  <a:cubicBezTo>
                    <a:pt x="6129" y="11330"/>
                    <a:pt x="6126" y="11350"/>
                    <a:pt x="6119" y="11357"/>
                  </a:cubicBezTo>
                  <a:lnTo>
                    <a:pt x="6119" y="11357"/>
                  </a:lnTo>
                  <a:cubicBezTo>
                    <a:pt x="6116" y="11356"/>
                    <a:pt x="6113" y="11355"/>
                    <a:pt x="6112" y="11355"/>
                  </a:cubicBezTo>
                  <a:cubicBezTo>
                    <a:pt x="6110" y="11355"/>
                    <a:pt x="6109" y="11356"/>
                    <a:pt x="6109" y="11358"/>
                  </a:cubicBezTo>
                  <a:cubicBezTo>
                    <a:pt x="6110" y="11359"/>
                    <a:pt x="6112" y="11360"/>
                    <a:pt x="6114" y="11360"/>
                  </a:cubicBezTo>
                  <a:cubicBezTo>
                    <a:pt x="6116" y="11360"/>
                    <a:pt x="6117" y="11359"/>
                    <a:pt x="6119" y="11357"/>
                  </a:cubicBezTo>
                  <a:lnTo>
                    <a:pt x="6119" y="11357"/>
                  </a:lnTo>
                  <a:cubicBezTo>
                    <a:pt x="6151" y="11371"/>
                    <a:pt x="6239" y="11447"/>
                    <a:pt x="6189" y="11447"/>
                  </a:cubicBezTo>
                  <a:cubicBezTo>
                    <a:pt x="6182" y="11447"/>
                    <a:pt x="6171" y="11445"/>
                    <a:pt x="6156" y="11441"/>
                  </a:cubicBezTo>
                  <a:lnTo>
                    <a:pt x="6156" y="11441"/>
                  </a:lnTo>
                  <a:cubicBezTo>
                    <a:pt x="6394" y="11608"/>
                    <a:pt x="6668" y="11572"/>
                    <a:pt x="6894" y="11739"/>
                  </a:cubicBezTo>
                  <a:cubicBezTo>
                    <a:pt x="6894" y="11758"/>
                    <a:pt x="6887" y="11767"/>
                    <a:pt x="6877" y="11767"/>
                  </a:cubicBezTo>
                  <a:cubicBezTo>
                    <a:pt x="6868" y="11767"/>
                    <a:pt x="6858" y="11761"/>
                    <a:pt x="6847" y="11751"/>
                  </a:cubicBezTo>
                  <a:lnTo>
                    <a:pt x="6847" y="11751"/>
                  </a:lnTo>
                  <a:cubicBezTo>
                    <a:pt x="6874" y="11777"/>
                    <a:pt x="6894" y="11791"/>
                    <a:pt x="6917" y="11791"/>
                  </a:cubicBezTo>
                  <a:cubicBezTo>
                    <a:pt x="6925" y="11791"/>
                    <a:pt x="6933" y="11789"/>
                    <a:pt x="6942" y="11786"/>
                  </a:cubicBezTo>
                  <a:cubicBezTo>
                    <a:pt x="6942" y="11774"/>
                    <a:pt x="6930" y="11774"/>
                    <a:pt x="6930" y="11774"/>
                  </a:cubicBezTo>
                  <a:cubicBezTo>
                    <a:pt x="6932" y="11770"/>
                    <a:pt x="6936" y="11769"/>
                    <a:pt x="6942" y="11769"/>
                  </a:cubicBezTo>
                  <a:cubicBezTo>
                    <a:pt x="6972" y="11769"/>
                    <a:pt x="7041" y="11810"/>
                    <a:pt x="7061" y="11810"/>
                  </a:cubicBezTo>
                  <a:cubicBezTo>
                    <a:pt x="7061" y="11834"/>
                    <a:pt x="7037" y="11846"/>
                    <a:pt x="7014" y="11846"/>
                  </a:cubicBezTo>
                  <a:cubicBezTo>
                    <a:pt x="7388" y="12005"/>
                    <a:pt x="7698" y="12012"/>
                    <a:pt x="8056" y="12085"/>
                  </a:cubicBezTo>
                  <a:lnTo>
                    <a:pt x="8056" y="12085"/>
                  </a:lnTo>
                  <a:cubicBezTo>
                    <a:pt x="8047" y="12087"/>
                    <a:pt x="8077" y="12106"/>
                    <a:pt x="8145" y="12144"/>
                  </a:cubicBezTo>
                  <a:lnTo>
                    <a:pt x="8359" y="12144"/>
                  </a:lnTo>
                  <a:cubicBezTo>
                    <a:pt x="8442" y="12144"/>
                    <a:pt x="8502" y="12179"/>
                    <a:pt x="8561" y="12215"/>
                  </a:cubicBezTo>
                  <a:cubicBezTo>
                    <a:pt x="8541" y="12195"/>
                    <a:pt x="8536" y="12187"/>
                    <a:pt x="8540" y="12187"/>
                  </a:cubicBezTo>
                  <a:cubicBezTo>
                    <a:pt x="8550" y="12187"/>
                    <a:pt x="8617" y="12232"/>
                    <a:pt x="8648" y="12232"/>
                  </a:cubicBezTo>
                  <a:cubicBezTo>
                    <a:pt x="8662" y="12232"/>
                    <a:pt x="8669" y="12221"/>
                    <a:pt x="8657" y="12191"/>
                  </a:cubicBezTo>
                  <a:cubicBezTo>
                    <a:pt x="8659" y="12191"/>
                    <a:pt x="8662" y="12191"/>
                    <a:pt x="8665" y="12191"/>
                  </a:cubicBezTo>
                  <a:cubicBezTo>
                    <a:pt x="8718" y="12191"/>
                    <a:pt x="8830" y="12249"/>
                    <a:pt x="8918" y="12249"/>
                  </a:cubicBezTo>
                  <a:cubicBezTo>
                    <a:pt x="8965" y="12249"/>
                    <a:pt x="9006" y="12232"/>
                    <a:pt x="9026" y="12179"/>
                  </a:cubicBezTo>
                  <a:cubicBezTo>
                    <a:pt x="9026" y="12179"/>
                    <a:pt x="9109" y="12203"/>
                    <a:pt x="9133" y="12263"/>
                  </a:cubicBezTo>
                  <a:cubicBezTo>
                    <a:pt x="9155" y="12245"/>
                    <a:pt x="9188" y="12237"/>
                    <a:pt x="9216" y="12237"/>
                  </a:cubicBezTo>
                  <a:cubicBezTo>
                    <a:pt x="9264" y="12237"/>
                    <a:pt x="9296" y="12261"/>
                    <a:pt x="9228" y="12298"/>
                  </a:cubicBezTo>
                  <a:cubicBezTo>
                    <a:pt x="9300" y="12275"/>
                    <a:pt x="9371" y="12263"/>
                    <a:pt x="9442" y="12239"/>
                  </a:cubicBezTo>
                  <a:cubicBezTo>
                    <a:pt x="9514" y="12298"/>
                    <a:pt x="9776" y="12322"/>
                    <a:pt x="9931" y="12346"/>
                  </a:cubicBezTo>
                  <a:cubicBezTo>
                    <a:pt x="9978" y="12346"/>
                    <a:pt x="10312" y="12405"/>
                    <a:pt x="10276" y="12417"/>
                  </a:cubicBezTo>
                  <a:cubicBezTo>
                    <a:pt x="10283" y="12416"/>
                    <a:pt x="10290" y="12416"/>
                    <a:pt x="10297" y="12416"/>
                  </a:cubicBezTo>
                  <a:cubicBezTo>
                    <a:pt x="10339" y="12416"/>
                    <a:pt x="10387" y="12432"/>
                    <a:pt x="10433" y="12432"/>
                  </a:cubicBezTo>
                  <a:cubicBezTo>
                    <a:pt x="10462" y="12432"/>
                    <a:pt x="10489" y="12426"/>
                    <a:pt x="10514" y="12405"/>
                  </a:cubicBezTo>
                  <a:lnTo>
                    <a:pt x="10514" y="12405"/>
                  </a:lnTo>
                  <a:cubicBezTo>
                    <a:pt x="10526" y="12441"/>
                    <a:pt x="10538" y="12465"/>
                    <a:pt x="10502" y="12477"/>
                  </a:cubicBezTo>
                  <a:cubicBezTo>
                    <a:pt x="10597" y="12477"/>
                    <a:pt x="10633" y="12429"/>
                    <a:pt x="10645" y="12346"/>
                  </a:cubicBezTo>
                  <a:cubicBezTo>
                    <a:pt x="10660" y="12361"/>
                    <a:pt x="10677" y="12368"/>
                    <a:pt x="10694" y="12368"/>
                  </a:cubicBezTo>
                  <a:cubicBezTo>
                    <a:pt x="10718" y="12368"/>
                    <a:pt x="10743" y="12355"/>
                    <a:pt x="10764" y="12334"/>
                  </a:cubicBezTo>
                  <a:lnTo>
                    <a:pt x="10764" y="12334"/>
                  </a:lnTo>
                  <a:cubicBezTo>
                    <a:pt x="10800" y="12358"/>
                    <a:pt x="10800" y="12382"/>
                    <a:pt x="10752" y="12382"/>
                  </a:cubicBezTo>
                  <a:cubicBezTo>
                    <a:pt x="10800" y="12389"/>
                    <a:pt x="10848" y="12392"/>
                    <a:pt x="10896" y="12392"/>
                  </a:cubicBezTo>
                  <a:cubicBezTo>
                    <a:pt x="11004" y="12392"/>
                    <a:pt x="11113" y="12378"/>
                    <a:pt x="11228" y="12370"/>
                  </a:cubicBezTo>
                  <a:cubicBezTo>
                    <a:pt x="11239" y="12348"/>
                    <a:pt x="11289" y="12338"/>
                    <a:pt x="11350" y="12338"/>
                  </a:cubicBezTo>
                  <a:cubicBezTo>
                    <a:pt x="11420" y="12338"/>
                    <a:pt x="11504" y="12351"/>
                    <a:pt x="11562" y="12370"/>
                  </a:cubicBezTo>
                  <a:cubicBezTo>
                    <a:pt x="11573" y="12329"/>
                    <a:pt x="11588" y="12316"/>
                    <a:pt x="11606" y="12316"/>
                  </a:cubicBezTo>
                  <a:cubicBezTo>
                    <a:pt x="11637" y="12316"/>
                    <a:pt x="11680" y="12355"/>
                    <a:pt x="11733" y="12355"/>
                  </a:cubicBezTo>
                  <a:cubicBezTo>
                    <a:pt x="11746" y="12355"/>
                    <a:pt x="11761" y="12353"/>
                    <a:pt x="11776" y="12346"/>
                  </a:cubicBezTo>
                  <a:cubicBezTo>
                    <a:pt x="11764" y="12334"/>
                    <a:pt x="11752" y="12322"/>
                    <a:pt x="11752" y="12322"/>
                  </a:cubicBezTo>
                  <a:cubicBezTo>
                    <a:pt x="11754" y="12320"/>
                    <a:pt x="11757" y="12319"/>
                    <a:pt x="11762" y="12319"/>
                  </a:cubicBezTo>
                  <a:cubicBezTo>
                    <a:pt x="11809" y="12319"/>
                    <a:pt x="11983" y="12432"/>
                    <a:pt x="11907" y="12465"/>
                  </a:cubicBezTo>
                  <a:cubicBezTo>
                    <a:pt x="11926" y="12471"/>
                    <a:pt x="11939" y="12473"/>
                    <a:pt x="11948" y="12473"/>
                  </a:cubicBezTo>
                  <a:cubicBezTo>
                    <a:pt x="11998" y="12473"/>
                    <a:pt x="11934" y="12404"/>
                    <a:pt x="12014" y="12394"/>
                  </a:cubicBezTo>
                  <a:cubicBezTo>
                    <a:pt x="12044" y="12433"/>
                    <a:pt x="12069" y="12446"/>
                    <a:pt x="12095" y="12446"/>
                  </a:cubicBezTo>
                  <a:cubicBezTo>
                    <a:pt x="12147" y="12446"/>
                    <a:pt x="12196" y="12390"/>
                    <a:pt x="12268" y="12390"/>
                  </a:cubicBezTo>
                  <a:cubicBezTo>
                    <a:pt x="12289" y="12390"/>
                    <a:pt x="12311" y="12394"/>
                    <a:pt x="12336" y="12405"/>
                  </a:cubicBezTo>
                  <a:cubicBezTo>
                    <a:pt x="12325" y="12395"/>
                    <a:pt x="12671" y="12307"/>
                    <a:pt x="12801" y="12307"/>
                  </a:cubicBezTo>
                  <a:cubicBezTo>
                    <a:pt x="12816" y="12307"/>
                    <a:pt x="12827" y="12308"/>
                    <a:pt x="12836" y="12310"/>
                  </a:cubicBezTo>
                  <a:cubicBezTo>
                    <a:pt x="12853" y="12315"/>
                    <a:pt x="12880" y="12317"/>
                    <a:pt x="12912" y="12317"/>
                  </a:cubicBezTo>
                  <a:cubicBezTo>
                    <a:pt x="13057" y="12317"/>
                    <a:pt x="13315" y="12278"/>
                    <a:pt x="13383" y="12239"/>
                  </a:cubicBezTo>
                  <a:cubicBezTo>
                    <a:pt x="13741" y="12024"/>
                    <a:pt x="14229" y="12227"/>
                    <a:pt x="14634" y="11905"/>
                  </a:cubicBezTo>
                  <a:lnTo>
                    <a:pt x="14634" y="11905"/>
                  </a:lnTo>
                  <a:cubicBezTo>
                    <a:pt x="14610" y="11911"/>
                    <a:pt x="14593" y="11913"/>
                    <a:pt x="14582" y="11913"/>
                  </a:cubicBezTo>
                  <a:cubicBezTo>
                    <a:pt x="14516" y="11913"/>
                    <a:pt x="14645" y="11834"/>
                    <a:pt x="14574" y="11834"/>
                  </a:cubicBezTo>
                  <a:cubicBezTo>
                    <a:pt x="14589" y="11824"/>
                    <a:pt x="14604" y="11820"/>
                    <a:pt x="14619" y="11820"/>
                  </a:cubicBezTo>
                  <a:cubicBezTo>
                    <a:pt x="14640" y="11820"/>
                    <a:pt x="14661" y="11827"/>
                    <a:pt x="14681" y="11834"/>
                  </a:cubicBezTo>
                  <a:cubicBezTo>
                    <a:pt x="14681" y="11851"/>
                    <a:pt x="14675" y="11862"/>
                    <a:pt x="14662" y="11862"/>
                  </a:cubicBezTo>
                  <a:cubicBezTo>
                    <a:pt x="14657" y="11862"/>
                    <a:pt x="14652" y="11861"/>
                    <a:pt x="14645" y="11858"/>
                  </a:cubicBezTo>
                  <a:lnTo>
                    <a:pt x="14645" y="11858"/>
                  </a:lnTo>
                  <a:cubicBezTo>
                    <a:pt x="14645" y="11872"/>
                    <a:pt x="14665" y="11878"/>
                    <a:pt x="14698" y="11878"/>
                  </a:cubicBezTo>
                  <a:cubicBezTo>
                    <a:pt x="14891" y="11878"/>
                    <a:pt x="15551" y="11676"/>
                    <a:pt x="15622" y="11655"/>
                  </a:cubicBezTo>
                  <a:cubicBezTo>
                    <a:pt x="15610" y="11632"/>
                    <a:pt x="15586" y="11620"/>
                    <a:pt x="15574" y="11608"/>
                  </a:cubicBezTo>
                  <a:cubicBezTo>
                    <a:pt x="15610" y="11596"/>
                    <a:pt x="15634" y="11584"/>
                    <a:pt x="15657" y="11572"/>
                  </a:cubicBezTo>
                  <a:lnTo>
                    <a:pt x="15657" y="11572"/>
                  </a:lnTo>
                  <a:cubicBezTo>
                    <a:pt x="15705" y="11596"/>
                    <a:pt x="15693" y="11608"/>
                    <a:pt x="15646" y="11632"/>
                  </a:cubicBezTo>
                  <a:cubicBezTo>
                    <a:pt x="15649" y="11633"/>
                    <a:pt x="15653" y="11634"/>
                    <a:pt x="15657" y="11634"/>
                  </a:cubicBezTo>
                  <a:cubicBezTo>
                    <a:pt x="15700" y="11634"/>
                    <a:pt x="15731" y="11531"/>
                    <a:pt x="15765" y="11531"/>
                  </a:cubicBezTo>
                  <a:cubicBezTo>
                    <a:pt x="15773" y="11531"/>
                    <a:pt x="15780" y="11536"/>
                    <a:pt x="15788" y="11548"/>
                  </a:cubicBezTo>
                  <a:cubicBezTo>
                    <a:pt x="15800" y="11560"/>
                    <a:pt x="15753" y="11620"/>
                    <a:pt x="15753" y="11620"/>
                  </a:cubicBezTo>
                  <a:cubicBezTo>
                    <a:pt x="15765" y="11608"/>
                    <a:pt x="15777" y="11608"/>
                    <a:pt x="15800" y="11596"/>
                  </a:cubicBezTo>
                  <a:cubicBezTo>
                    <a:pt x="15807" y="11540"/>
                    <a:pt x="15868" y="11513"/>
                    <a:pt x="15935" y="11493"/>
                  </a:cubicBezTo>
                  <a:lnTo>
                    <a:pt x="15935" y="11493"/>
                  </a:lnTo>
                  <a:lnTo>
                    <a:pt x="15931" y="11489"/>
                  </a:lnTo>
                  <a:cubicBezTo>
                    <a:pt x="15945" y="11480"/>
                    <a:pt x="15952" y="11476"/>
                    <a:pt x="15954" y="11476"/>
                  </a:cubicBezTo>
                  <a:cubicBezTo>
                    <a:pt x="15957" y="11476"/>
                    <a:pt x="15954" y="11481"/>
                    <a:pt x="15950" y="11489"/>
                  </a:cubicBezTo>
                  <a:lnTo>
                    <a:pt x="15950" y="11489"/>
                  </a:lnTo>
                  <a:cubicBezTo>
                    <a:pt x="15993" y="11476"/>
                    <a:pt x="16039" y="11466"/>
                    <a:pt x="16074" y="11453"/>
                  </a:cubicBezTo>
                  <a:cubicBezTo>
                    <a:pt x="16062" y="11441"/>
                    <a:pt x="16038" y="11441"/>
                    <a:pt x="16015" y="11429"/>
                  </a:cubicBezTo>
                  <a:cubicBezTo>
                    <a:pt x="16038" y="11406"/>
                    <a:pt x="16116" y="11383"/>
                    <a:pt x="16057" y="11360"/>
                  </a:cubicBezTo>
                  <a:lnTo>
                    <a:pt x="16057" y="11360"/>
                  </a:lnTo>
                  <a:cubicBezTo>
                    <a:pt x="16067" y="11363"/>
                    <a:pt x="16079" y="11365"/>
                    <a:pt x="16092" y="11365"/>
                  </a:cubicBezTo>
                  <a:cubicBezTo>
                    <a:pt x="16269" y="11365"/>
                    <a:pt x="16679" y="11077"/>
                    <a:pt x="16658" y="11001"/>
                  </a:cubicBezTo>
                  <a:cubicBezTo>
                    <a:pt x="16658" y="11001"/>
                    <a:pt x="16824" y="10948"/>
                    <a:pt x="16901" y="10948"/>
                  </a:cubicBezTo>
                  <a:cubicBezTo>
                    <a:pt x="16912" y="10948"/>
                    <a:pt x="16921" y="10949"/>
                    <a:pt x="16927" y="10951"/>
                  </a:cubicBezTo>
                  <a:lnTo>
                    <a:pt x="16927" y="10951"/>
                  </a:lnTo>
                  <a:cubicBezTo>
                    <a:pt x="16898" y="10932"/>
                    <a:pt x="17095" y="10810"/>
                    <a:pt x="17003" y="10798"/>
                  </a:cubicBezTo>
                  <a:cubicBezTo>
                    <a:pt x="17020" y="10786"/>
                    <a:pt x="17030" y="10782"/>
                    <a:pt x="17036" y="10782"/>
                  </a:cubicBezTo>
                  <a:cubicBezTo>
                    <a:pt x="17051" y="10782"/>
                    <a:pt x="17047" y="10803"/>
                    <a:pt x="17063" y="10803"/>
                  </a:cubicBezTo>
                  <a:cubicBezTo>
                    <a:pt x="17075" y="10803"/>
                    <a:pt x="17097" y="10791"/>
                    <a:pt x="17146" y="10751"/>
                  </a:cubicBezTo>
                  <a:cubicBezTo>
                    <a:pt x="17265" y="10643"/>
                    <a:pt x="17396" y="10584"/>
                    <a:pt x="17491" y="10465"/>
                  </a:cubicBezTo>
                  <a:cubicBezTo>
                    <a:pt x="17467" y="10465"/>
                    <a:pt x="17467" y="10441"/>
                    <a:pt x="17467" y="10417"/>
                  </a:cubicBezTo>
                  <a:cubicBezTo>
                    <a:pt x="17622" y="10405"/>
                    <a:pt x="17586" y="10310"/>
                    <a:pt x="17622" y="10262"/>
                  </a:cubicBezTo>
                  <a:cubicBezTo>
                    <a:pt x="17943" y="10012"/>
                    <a:pt x="18074" y="9548"/>
                    <a:pt x="18277" y="9191"/>
                  </a:cubicBezTo>
                  <a:lnTo>
                    <a:pt x="18277" y="9191"/>
                  </a:lnTo>
                  <a:cubicBezTo>
                    <a:pt x="18267" y="9200"/>
                    <a:pt x="18261" y="9204"/>
                    <a:pt x="18257" y="9204"/>
                  </a:cubicBezTo>
                  <a:cubicBezTo>
                    <a:pt x="18239" y="9204"/>
                    <a:pt x="18251" y="9143"/>
                    <a:pt x="18194" y="9143"/>
                  </a:cubicBezTo>
                  <a:cubicBezTo>
                    <a:pt x="18241" y="9096"/>
                    <a:pt x="18336" y="8798"/>
                    <a:pt x="18253" y="8762"/>
                  </a:cubicBezTo>
                  <a:lnTo>
                    <a:pt x="18253" y="8762"/>
                  </a:lnTo>
                  <a:cubicBezTo>
                    <a:pt x="18253" y="8786"/>
                    <a:pt x="18253" y="8798"/>
                    <a:pt x="18253" y="8822"/>
                  </a:cubicBezTo>
                  <a:cubicBezTo>
                    <a:pt x="18241" y="8801"/>
                    <a:pt x="18225" y="8792"/>
                    <a:pt x="18208" y="8792"/>
                  </a:cubicBezTo>
                  <a:cubicBezTo>
                    <a:pt x="18109" y="8792"/>
                    <a:pt x="17950" y="9101"/>
                    <a:pt x="17991" y="9203"/>
                  </a:cubicBezTo>
                  <a:cubicBezTo>
                    <a:pt x="17976" y="9203"/>
                    <a:pt x="17965" y="9198"/>
                    <a:pt x="17960" y="9191"/>
                  </a:cubicBezTo>
                  <a:lnTo>
                    <a:pt x="17960" y="9191"/>
                  </a:lnTo>
                  <a:cubicBezTo>
                    <a:pt x="18000" y="9328"/>
                    <a:pt x="17751" y="9622"/>
                    <a:pt x="17670" y="9715"/>
                  </a:cubicBezTo>
                  <a:cubicBezTo>
                    <a:pt x="17682" y="9715"/>
                    <a:pt x="17693" y="9727"/>
                    <a:pt x="17705" y="9727"/>
                  </a:cubicBezTo>
                  <a:cubicBezTo>
                    <a:pt x="17693" y="9750"/>
                    <a:pt x="17670" y="9762"/>
                    <a:pt x="17646" y="9774"/>
                  </a:cubicBezTo>
                  <a:cubicBezTo>
                    <a:pt x="17648" y="9787"/>
                    <a:pt x="17651" y="9791"/>
                    <a:pt x="17656" y="9791"/>
                  </a:cubicBezTo>
                  <a:cubicBezTo>
                    <a:pt x="17672" y="9791"/>
                    <a:pt x="17702" y="9728"/>
                    <a:pt x="17723" y="9728"/>
                  </a:cubicBezTo>
                  <a:cubicBezTo>
                    <a:pt x="17730" y="9728"/>
                    <a:pt x="17736" y="9734"/>
                    <a:pt x="17741" y="9750"/>
                  </a:cubicBezTo>
                  <a:cubicBezTo>
                    <a:pt x="17670" y="9750"/>
                    <a:pt x="17467" y="10024"/>
                    <a:pt x="17467" y="10024"/>
                  </a:cubicBezTo>
                  <a:cubicBezTo>
                    <a:pt x="17484" y="10033"/>
                    <a:pt x="17399" y="10107"/>
                    <a:pt x="17374" y="10107"/>
                  </a:cubicBezTo>
                  <a:cubicBezTo>
                    <a:pt x="17363" y="10107"/>
                    <a:pt x="17363" y="10095"/>
                    <a:pt x="17384" y="10060"/>
                  </a:cubicBezTo>
                  <a:lnTo>
                    <a:pt x="17384" y="10060"/>
                  </a:lnTo>
                  <a:cubicBezTo>
                    <a:pt x="17336" y="10096"/>
                    <a:pt x="17289" y="10143"/>
                    <a:pt x="17253" y="10191"/>
                  </a:cubicBezTo>
                  <a:cubicBezTo>
                    <a:pt x="17277" y="10179"/>
                    <a:pt x="17289" y="10167"/>
                    <a:pt x="17312" y="10155"/>
                  </a:cubicBezTo>
                  <a:lnTo>
                    <a:pt x="17312" y="10155"/>
                  </a:lnTo>
                  <a:cubicBezTo>
                    <a:pt x="17193" y="10322"/>
                    <a:pt x="16943" y="10596"/>
                    <a:pt x="16824" y="10667"/>
                  </a:cubicBezTo>
                  <a:cubicBezTo>
                    <a:pt x="16794" y="10688"/>
                    <a:pt x="16587" y="10796"/>
                    <a:pt x="16545" y="10796"/>
                  </a:cubicBezTo>
                  <a:cubicBezTo>
                    <a:pt x="16538" y="10796"/>
                    <a:pt x="16535" y="10793"/>
                    <a:pt x="16539" y="10786"/>
                  </a:cubicBezTo>
                  <a:lnTo>
                    <a:pt x="16539" y="10786"/>
                  </a:lnTo>
                  <a:cubicBezTo>
                    <a:pt x="16443" y="10893"/>
                    <a:pt x="16431" y="10977"/>
                    <a:pt x="16324" y="11048"/>
                  </a:cubicBezTo>
                  <a:cubicBezTo>
                    <a:pt x="16372" y="11001"/>
                    <a:pt x="16265" y="11036"/>
                    <a:pt x="16312" y="10965"/>
                  </a:cubicBezTo>
                  <a:lnTo>
                    <a:pt x="16312" y="10965"/>
                  </a:lnTo>
                  <a:cubicBezTo>
                    <a:pt x="16230" y="10975"/>
                    <a:pt x="16138" y="11093"/>
                    <a:pt x="16061" y="11093"/>
                  </a:cubicBezTo>
                  <a:cubicBezTo>
                    <a:pt x="16049" y="11093"/>
                    <a:pt x="16038" y="11090"/>
                    <a:pt x="16027" y="11084"/>
                  </a:cubicBezTo>
                  <a:lnTo>
                    <a:pt x="16027" y="11084"/>
                  </a:lnTo>
                  <a:cubicBezTo>
                    <a:pt x="16011" y="11121"/>
                    <a:pt x="16028" y="11132"/>
                    <a:pt x="16052" y="11132"/>
                  </a:cubicBezTo>
                  <a:cubicBezTo>
                    <a:pt x="16084" y="11132"/>
                    <a:pt x="16127" y="11114"/>
                    <a:pt x="16134" y="11108"/>
                  </a:cubicBezTo>
                  <a:lnTo>
                    <a:pt x="16134" y="11108"/>
                  </a:lnTo>
                  <a:cubicBezTo>
                    <a:pt x="16220" y="11117"/>
                    <a:pt x="15907" y="11196"/>
                    <a:pt x="15836" y="11196"/>
                  </a:cubicBezTo>
                  <a:cubicBezTo>
                    <a:pt x="15818" y="11196"/>
                    <a:pt x="15815" y="11191"/>
                    <a:pt x="15836" y="11179"/>
                  </a:cubicBezTo>
                  <a:cubicBezTo>
                    <a:pt x="15800" y="11179"/>
                    <a:pt x="15622" y="11251"/>
                    <a:pt x="15634" y="11334"/>
                  </a:cubicBezTo>
                  <a:cubicBezTo>
                    <a:pt x="15669" y="11310"/>
                    <a:pt x="15705" y="11298"/>
                    <a:pt x="15741" y="11274"/>
                  </a:cubicBezTo>
                  <a:lnTo>
                    <a:pt x="15741" y="11274"/>
                  </a:lnTo>
                  <a:cubicBezTo>
                    <a:pt x="15669" y="11334"/>
                    <a:pt x="15646" y="11417"/>
                    <a:pt x="15538" y="11417"/>
                  </a:cubicBezTo>
                  <a:cubicBezTo>
                    <a:pt x="15543" y="11399"/>
                    <a:pt x="15547" y="11386"/>
                    <a:pt x="15551" y="11376"/>
                  </a:cubicBezTo>
                  <a:lnTo>
                    <a:pt x="15551" y="11376"/>
                  </a:lnTo>
                  <a:cubicBezTo>
                    <a:pt x="15543" y="11381"/>
                    <a:pt x="15531" y="11385"/>
                    <a:pt x="15516" y="11385"/>
                  </a:cubicBezTo>
                  <a:cubicBezTo>
                    <a:pt x="15509" y="11385"/>
                    <a:pt x="15500" y="11384"/>
                    <a:pt x="15491" y="11382"/>
                  </a:cubicBezTo>
                  <a:cubicBezTo>
                    <a:pt x="15479" y="11322"/>
                    <a:pt x="15646" y="11286"/>
                    <a:pt x="15669" y="11239"/>
                  </a:cubicBezTo>
                  <a:cubicBezTo>
                    <a:pt x="15664" y="11237"/>
                    <a:pt x="15658" y="11236"/>
                    <a:pt x="15651" y="11236"/>
                  </a:cubicBezTo>
                  <a:cubicBezTo>
                    <a:pt x="15561" y="11236"/>
                    <a:pt x="15392" y="11383"/>
                    <a:pt x="15336" y="11405"/>
                  </a:cubicBezTo>
                  <a:cubicBezTo>
                    <a:pt x="15336" y="11382"/>
                    <a:pt x="15348" y="11358"/>
                    <a:pt x="15360" y="11334"/>
                  </a:cubicBezTo>
                  <a:lnTo>
                    <a:pt x="15360" y="11334"/>
                  </a:lnTo>
                  <a:cubicBezTo>
                    <a:pt x="15330" y="11370"/>
                    <a:pt x="15297" y="11373"/>
                    <a:pt x="15265" y="11373"/>
                  </a:cubicBezTo>
                  <a:cubicBezTo>
                    <a:pt x="15258" y="11373"/>
                    <a:pt x="15251" y="11372"/>
                    <a:pt x="15245" y="11372"/>
                  </a:cubicBezTo>
                  <a:cubicBezTo>
                    <a:pt x="15219" y="11372"/>
                    <a:pt x="15193" y="11374"/>
                    <a:pt x="15169" y="11393"/>
                  </a:cubicBezTo>
                  <a:cubicBezTo>
                    <a:pt x="15208" y="11379"/>
                    <a:pt x="15229" y="11374"/>
                    <a:pt x="15239" y="11374"/>
                  </a:cubicBezTo>
                  <a:cubicBezTo>
                    <a:pt x="15273" y="11374"/>
                    <a:pt x="15194" y="11432"/>
                    <a:pt x="15276" y="11441"/>
                  </a:cubicBezTo>
                  <a:cubicBezTo>
                    <a:pt x="15245" y="11460"/>
                    <a:pt x="15217" y="11466"/>
                    <a:pt x="15192" y="11466"/>
                  </a:cubicBezTo>
                  <a:cubicBezTo>
                    <a:pt x="15140" y="11466"/>
                    <a:pt x="15097" y="11440"/>
                    <a:pt x="15042" y="11440"/>
                  </a:cubicBezTo>
                  <a:cubicBezTo>
                    <a:pt x="15036" y="11440"/>
                    <a:pt x="15030" y="11441"/>
                    <a:pt x="15023" y="11441"/>
                  </a:cubicBezTo>
                  <a:lnTo>
                    <a:pt x="15023" y="11441"/>
                  </a:lnTo>
                  <a:cubicBezTo>
                    <a:pt x="15022" y="11441"/>
                    <a:pt x="15019" y="11441"/>
                    <a:pt x="15017" y="11441"/>
                  </a:cubicBezTo>
                  <a:cubicBezTo>
                    <a:pt x="15008" y="11441"/>
                    <a:pt x="14996" y="11445"/>
                    <a:pt x="14979" y="11453"/>
                  </a:cubicBezTo>
                  <a:cubicBezTo>
                    <a:pt x="14995" y="11447"/>
                    <a:pt x="15009" y="11443"/>
                    <a:pt x="15023" y="11441"/>
                  </a:cubicBezTo>
                  <a:lnTo>
                    <a:pt x="15023" y="11441"/>
                  </a:lnTo>
                  <a:cubicBezTo>
                    <a:pt x="15035" y="11445"/>
                    <a:pt x="15038" y="11457"/>
                    <a:pt x="15038" y="11477"/>
                  </a:cubicBezTo>
                  <a:cubicBezTo>
                    <a:pt x="15012" y="11466"/>
                    <a:pt x="14985" y="11460"/>
                    <a:pt x="14959" y="11460"/>
                  </a:cubicBezTo>
                  <a:cubicBezTo>
                    <a:pt x="14928" y="11460"/>
                    <a:pt x="14898" y="11469"/>
                    <a:pt x="14872" y="11489"/>
                  </a:cubicBezTo>
                  <a:cubicBezTo>
                    <a:pt x="14860" y="11513"/>
                    <a:pt x="14943" y="11513"/>
                    <a:pt x="14907" y="11536"/>
                  </a:cubicBezTo>
                  <a:cubicBezTo>
                    <a:pt x="14860" y="11536"/>
                    <a:pt x="14824" y="11560"/>
                    <a:pt x="14800" y="11608"/>
                  </a:cubicBezTo>
                  <a:cubicBezTo>
                    <a:pt x="14783" y="11599"/>
                    <a:pt x="14770" y="11596"/>
                    <a:pt x="14760" y="11596"/>
                  </a:cubicBezTo>
                  <a:cubicBezTo>
                    <a:pt x="14713" y="11596"/>
                    <a:pt x="14721" y="11667"/>
                    <a:pt x="14634" y="11667"/>
                  </a:cubicBezTo>
                  <a:cubicBezTo>
                    <a:pt x="14645" y="11655"/>
                    <a:pt x="14657" y="11632"/>
                    <a:pt x="14681" y="11608"/>
                  </a:cubicBezTo>
                  <a:lnTo>
                    <a:pt x="14681" y="11608"/>
                  </a:lnTo>
                  <a:cubicBezTo>
                    <a:pt x="14657" y="11620"/>
                    <a:pt x="14634" y="11620"/>
                    <a:pt x="14610" y="11632"/>
                  </a:cubicBezTo>
                  <a:cubicBezTo>
                    <a:pt x="14610" y="11620"/>
                    <a:pt x="14610" y="11608"/>
                    <a:pt x="14622" y="11584"/>
                  </a:cubicBezTo>
                  <a:lnTo>
                    <a:pt x="14622" y="11584"/>
                  </a:lnTo>
                  <a:cubicBezTo>
                    <a:pt x="14503" y="11679"/>
                    <a:pt x="14431" y="11691"/>
                    <a:pt x="14324" y="11727"/>
                  </a:cubicBezTo>
                  <a:cubicBezTo>
                    <a:pt x="14360" y="11655"/>
                    <a:pt x="14407" y="11715"/>
                    <a:pt x="14419" y="11643"/>
                  </a:cubicBezTo>
                  <a:cubicBezTo>
                    <a:pt x="14403" y="11640"/>
                    <a:pt x="14388" y="11639"/>
                    <a:pt x="14374" y="11639"/>
                  </a:cubicBezTo>
                  <a:cubicBezTo>
                    <a:pt x="14334" y="11639"/>
                    <a:pt x="14299" y="11650"/>
                    <a:pt x="14264" y="11667"/>
                  </a:cubicBezTo>
                  <a:cubicBezTo>
                    <a:pt x="14336" y="11667"/>
                    <a:pt x="14122" y="11763"/>
                    <a:pt x="14110" y="11763"/>
                  </a:cubicBezTo>
                  <a:cubicBezTo>
                    <a:pt x="14110" y="11715"/>
                    <a:pt x="14122" y="11691"/>
                    <a:pt x="14157" y="11667"/>
                  </a:cubicBezTo>
                  <a:lnTo>
                    <a:pt x="14157" y="11667"/>
                  </a:lnTo>
                  <a:cubicBezTo>
                    <a:pt x="14077" y="11717"/>
                    <a:pt x="13580" y="11851"/>
                    <a:pt x="13407" y="11851"/>
                  </a:cubicBezTo>
                  <a:cubicBezTo>
                    <a:pt x="13373" y="11851"/>
                    <a:pt x="13352" y="11846"/>
                    <a:pt x="13348" y="11834"/>
                  </a:cubicBezTo>
                  <a:lnTo>
                    <a:pt x="13348" y="11834"/>
                  </a:lnTo>
                  <a:cubicBezTo>
                    <a:pt x="13366" y="11890"/>
                    <a:pt x="13361" y="11908"/>
                    <a:pt x="13346" y="11908"/>
                  </a:cubicBezTo>
                  <a:cubicBezTo>
                    <a:pt x="13322" y="11908"/>
                    <a:pt x="13274" y="11865"/>
                    <a:pt x="13252" y="11858"/>
                  </a:cubicBezTo>
                  <a:cubicBezTo>
                    <a:pt x="13203" y="11907"/>
                    <a:pt x="13145" y="11932"/>
                    <a:pt x="13079" y="11932"/>
                  </a:cubicBezTo>
                  <a:cubicBezTo>
                    <a:pt x="13066" y="11932"/>
                    <a:pt x="13052" y="11931"/>
                    <a:pt x="13038" y="11929"/>
                  </a:cubicBezTo>
                  <a:cubicBezTo>
                    <a:pt x="13048" y="11924"/>
                    <a:pt x="13056" y="11919"/>
                    <a:pt x="13064" y="11915"/>
                  </a:cubicBezTo>
                  <a:lnTo>
                    <a:pt x="13064" y="11915"/>
                  </a:lnTo>
                  <a:cubicBezTo>
                    <a:pt x="13067" y="11916"/>
                    <a:pt x="13071" y="11916"/>
                    <a:pt x="13074" y="11916"/>
                  </a:cubicBezTo>
                  <a:cubicBezTo>
                    <a:pt x="13102" y="11916"/>
                    <a:pt x="13130" y="11893"/>
                    <a:pt x="13118" y="11893"/>
                  </a:cubicBezTo>
                  <a:cubicBezTo>
                    <a:pt x="13111" y="11893"/>
                    <a:pt x="13095" y="11898"/>
                    <a:pt x="13064" y="11915"/>
                  </a:cubicBezTo>
                  <a:lnTo>
                    <a:pt x="13064" y="11915"/>
                  </a:lnTo>
                  <a:cubicBezTo>
                    <a:pt x="13054" y="11913"/>
                    <a:pt x="13044" y="11906"/>
                    <a:pt x="13038" y="11894"/>
                  </a:cubicBezTo>
                  <a:cubicBezTo>
                    <a:pt x="13070" y="11872"/>
                    <a:pt x="13102" y="11851"/>
                    <a:pt x="13125" y="11830"/>
                  </a:cubicBezTo>
                  <a:lnTo>
                    <a:pt x="13125" y="11830"/>
                  </a:lnTo>
                  <a:cubicBezTo>
                    <a:pt x="13072" y="11860"/>
                    <a:pt x="12782" y="11929"/>
                    <a:pt x="12836" y="11929"/>
                  </a:cubicBezTo>
                  <a:cubicBezTo>
                    <a:pt x="12824" y="11929"/>
                    <a:pt x="12536" y="11996"/>
                    <a:pt x="12547" y="12000"/>
                  </a:cubicBezTo>
                  <a:lnTo>
                    <a:pt x="12547" y="12000"/>
                  </a:lnTo>
                  <a:cubicBezTo>
                    <a:pt x="12535" y="11999"/>
                    <a:pt x="12523" y="11998"/>
                    <a:pt x="12512" y="11998"/>
                  </a:cubicBezTo>
                  <a:cubicBezTo>
                    <a:pt x="12433" y="11998"/>
                    <a:pt x="12398" y="12032"/>
                    <a:pt x="12336" y="12084"/>
                  </a:cubicBezTo>
                  <a:cubicBezTo>
                    <a:pt x="12331" y="12079"/>
                    <a:pt x="12328" y="12074"/>
                    <a:pt x="12328" y="12070"/>
                  </a:cubicBezTo>
                  <a:lnTo>
                    <a:pt x="12328" y="12070"/>
                  </a:lnTo>
                  <a:cubicBezTo>
                    <a:pt x="12311" y="12079"/>
                    <a:pt x="12293" y="12087"/>
                    <a:pt x="12276" y="12096"/>
                  </a:cubicBezTo>
                  <a:cubicBezTo>
                    <a:pt x="12264" y="12036"/>
                    <a:pt x="12300" y="12024"/>
                    <a:pt x="12348" y="12024"/>
                  </a:cubicBezTo>
                  <a:cubicBezTo>
                    <a:pt x="12328" y="12001"/>
                    <a:pt x="12308" y="11994"/>
                    <a:pt x="12286" y="11994"/>
                  </a:cubicBezTo>
                  <a:cubicBezTo>
                    <a:pt x="12255" y="11994"/>
                    <a:pt x="12221" y="12010"/>
                    <a:pt x="12186" y="12010"/>
                  </a:cubicBezTo>
                  <a:cubicBezTo>
                    <a:pt x="12173" y="12010"/>
                    <a:pt x="12159" y="12008"/>
                    <a:pt x="12145" y="12001"/>
                  </a:cubicBezTo>
                  <a:cubicBezTo>
                    <a:pt x="12157" y="12001"/>
                    <a:pt x="12181" y="11989"/>
                    <a:pt x="12205" y="11989"/>
                  </a:cubicBezTo>
                  <a:cubicBezTo>
                    <a:pt x="12157" y="11941"/>
                    <a:pt x="12098" y="11917"/>
                    <a:pt x="12026" y="11917"/>
                  </a:cubicBezTo>
                  <a:cubicBezTo>
                    <a:pt x="12062" y="11941"/>
                    <a:pt x="12098" y="11965"/>
                    <a:pt x="12133" y="12001"/>
                  </a:cubicBezTo>
                  <a:cubicBezTo>
                    <a:pt x="12133" y="12008"/>
                    <a:pt x="12072" y="12035"/>
                    <a:pt x="12014" y="12035"/>
                  </a:cubicBezTo>
                  <a:cubicBezTo>
                    <a:pt x="11973" y="12035"/>
                    <a:pt x="11934" y="12021"/>
                    <a:pt x="11919" y="11977"/>
                  </a:cubicBezTo>
                  <a:cubicBezTo>
                    <a:pt x="11896" y="11992"/>
                    <a:pt x="11822" y="12030"/>
                    <a:pt x="11770" y="12030"/>
                  </a:cubicBezTo>
                  <a:cubicBezTo>
                    <a:pt x="11758" y="12030"/>
                    <a:pt x="11748" y="12028"/>
                    <a:pt x="11739" y="12023"/>
                  </a:cubicBezTo>
                  <a:lnTo>
                    <a:pt x="11739" y="12023"/>
                  </a:lnTo>
                  <a:cubicBezTo>
                    <a:pt x="11740" y="12027"/>
                    <a:pt x="11740" y="12032"/>
                    <a:pt x="11740" y="12036"/>
                  </a:cubicBezTo>
                  <a:cubicBezTo>
                    <a:pt x="11732" y="12065"/>
                    <a:pt x="11693" y="12074"/>
                    <a:pt x="11646" y="12074"/>
                  </a:cubicBezTo>
                  <a:cubicBezTo>
                    <a:pt x="11565" y="12074"/>
                    <a:pt x="11460" y="12047"/>
                    <a:pt x="11444" y="12047"/>
                  </a:cubicBezTo>
                  <a:cubicBezTo>
                    <a:pt x="11442" y="12047"/>
                    <a:pt x="11442" y="12047"/>
                    <a:pt x="11443" y="12048"/>
                  </a:cubicBezTo>
                  <a:cubicBezTo>
                    <a:pt x="11390" y="12078"/>
                    <a:pt x="11280" y="12137"/>
                    <a:pt x="11195" y="12137"/>
                  </a:cubicBezTo>
                  <a:cubicBezTo>
                    <a:pt x="11145" y="12137"/>
                    <a:pt x="11103" y="12117"/>
                    <a:pt x="11085" y="12060"/>
                  </a:cubicBezTo>
                  <a:cubicBezTo>
                    <a:pt x="11014" y="12087"/>
                    <a:pt x="10949" y="12141"/>
                    <a:pt x="10881" y="12141"/>
                  </a:cubicBezTo>
                  <a:cubicBezTo>
                    <a:pt x="10859" y="12141"/>
                    <a:pt x="10835" y="12135"/>
                    <a:pt x="10812" y="12120"/>
                  </a:cubicBezTo>
                  <a:lnTo>
                    <a:pt x="10812" y="12120"/>
                  </a:lnTo>
                  <a:cubicBezTo>
                    <a:pt x="10919" y="12191"/>
                    <a:pt x="10621" y="12179"/>
                    <a:pt x="10776" y="12286"/>
                  </a:cubicBezTo>
                  <a:cubicBezTo>
                    <a:pt x="10744" y="12297"/>
                    <a:pt x="10712" y="12298"/>
                    <a:pt x="10680" y="12307"/>
                  </a:cubicBezTo>
                  <a:lnTo>
                    <a:pt x="10680" y="12307"/>
                  </a:lnTo>
                  <a:cubicBezTo>
                    <a:pt x="10675" y="12286"/>
                    <a:pt x="10652" y="12236"/>
                    <a:pt x="10646" y="12236"/>
                  </a:cubicBezTo>
                  <a:cubicBezTo>
                    <a:pt x="10646" y="12236"/>
                    <a:pt x="10646" y="12236"/>
                    <a:pt x="10646" y="12236"/>
                  </a:cubicBezTo>
                  <a:lnTo>
                    <a:pt x="10646" y="12236"/>
                  </a:lnTo>
                  <a:cubicBezTo>
                    <a:pt x="10672" y="12170"/>
                    <a:pt x="10776" y="12261"/>
                    <a:pt x="10764" y="12132"/>
                  </a:cubicBezTo>
                  <a:lnTo>
                    <a:pt x="10764" y="12132"/>
                  </a:lnTo>
                  <a:cubicBezTo>
                    <a:pt x="10751" y="12142"/>
                    <a:pt x="10741" y="12146"/>
                    <a:pt x="10734" y="12146"/>
                  </a:cubicBezTo>
                  <a:cubicBezTo>
                    <a:pt x="10707" y="12146"/>
                    <a:pt x="10709" y="12093"/>
                    <a:pt x="10681" y="12084"/>
                  </a:cubicBezTo>
                  <a:cubicBezTo>
                    <a:pt x="10662" y="12080"/>
                    <a:pt x="10644" y="12078"/>
                    <a:pt x="10626" y="12078"/>
                  </a:cubicBezTo>
                  <a:cubicBezTo>
                    <a:pt x="10479" y="12078"/>
                    <a:pt x="10338" y="12194"/>
                    <a:pt x="10169" y="12215"/>
                  </a:cubicBezTo>
                  <a:cubicBezTo>
                    <a:pt x="10204" y="12180"/>
                    <a:pt x="10204" y="12134"/>
                    <a:pt x="10193" y="12087"/>
                  </a:cubicBezTo>
                  <a:lnTo>
                    <a:pt x="10193" y="12087"/>
                  </a:lnTo>
                  <a:cubicBezTo>
                    <a:pt x="10194" y="12087"/>
                    <a:pt x="10194" y="12087"/>
                    <a:pt x="10195" y="12087"/>
                  </a:cubicBezTo>
                  <a:lnTo>
                    <a:pt x="10195" y="12087"/>
                  </a:lnTo>
                  <a:cubicBezTo>
                    <a:pt x="10194" y="12086"/>
                    <a:pt x="10193" y="12085"/>
                    <a:pt x="10193" y="12084"/>
                  </a:cubicBezTo>
                  <a:lnTo>
                    <a:pt x="10193" y="12084"/>
                  </a:lnTo>
                  <a:cubicBezTo>
                    <a:pt x="10193" y="12085"/>
                    <a:pt x="10193" y="12086"/>
                    <a:pt x="10193" y="12087"/>
                  </a:cubicBezTo>
                  <a:lnTo>
                    <a:pt x="10193" y="12087"/>
                  </a:lnTo>
                  <a:cubicBezTo>
                    <a:pt x="10169" y="12086"/>
                    <a:pt x="10145" y="12084"/>
                    <a:pt x="10121" y="12084"/>
                  </a:cubicBezTo>
                  <a:cubicBezTo>
                    <a:pt x="10081" y="12084"/>
                    <a:pt x="10039" y="12089"/>
                    <a:pt x="9990" y="12108"/>
                  </a:cubicBezTo>
                  <a:cubicBezTo>
                    <a:pt x="9990" y="12073"/>
                    <a:pt x="10009" y="12051"/>
                    <a:pt x="10038" y="12051"/>
                  </a:cubicBezTo>
                  <a:cubicBezTo>
                    <a:pt x="10049" y="12051"/>
                    <a:pt x="10061" y="12054"/>
                    <a:pt x="10073" y="12060"/>
                  </a:cubicBezTo>
                  <a:cubicBezTo>
                    <a:pt x="10059" y="12048"/>
                    <a:pt x="10046" y="12043"/>
                    <a:pt x="10035" y="12043"/>
                  </a:cubicBezTo>
                  <a:cubicBezTo>
                    <a:pt x="9996" y="12043"/>
                    <a:pt x="9970" y="12099"/>
                    <a:pt x="9926" y="12099"/>
                  </a:cubicBezTo>
                  <a:cubicBezTo>
                    <a:pt x="9920" y="12099"/>
                    <a:pt x="9913" y="12098"/>
                    <a:pt x="9907" y="12096"/>
                  </a:cubicBezTo>
                  <a:cubicBezTo>
                    <a:pt x="9907" y="12096"/>
                    <a:pt x="9907" y="12090"/>
                    <a:pt x="9911" y="12087"/>
                  </a:cubicBezTo>
                  <a:lnTo>
                    <a:pt x="9911" y="12087"/>
                  </a:lnTo>
                  <a:cubicBezTo>
                    <a:pt x="9905" y="12088"/>
                    <a:pt x="9899" y="12089"/>
                    <a:pt x="9894" y="12089"/>
                  </a:cubicBezTo>
                  <a:cubicBezTo>
                    <a:pt x="9855" y="12089"/>
                    <a:pt x="9826" y="12055"/>
                    <a:pt x="9822" y="12048"/>
                  </a:cubicBezTo>
                  <a:lnTo>
                    <a:pt x="9822" y="12048"/>
                  </a:lnTo>
                  <a:cubicBezTo>
                    <a:pt x="9822" y="12048"/>
                    <a:pt x="9823" y="12048"/>
                    <a:pt x="9823" y="12048"/>
                  </a:cubicBezTo>
                  <a:cubicBezTo>
                    <a:pt x="9822" y="12047"/>
                    <a:pt x="9822" y="12047"/>
                    <a:pt x="9822" y="12047"/>
                  </a:cubicBezTo>
                  <a:lnTo>
                    <a:pt x="9822" y="12047"/>
                  </a:lnTo>
                  <a:cubicBezTo>
                    <a:pt x="9821" y="12047"/>
                    <a:pt x="9822" y="12047"/>
                    <a:pt x="9822" y="12048"/>
                  </a:cubicBezTo>
                  <a:lnTo>
                    <a:pt x="9822" y="12048"/>
                  </a:lnTo>
                  <a:cubicBezTo>
                    <a:pt x="9739" y="12036"/>
                    <a:pt x="9644" y="12036"/>
                    <a:pt x="9561" y="12036"/>
                  </a:cubicBezTo>
                  <a:cubicBezTo>
                    <a:pt x="9573" y="12024"/>
                    <a:pt x="9585" y="12024"/>
                    <a:pt x="9585" y="12013"/>
                  </a:cubicBezTo>
                  <a:lnTo>
                    <a:pt x="9585" y="12013"/>
                  </a:lnTo>
                  <a:cubicBezTo>
                    <a:pt x="9550" y="12048"/>
                    <a:pt x="9454" y="12024"/>
                    <a:pt x="9431" y="12084"/>
                  </a:cubicBezTo>
                  <a:cubicBezTo>
                    <a:pt x="9442" y="12048"/>
                    <a:pt x="9454" y="12013"/>
                    <a:pt x="9466" y="11989"/>
                  </a:cubicBezTo>
                  <a:lnTo>
                    <a:pt x="9466" y="11989"/>
                  </a:lnTo>
                  <a:cubicBezTo>
                    <a:pt x="9431" y="12024"/>
                    <a:pt x="9383" y="12048"/>
                    <a:pt x="9347" y="12084"/>
                  </a:cubicBezTo>
                  <a:cubicBezTo>
                    <a:pt x="9339" y="12076"/>
                    <a:pt x="9365" y="11999"/>
                    <a:pt x="9382" y="11945"/>
                  </a:cubicBezTo>
                  <a:lnTo>
                    <a:pt x="9382" y="11945"/>
                  </a:lnTo>
                  <a:cubicBezTo>
                    <a:pt x="9377" y="11948"/>
                    <a:pt x="9369" y="11955"/>
                    <a:pt x="9359" y="11965"/>
                  </a:cubicBezTo>
                  <a:lnTo>
                    <a:pt x="9311" y="11965"/>
                  </a:lnTo>
                  <a:cubicBezTo>
                    <a:pt x="9311" y="11977"/>
                    <a:pt x="9311" y="12001"/>
                    <a:pt x="9300" y="12013"/>
                  </a:cubicBezTo>
                  <a:cubicBezTo>
                    <a:pt x="9347" y="12072"/>
                    <a:pt x="9323" y="12155"/>
                    <a:pt x="9228" y="12191"/>
                  </a:cubicBezTo>
                  <a:cubicBezTo>
                    <a:pt x="9264" y="12132"/>
                    <a:pt x="9192" y="11989"/>
                    <a:pt x="9300" y="11965"/>
                  </a:cubicBezTo>
                  <a:cubicBezTo>
                    <a:pt x="9264" y="11941"/>
                    <a:pt x="9228" y="11941"/>
                    <a:pt x="9180" y="11941"/>
                  </a:cubicBezTo>
                  <a:cubicBezTo>
                    <a:pt x="9204" y="11977"/>
                    <a:pt x="9204" y="12013"/>
                    <a:pt x="9192" y="12048"/>
                  </a:cubicBezTo>
                  <a:cubicBezTo>
                    <a:pt x="9192" y="12036"/>
                    <a:pt x="9192" y="12036"/>
                    <a:pt x="9192" y="12036"/>
                  </a:cubicBezTo>
                  <a:cubicBezTo>
                    <a:pt x="9157" y="12001"/>
                    <a:pt x="9097" y="11965"/>
                    <a:pt x="9061" y="11929"/>
                  </a:cubicBezTo>
                  <a:lnTo>
                    <a:pt x="9061" y="11929"/>
                  </a:lnTo>
                  <a:cubicBezTo>
                    <a:pt x="9070" y="11956"/>
                    <a:pt x="9073" y="11969"/>
                    <a:pt x="9063" y="11969"/>
                  </a:cubicBezTo>
                  <a:cubicBezTo>
                    <a:pt x="9060" y="11969"/>
                    <a:pt x="9055" y="11968"/>
                    <a:pt x="9050" y="11965"/>
                  </a:cubicBezTo>
                  <a:cubicBezTo>
                    <a:pt x="9073" y="11929"/>
                    <a:pt x="9026" y="11917"/>
                    <a:pt x="9085" y="11917"/>
                  </a:cubicBezTo>
                  <a:cubicBezTo>
                    <a:pt x="9061" y="11905"/>
                    <a:pt x="9055" y="11899"/>
                    <a:pt x="9054" y="11899"/>
                  </a:cubicBezTo>
                  <a:lnTo>
                    <a:pt x="9054" y="11899"/>
                  </a:lnTo>
                  <a:cubicBezTo>
                    <a:pt x="9052" y="11899"/>
                    <a:pt x="9055" y="11905"/>
                    <a:pt x="9050" y="11917"/>
                  </a:cubicBezTo>
                  <a:cubicBezTo>
                    <a:pt x="9055" y="11926"/>
                    <a:pt x="9044" y="11941"/>
                    <a:pt x="9014" y="11965"/>
                  </a:cubicBezTo>
                  <a:cubicBezTo>
                    <a:pt x="9018" y="11938"/>
                    <a:pt x="9015" y="11929"/>
                    <a:pt x="9009" y="11929"/>
                  </a:cubicBezTo>
                  <a:cubicBezTo>
                    <a:pt x="8994" y="11929"/>
                    <a:pt x="8959" y="11973"/>
                    <a:pt x="8919" y="11989"/>
                  </a:cubicBezTo>
                  <a:cubicBezTo>
                    <a:pt x="8919" y="11953"/>
                    <a:pt x="8907" y="11917"/>
                    <a:pt x="8907" y="11894"/>
                  </a:cubicBezTo>
                  <a:cubicBezTo>
                    <a:pt x="8904" y="11899"/>
                    <a:pt x="8896" y="11901"/>
                    <a:pt x="8885" y="11901"/>
                  </a:cubicBezTo>
                  <a:cubicBezTo>
                    <a:pt x="8844" y="11901"/>
                    <a:pt x="8761" y="11869"/>
                    <a:pt x="8752" y="11822"/>
                  </a:cubicBezTo>
                  <a:cubicBezTo>
                    <a:pt x="8744" y="11845"/>
                    <a:pt x="8732" y="11858"/>
                    <a:pt x="8714" y="11858"/>
                  </a:cubicBezTo>
                  <a:cubicBezTo>
                    <a:pt x="8704" y="11858"/>
                    <a:pt x="8693" y="11854"/>
                    <a:pt x="8680" y="11846"/>
                  </a:cubicBezTo>
                  <a:cubicBezTo>
                    <a:pt x="8680" y="11822"/>
                    <a:pt x="8680" y="11810"/>
                    <a:pt x="8692" y="11798"/>
                  </a:cubicBezTo>
                  <a:cubicBezTo>
                    <a:pt x="8684" y="11795"/>
                    <a:pt x="8677" y="11794"/>
                    <a:pt x="8671" y="11794"/>
                  </a:cubicBezTo>
                  <a:cubicBezTo>
                    <a:pt x="8648" y="11794"/>
                    <a:pt x="8636" y="11812"/>
                    <a:pt x="8622" y="11812"/>
                  </a:cubicBezTo>
                  <a:cubicBezTo>
                    <a:pt x="8613" y="11812"/>
                    <a:pt x="8602" y="11804"/>
                    <a:pt x="8585" y="11774"/>
                  </a:cubicBezTo>
                  <a:cubicBezTo>
                    <a:pt x="8585" y="11810"/>
                    <a:pt x="8573" y="11798"/>
                    <a:pt x="8549" y="11810"/>
                  </a:cubicBezTo>
                  <a:cubicBezTo>
                    <a:pt x="8539" y="11845"/>
                    <a:pt x="8540" y="11851"/>
                    <a:pt x="8536" y="11851"/>
                  </a:cubicBezTo>
                  <a:cubicBezTo>
                    <a:pt x="8534" y="11851"/>
                    <a:pt x="8531" y="11850"/>
                    <a:pt x="8526" y="11850"/>
                  </a:cubicBezTo>
                  <a:cubicBezTo>
                    <a:pt x="8515" y="11850"/>
                    <a:pt x="8495" y="11854"/>
                    <a:pt x="8454" y="11882"/>
                  </a:cubicBezTo>
                  <a:cubicBezTo>
                    <a:pt x="8454" y="11870"/>
                    <a:pt x="8454" y="11846"/>
                    <a:pt x="8466" y="11834"/>
                  </a:cubicBezTo>
                  <a:lnTo>
                    <a:pt x="8466" y="11834"/>
                  </a:lnTo>
                  <a:cubicBezTo>
                    <a:pt x="8454" y="11846"/>
                    <a:pt x="8442" y="11858"/>
                    <a:pt x="8430" y="11858"/>
                  </a:cubicBezTo>
                  <a:cubicBezTo>
                    <a:pt x="8442" y="11763"/>
                    <a:pt x="8466" y="11834"/>
                    <a:pt x="8395" y="11774"/>
                  </a:cubicBezTo>
                  <a:cubicBezTo>
                    <a:pt x="8403" y="11757"/>
                    <a:pt x="8418" y="11746"/>
                    <a:pt x="8440" y="11746"/>
                  </a:cubicBezTo>
                  <a:cubicBezTo>
                    <a:pt x="8448" y="11746"/>
                    <a:pt x="8457" y="11747"/>
                    <a:pt x="8466" y="11751"/>
                  </a:cubicBezTo>
                  <a:cubicBezTo>
                    <a:pt x="8414" y="11718"/>
                    <a:pt x="8361" y="11709"/>
                    <a:pt x="8307" y="11709"/>
                  </a:cubicBezTo>
                  <a:cubicBezTo>
                    <a:pt x="8245" y="11709"/>
                    <a:pt x="8184" y="11720"/>
                    <a:pt x="8124" y="11720"/>
                  </a:cubicBezTo>
                  <a:cubicBezTo>
                    <a:pt x="8103" y="11720"/>
                    <a:pt x="8082" y="11719"/>
                    <a:pt x="8061" y="11715"/>
                  </a:cubicBezTo>
                  <a:cubicBezTo>
                    <a:pt x="8061" y="11703"/>
                    <a:pt x="8097" y="11703"/>
                    <a:pt x="8026" y="11667"/>
                  </a:cubicBezTo>
                  <a:lnTo>
                    <a:pt x="8026" y="11667"/>
                  </a:lnTo>
                  <a:cubicBezTo>
                    <a:pt x="8036" y="11681"/>
                    <a:pt x="8035" y="11687"/>
                    <a:pt x="8026" y="11687"/>
                  </a:cubicBezTo>
                  <a:cubicBezTo>
                    <a:pt x="7984" y="11687"/>
                    <a:pt x="7758" y="11546"/>
                    <a:pt x="7728" y="11536"/>
                  </a:cubicBezTo>
                  <a:cubicBezTo>
                    <a:pt x="7716" y="11530"/>
                    <a:pt x="7701" y="11528"/>
                    <a:pt x="7685" y="11528"/>
                  </a:cubicBezTo>
                  <a:cubicBezTo>
                    <a:pt x="7638" y="11528"/>
                    <a:pt x="7582" y="11548"/>
                    <a:pt x="7573" y="11548"/>
                  </a:cubicBezTo>
                  <a:cubicBezTo>
                    <a:pt x="7490" y="11513"/>
                    <a:pt x="7383" y="11524"/>
                    <a:pt x="7287" y="11501"/>
                  </a:cubicBezTo>
                  <a:cubicBezTo>
                    <a:pt x="7311" y="11453"/>
                    <a:pt x="7109" y="11465"/>
                    <a:pt x="7049" y="11382"/>
                  </a:cubicBezTo>
                  <a:lnTo>
                    <a:pt x="7049" y="11382"/>
                  </a:lnTo>
                  <a:cubicBezTo>
                    <a:pt x="7057" y="11405"/>
                    <a:pt x="7056" y="11413"/>
                    <a:pt x="7051" y="11413"/>
                  </a:cubicBezTo>
                  <a:cubicBezTo>
                    <a:pt x="7039" y="11413"/>
                    <a:pt x="7010" y="11378"/>
                    <a:pt x="7002" y="11370"/>
                  </a:cubicBezTo>
                  <a:lnTo>
                    <a:pt x="6990" y="11370"/>
                  </a:lnTo>
                  <a:cubicBezTo>
                    <a:pt x="6990" y="11405"/>
                    <a:pt x="6978" y="11429"/>
                    <a:pt x="6954" y="11429"/>
                  </a:cubicBezTo>
                  <a:cubicBezTo>
                    <a:pt x="6954" y="11381"/>
                    <a:pt x="6901" y="11356"/>
                    <a:pt x="6850" y="11356"/>
                  </a:cubicBezTo>
                  <a:cubicBezTo>
                    <a:pt x="6814" y="11356"/>
                    <a:pt x="6778" y="11369"/>
                    <a:pt x="6764" y="11393"/>
                  </a:cubicBezTo>
                  <a:cubicBezTo>
                    <a:pt x="6767" y="11377"/>
                    <a:pt x="6765" y="11370"/>
                    <a:pt x="6761" y="11369"/>
                  </a:cubicBezTo>
                  <a:lnTo>
                    <a:pt x="6761" y="11369"/>
                  </a:lnTo>
                  <a:cubicBezTo>
                    <a:pt x="6763" y="11367"/>
                    <a:pt x="6767" y="11365"/>
                    <a:pt x="6770" y="11362"/>
                  </a:cubicBezTo>
                  <a:lnTo>
                    <a:pt x="6770" y="11362"/>
                  </a:lnTo>
                  <a:cubicBezTo>
                    <a:pt x="6767" y="11363"/>
                    <a:pt x="6765" y="11364"/>
                    <a:pt x="6762" y="11364"/>
                  </a:cubicBezTo>
                  <a:cubicBezTo>
                    <a:pt x="6743" y="11364"/>
                    <a:pt x="6726" y="11329"/>
                    <a:pt x="6716" y="11310"/>
                  </a:cubicBezTo>
                  <a:cubicBezTo>
                    <a:pt x="6692" y="11322"/>
                    <a:pt x="6680" y="11346"/>
                    <a:pt x="6656" y="11358"/>
                  </a:cubicBezTo>
                  <a:cubicBezTo>
                    <a:pt x="6633" y="11322"/>
                    <a:pt x="6633" y="11286"/>
                    <a:pt x="6668" y="11274"/>
                  </a:cubicBezTo>
                  <a:lnTo>
                    <a:pt x="6668" y="11274"/>
                  </a:lnTo>
                  <a:cubicBezTo>
                    <a:pt x="6661" y="11276"/>
                    <a:pt x="6653" y="11277"/>
                    <a:pt x="6644" y="11277"/>
                  </a:cubicBezTo>
                  <a:cubicBezTo>
                    <a:pt x="6503" y="11277"/>
                    <a:pt x="6136" y="11036"/>
                    <a:pt x="6110" y="11036"/>
                  </a:cubicBezTo>
                  <a:cubicBezTo>
                    <a:pt x="6109" y="11036"/>
                    <a:pt x="6109" y="11036"/>
                    <a:pt x="6109" y="11036"/>
                  </a:cubicBezTo>
                  <a:cubicBezTo>
                    <a:pt x="6109" y="11012"/>
                    <a:pt x="6109" y="10989"/>
                    <a:pt x="6132" y="10977"/>
                  </a:cubicBezTo>
                  <a:cubicBezTo>
                    <a:pt x="6097" y="10950"/>
                    <a:pt x="6068" y="10937"/>
                    <a:pt x="6030" y="10937"/>
                  </a:cubicBezTo>
                  <a:cubicBezTo>
                    <a:pt x="6018" y="10937"/>
                    <a:pt x="6004" y="10938"/>
                    <a:pt x="5990" y="10941"/>
                  </a:cubicBezTo>
                  <a:cubicBezTo>
                    <a:pt x="6002" y="10905"/>
                    <a:pt x="6002" y="10881"/>
                    <a:pt x="6025" y="10881"/>
                  </a:cubicBezTo>
                  <a:cubicBezTo>
                    <a:pt x="6023" y="10880"/>
                    <a:pt x="6020" y="10880"/>
                    <a:pt x="6016" y="10880"/>
                  </a:cubicBezTo>
                  <a:cubicBezTo>
                    <a:pt x="5973" y="10880"/>
                    <a:pt x="5835" y="10930"/>
                    <a:pt x="5835" y="10941"/>
                  </a:cubicBezTo>
                  <a:cubicBezTo>
                    <a:pt x="5823" y="10905"/>
                    <a:pt x="5835" y="10893"/>
                    <a:pt x="5859" y="10893"/>
                  </a:cubicBezTo>
                  <a:cubicBezTo>
                    <a:pt x="5787" y="10834"/>
                    <a:pt x="5704" y="10810"/>
                    <a:pt x="5609" y="10762"/>
                  </a:cubicBezTo>
                  <a:cubicBezTo>
                    <a:pt x="5605" y="10764"/>
                    <a:pt x="5601" y="10764"/>
                    <a:pt x="5596" y="10764"/>
                  </a:cubicBezTo>
                  <a:cubicBezTo>
                    <a:pt x="5557" y="10764"/>
                    <a:pt x="5486" y="10717"/>
                    <a:pt x="5454" y="10631"/>
                  </a:cubicBezTo>
                  <a:cubicBezTo>
                    <a:pt x="5440" y="10640"/>
                    <a:pt x="5427" y="10643"/>
                    <a:pt x="5415" y="10643"/>
                  </a:cubicBezTo>
                  <a:cubicBezTo>
                    <a:pt x="5375" y="10643"/>
                    <a:pt x="5347" y="10608"/>
                    <a:pt x="5347" y="10608"/>
                  </a:cubicBezTo>
                  <a:cubicBezTo>
                    <a:pt x="5324" y="10608"/>
                    <a:pt x="5300" y="10429"/>
                    <a:pt x="5343" y="10429"/>
                  </a:cubicBezTo>
                  <a:cubicBezTo>
                    <a:pt x="5344" y="10429"/>
                    <a:pt x="5345" y="10429"/>
                    <a:pt x="5347" y="10429"/>
                  </a:cubicBezTo>
                  <a:cubicBezTo>
                    <a:pt x="5340" y="10407"/>
                    <a:pt x="5335" y="10399"/>
                    <a:pt x="5329" y="10399"/>
                  </a:cubicBezTo>
                  <a:cubicBezTo>
                    <a:pt x="5316" y="10399"/>
                    <a:pt x="5302" y="10444"/>
                    <a:pt x="5276" y="10444"/>
                  </a:cubicBezTo>
                  <a:cubicBezTo>
                    <a:pt x="5272" y="10444"/>
                    <a:pt x="5268" y="10443"/>
                    <a:pt x="5263" y="10441"/>
                  </a:cubicBezTo>
                  <a:cubicBezTo>
                    <a:pt x="5311" y="10262"/>
                    <a:pt x="5156" y="10417"/>
                    <a:pt x="5156" y="10274"/>
                  </a:cubicBezTo>
                  <a:cubicBezTo>
                    <a:pt x="5156" y="10310"/>
                    <a:pt x="5144" y="10322"/>
                    <a:pt x="5109" y="10322"/>
                  </a:cubicBezTo>
                  <a:cubicBezTo>
                    <a:pt x="5044" y="10279"/>
                    <a:pt x="5028" y="10138"/>
                    <a:pt x="4929" y="10138"/>
                  </a:cubicBezTo>
                  <a:cubicBezTo>
                    <a:pt x="4918" y="10138"/>
                    <a:pt x="4907" y="10140"/>
                    <a:pt x="4894" y="10143"/>
                  </a:cubicBezTo>
                  <a:cubicBezTo>
                    <a:pt x="4930" y="10096"/>
                    <a:pt x="4739" y="9822"/>
                    <a:pt x="4668" y="9822"/>
                  </a:cubicBezTo>
                  <a:cubicBezTo>
                    <a:pt x="4656" y="9738"/>
                    <a:pt x="4656" y="9715"/>
                    <a:pt x="4561" y="9679"/>
                  </a:cubicBezTo>
                  <a:cubicBezTo>
                    <a:pt x="4602" y="9586"/>
                    <a:pt x="4448" y="9156"/>
                    <a:pt x="4336" y="9156"/>
                  </a:cubicBezTo>
                  <a:cubicBezTo>
                    <a:pt x="4318" y="9156"/>
                    <a:pt x="4302" y="9167"/>
                    <a:pt x="4287" y="9191"/>
                  </a:cubicBezTo>
                  <a:cubicBezTo>
                    <a:pt x="4275" y="9149"/>
                    <a:pt x="4293" y="9143"/>
                    <a:pt x="4315" y="9143"/>
                  </a:cubicBezTo>
                  <a:cubicBezTo>
                    <a:pt x="4324" y="9143"/>
                    <a:pt x="4334" y="9144"/>
                    <a:pt x="4343" y="9144"/>
                  </a:cubicBezTo>
                  <a:cubicBezTo>
                    <a:pt x="4356" y="9144"/>
                    <a:pt x="4367" y="9142"/>
                    <a:pt x="4370" y="9131"/>
                  </a:cubicBezTo>
                  <a:cubicBezTo>
                    <a:pt x="4430" y="8941"/>
                    <a:pt x="4442" y="8703"/>
                    <a:pt x="4442" y="8500"/>
                  </a:cubicBezTo>
                  <a:lnTo>
                    <a:pt x="4442" y="8500"/>
                  </a:lnTo>
                  <a:cubicBezTo>
                    <a:pt x="4430" y="8512"/>
                    <a:pt x="4407" y="8512"/>
                    <a:pt x="4384" y="8523"/>
                  </a:cubicBezTo>
                  <a:lnTo>
                    <a:pt x="4384" y="8523"/>
                  </a:lnTo>
                  <a:cubicBezTo>
                    <a:pt x="4390" y="8513"/>
                    <a:pt x="4416" y="8445"/>
                    <a:pt x="4427" y="8445"/>
                  </a:cubicBezTo>
                  <a:cubicBezTo>
                    <a:pt x="4431" y="8445"/>
                    <a:pt x="4433" y="8457"/>
                    <a:pt x="4430" y="8488"/>
                  </a:cubicBezTo>
                  <a:cubicBezTo>
                    <a:pt x="4442" y="8441"/>
                    <a:pt x="4430" y="8417"/>
                    <a:pt x="4394" y="8405"/>
                  </a:cubicBezTo>
                  <a:cubicBezTo>
                    <a:pt x="4398" y="8390"/>
                    <a:pt x="4405" y="8384"/>
                    <a:pt x="4414" y="8384"/>
                  </a:cubicBezTo>
                  <a:cubicBezTo>
                    <a:pt x="4432" y="8384"/>
                    <a:pt x="4454" y="8409"/>
                    <a:pt x="4454" y="8417"/>
                  </a:cubicBezTo>
                  <a:cubicBezTo>
                    <a:pt x="4454" y="8405"/>
                    <a:pt x="4454" y="8393"/>
                    <a:pt x="4454" y="8381"/>
                  </a:cubicBezTo>
                  <a:cubicBezTo>
                    <a:pt x="4426" y="8354"/>
                    <a:pt x="4419" y="8322"/>
                    <a:pt x="4422" y="8282"/>
                  </a:cubicBezTo>
                  <a:lnTo>
                    <a:pt x="4422" y="8282"/>
                  </a:lnTo>
                  <a:lnTo>
                    <a:pt x="4418" y="8286"/>
                  </a:lnTo>
                  <a:cubicBezTo>
                    <a:pt x="4411" y="8272"/>
                    <a:pt x="4412" y="8266"/>
                    <a:pt x="4417" y="8266"/>
                  </a:cubicBezTo>
                  <a:cubicBezTo>
                    <a:pt x="4418" y="8266"/>
                    <a:pt x="4421" y="8267"/>
                    <a:pt x="4423" y="8268"/>
                  </a:cubicBezTo>
                  <a:lnTo>
                    <a:pt x="4423" y="8268"/>
                  </a:lnTo>
                  <a:cubicBezTo>
                    <a:pt x="4426" y="8242"/>
                    <a:pt x="4433" y="8213"/>
                    <a:pt x="4442" y="8179"/>
                  </a:cubicBezTo>
                  <a:lnTo>
                    <a:pt x="4442" y="8179"/>
                  </a:lnTo>
                  <a:cubicBezTo>
                    <a:pt x="4432" y="8184"/>
                    <a:pt x="4424" y="8186"/>
                    <a:pt x="4417" y="8186"/>
                  </a:cubicBezTo>
                  <a:cubicBezTo>
                    <a:pt x="4399" y="8186"/>
                    <a:pt x="4391" y="8172"/>
                    <a:pt x="4377" y="8172"/>
                  </a:cubicBezTo>
                  <a:cubicBezTo>
                    <a:pt x="4372" y="8172"/>
                    <a:pt x="4367" y="8174"/>
                    <a:pt x="4360" y="8178"/>
                  </a:cubicBezTo>
                  <a:lnTo>
                    <a:pt x="4360" y="8178"/>
                  </a:lnTo>
                  <a:cubicBezTo>
                    <a:pt x="4524" y="8070"/>
                    <a:pt x="4323" y="7738"/>
                    <a:pt x="4323" y="7691"/>
                  </a:cubicBezTo>
                  <a:lnTo>
                    <a:pt x="4323" y="7691"/>
                  </a:lnTo>
                  <a:cubicBezTo>
                    <a:pt x="4329" y="7692"/>
                    <a:pt x="4335" y="7692"/>
                    <a:pt x="4340" y="7692"/>
                  </a:cubicBezTo>
                  <a:cubicBezTo>
                    <a:pt x="4462" y="7692"/>
                    <a:pt x="4424" y="7471"/>
                    <a:pt x="4372" y="7471"/>
                  </a:cubicBezTo>
                  <a:cubicBezTo>
                    <a:pt x="4368" y="7471"/>
                    <a:pt x="4363" y="7473"/>
                    <a:pt x="4358" y="7476"/>
                  </a:cubicBezTo>
                  <a:cubicBezTo>
                    <a:pt x="4382" y="7393"/>
                    <a:pt x="4454" y="7250"/>
                    <a:pt x="4442" y="7107"/>
                  </a:cubicBezTo>
                  <a:cubicBezTo>
                    <a:pt x="4418" y="7107"/>
                    <a:pt x="4406" y="7107"/>
                    <a:pt x="4382" y="7095"/>
                  </a:cubicBezTo>
                  <a:cubicBezTo>
                    <a:pt x="4406" y="7071"/>
                    <a:pt x="4430" y="7048"/>
                    <a:pt x="4454" y="7036"/>
                  </a:cubicBezTo>
                  <a:cubicBezTo>
                    <a:pt x="4406" y="6869"/>
                    <a:pt x="4335" y="6476"/>
                    <a:pt x="4454" y="6238"/>
                  </a:cubicBezTo>
                  <a:lnTo>
                    <a:pt x="4454" y="6238"/>
                  </a:lnTo>
                  <a:cubicBezTo>
                    <a:pt x="4451" y="6243"/>
                    <a:pt x="4448" y="6245"/>
                    <a:pt x="4445" y="6245"/>
                  </a:cubicBezTo>
                  <a:cubicBezTo>
                    <a:pt x="4433" y="6245"/>
                    <a:pt x="4416" y="6224"/>
                    <a:pt x="4394" y="6224"/>
                  </a:cubicBezTo>
                  <a:cubicBezTo>
                    <a:pt x="4390" y="6224"/>
                    <a:pt x="4386" y="6225"/>
                    <a:pt x="4382" y="6226"/>
                  </a:cubicBezTo>
                  <a:cubicBezTo>
                    <a:pt x="4422" y="6153"/>
                    <a:pt x="4507" y="6138"/>
                    <a:pt x="4603" y="6138"/>
                  </a:cubicBezTo>
                  <a:cubicBezTo>
                    <a:pt x="4666" y="6138"/>
                    <a:pt x="4733" y="6144"/>
                    <a:pt x="4796" y="6144"/>
                  </a:cubicBezTo>
                  <a:cubicBezTo>
                    <a:pt x="4840" y="6144"/>
                    <a:pt x="4882" y="6141"/>
                    <a:pt x="4918" y="6131"/>
                  </a:cubicBezTo>
                  <a:lnTo>
                    <a:pt x="4918" y="6131"/>
                  </a:lnTo>
                  <a:cubicBezTo>
                    <a:pt x="4835" y="6167"/>
                    <a:pt x="4716" y="6179"/>
                    <a:pt x="4692" y="6179"/>
                  </a:cubicBezTo>
                  <a:cubicBezTo>
                    <a:pt x="4751" y="6179"/>
                    <a:pt x="4680" y="6202"/>
                    <a:pt x="4668" y="6214"/>
                  </a:cubicBezTo>
                  <a:cubicBezTo>
                    <a:pt x="4676" y="6214"/>
                    <a:pt x="4705" y="6209"/>
                    <a:pt x="4706" y="6209"/>
                  </a:cubicBezTo>
                  <a:lnTo>
                    <a:pt x="4706" y="6209"/>
                  </a:lnTo>
                  <a:cubicBezTo>
                    <a:pt x="4706" y="6209"/>
                    <a:pt x="4700" y="6210"/>
                    <a:pt x="4680" y="6214"/>
                  </a:cubicBezTo>
                  <a:lnTo>
                    <a:pt x="4739" y="6214"/>
                  </a:lnTo>
                  <a:cubicBezTo>
                    <a:pt x="4692" y="6214"/>
                    <a:pt x="4704" y="6226"/>
                    <a:pt x="4656" y="6226"/>
                  </a:cubicBezTo>
                  <a:lnTo>
                    <a:pt x="4680" y="6226"/>
                  </a:lnTo>
                  <a:cubicBezTo>
                    <a:pt x="4660" y="6231"/>
                    <a:pt x="4639" y="6238"/>
                    <a:pt x="4644" y="6238"/>
                  </a:cubicBezTo>
                  <a:cubicBezTo>
                    <a:pt x="4656" y="6250"/>
                    <a:pt x="4704" y="6286"/>
                    <a:pt x="4716" y="6286"/>
                  </a:cubicBezTo>
                  <a:cubicBezTo>
                    <a:pt x="4693" y="6291"/>
                    <a:pt x="4721" y="6300"/>
                    <a:pt x="4738" y="6304"/>
                  </a:cubicBezTo>
                  <a:lnTo>
                    <a:pt x="4738" y="6304"/>
                  </a:lnTo>
                  <a:cubicBezTo>
                    <a:pt x="4723" y="6302"/>
                    <a:pt x="4713" y="6301"/>
                    <a:pt x="4706" y="6301"/>
                  </a:cubicBezTo>
                  <a:cubicBezTo>
                    <a:pt x="4704" y="6301"/>
                    <a:pt x="4702" y="6302"/>
                    <a:pt x="4701" y="6302"/>
                  </a:cubicBezTo>
                  <a:lnTo>
                    <a:pt x="4701" y="6302"/>
                  </a:lnTo>
                  <a:cubicBezTo>
                    <a:pt x="4702" y="6302"/>
                    <a:pt x="4703" y="6302"/>
                    <a:pt x="4703" y="6302"/>
                  </a:cubicBezTo>
                  <a:lnTo>
                    <a:pt x="4703" y="6302"/>
                  </a:lnTo>
                  <a:cubicBezTo>
                    <a:pt x="4702" y="6302"/>
                    <a:pt x="4701" y="6302"/>
                    <a:pt x="4700" y="6302"/>
                  </a:cubicBezTo>
                  <a:lnTo>
                    <a:pt x="4700" y="6302"/>
                  </a:lnTo>
                  <a:cubicBezTo>
                    <a:pt x="4679" y="6305"/>
                    <a:pt x="4727" y="6325"/>
                    <a:pt x="4668" y="6333"/>
                  </a:cubicBezTo>
                  <a:lnTo>
                    <a:pt x="4787" y="6333"/>
                  </a:lnTo>
                  <a:cubicBezTo>
                    <a:pt x="4775" y="6333"/>
                    <a:pt x="4680" y="6333"/>
                    <a:pt x="4680" y="6345"/>
                  </a:cubicBezTo>
                  <a:cubicBezTo>
                    <a:pt x="4706" y="6345"/>
                    <a:pt x="4718" y="6353"/>
                    <a:pt x="4732" y="6357"/>
                  </a:cubicBezTo>
                  <a:lnTo>
                    <a:pt x="4644" y="6357"/>
                  </a:lnTo>
                  <a:cubicBezTo>
                    <a:pt x="4763" y="6357"/>
                    <a:pt x="4620" y="6357"/>
                    <a:pt x="4704" y="6369"/>
                  </a:cubicBezTo>
                  <a:cubicBezTo>
                    <a:pt x="4699" y="6369"/>
                    <a:pt x="4695" y="6369"/>
                    <a:pt x="4692" y="6369"/>
                  </a:cubicBezTo>
                  <a:lnTo>
                    <a:pt x="4692" y="6369"/>
                  </a:lnTo>
                  <a:cubicBezTo>
                    <a:pt x="4702" y="6381"/>
                    <a:pt x="4620" y="6393"/>
                    <a:pt x="4620" y="6393"/>
                  </a:cubicBezTo>
                  <a:cubicBezTo>
                    <a:pt x="4620" y="6393"/>
                    <a:pt x="4704" y="6405"/>
                    <a:pt x="4704" y="6405"/>
                  </a:cubicBezTo>
                  <a:lnTo>
                    <a:pt x="4668" y="6405"/>
                  </a:lnTo>
                  <a:cubicBezTo>
                    <a:pt x="4676" y="6405"/>
                    <a:pt x="4691" y="6411"/>
                    <a:pt x="4703" y="6414"/>
                  </a:cubicBezTo>
                  <a:lnTo>
                    <a:pt x="4703" y="6414"/>
                  </a:lnTo>
                  <a:cubicBezTo>
                    <a:pt x="4691" y="6412"/>
                    <a:pt x="4685" y="6411"/>
                    <a:pt x="4681" y="6411"/>
                  </a:cubicBezTo>
                  <a:cubicBezTo>
                    <a:pt x="4671" y="6411"/>
                    <a:pt x="4676" y="6417"/>
                    <a:pt x="4644" y="6417"/>
                  </a:cubicBezTo>
                  <a:lnTo>
                    <a:pt x="4656" y="6417"/>
                  </a:lnTo>
                  <a:cubicBezTo>
                    <a:pt x="4668" y="6417"/>
                    <a:pt x="4692" y="6417"/>
                    <a:pt x="4716" y="6429"/>
                  </a:cubicBezTo>
                  <a:cubicBezTo>
                    <a:pt x="4700" y="6429"/>
                    <a:pt x="4668" y="6434"/>
                    <a:pt x="4645" y="6434"/>
                  </a:cubicBezTo>
                  <a:cubicBezTo>
                    <a:pt x="4634" y="6434"/>
                    <a:pt x="4624" y="6433"/>
                    <a:pt x="4620" y="6429"/>
                  </a:cubicBezTo>
                  <a:lnTo>
                    <a:pt x="4620" y="6429"/>
                  </a:lnTo>
                  <a:cubicBezTo>
                    <a:pt x="4626" y="6435"/>
                    <a:pt x="4641" y="6435"/>
                    <a:pt x="4656" y="6435"/>
                  </a:cubicBezTo>
                  <a:cubicBezTo>
                    <a:pt x="4671" y="6435"/>
                    <a:pt x="4686" y="6435"/>
                    <a:pt x="4692" y="6440"/>
                  </a:cubicBezTo>
                  <a:cubicBezTo>
                    <a:pt x="4628" y="6440"/>
                    <a:pt x="4681" y="6456"/>
                    <a:pt x="4678" y="6456"/>
                  </a:cubicBezTo>
                  <a:cubicBezTo>
                    <a:pt x="4676" y="6456"/>
                    <a:pt x="4668" y="6454"/>
                    <a:pt x="4645" y="6449"/>
                  </a:cubicBezTo>
                  <a:lnTo>
                    <a:pt x="4645" y="6449"/>
                  </a:lnTo>
                  <a:cubicBezTo>
                    <a:pt x="4643" y="6451"/>
                    <a:pt x="4634" y="6452"/>
                    <a:pt x="4612" y="6452"/>
                  </a:cubicBezTo>
                  <a:lnTo>
                    <a:pt x="4612" y="6452"/>
                  </a:lnTo>
                  <a:cubicBezTo>
                    <a:pt x="4607" y="6450"/>
                    <a:pt x="4603" y="6449"/>
                    <a:pt x="4600" y="6449"/>
                  </a:cubicBezTo>
                  <a:cubicBezTo>
                    <a:pt x="4598" y="6449"/>
                    <a:pt x="4597" y="6450"/>
                    <a:pt x="4597" y="6452"/>
                  </a:cubicBezTo>
                  <a:cubicBezTo>
                    <a:pt x="4602" y="6452"/>
                    <a:pt x="4607" y="6452"/>
                    <a:pt x="4612" y="6452"/>
                  </a:cubicBezTo>
                  <a:lnTo>
                    <a:pt x="4612" y="6452"/>
                  </a:lnTo>
                  <a:cubicBezTo>
                    <a:pt x="4623" y="6457"/>
                    <a:pt x="4637" y="6464"/>
                    <a:pt x="4644" y="6464"/>
                  </a:cubicBezTo>
                  <a:cubicBezTo>
                    <a:pt x="4620" y="6464"/>
                    <a:pt x="4620" y="6476"/>
                    <a:pt x="4644" y="6476"/>
                  </a:cubicBezTo>
                  <a:cubicBezTo>
                    <a:pt x="4620" y="6476"/>
                    <a:pt x="4608" y="6476"/>
                    <a:pt x="4585" y="6488"/>
                  </a:cubicBezTo>
                  <a:cubicBezTo>
                    <a:pt x="4593" y="6484"/>
                    <a:pt x="4602" y="6483"/>
                    <a:pt x="4612" y="6483"/>
                  </a:cubicBezTo>
                  <a:cubicBezTo>
                    <a:pt x="4631" y="6483"/>
                    <a:pt x="4652" y="6488"/>
                    <a:pt x="4668" y="6488"/>
                  </a:cubicBezTo>
                  <a:lnTo>
                    <a:pt x="4608" y="6488"/>
                  </a:lnTo>
                  <a:cubicBezTo>
                    <a:pt x="4728" y="6500"/>
                    <a:pt x="4561" y="6500"/>
                    <a:pt x="4537" y="6500"/>
                  </a:cubicBezTo>
                  <a:cubicBezTo>
                    <a:pt x="4597" y="6500"/>
                    <a:pt x="4608" y="6512"/>
                    <a:pt x="4656" y="6512"/>
                  </a:cubicBezTo>
                  <a:lnTo>
                    <a:pt x="4632" y="6512"/>
                  </a:lnTo>
                  <a:cubicBezTo>
                    <a:pt x="4610" y="6512"/>
                    <a:pt x="4638" y="6516"/>
                    <a:pt x="4663" y="6520"/>
                  </a:cubicBezTo>
                  <a:lnTo>
                    <a:pt x="4663" y="6520"/>
                  </a:lnTo>
                  <a:cubicBezTo>
                    <a:pt x="4666" y="6518"/>
                    <a:pt x="4669" y="6517"/>
                    <a:pt x="4669" y="6517"/>
                  </a:cubicBezTo>
                  <a:lnTo>
                    <a:pt x="4669" y="6517"/>
                  </a:lnTo>
                  <a:cubicBezTo>
                    <a:pt x="4669" y="6517"/>
                    <a:pt x="4668" y="6518"/>
                    <a:pt x="4664" y="6520"/>
                  </a:cubicBezTo>
                  <a:lnTo>
                    <a:pt x="4664" y="6520"/>
                  </a:lnTo>
                  <a:cubicBezTo>
                    <a:pt x="4663" y="6520"/>
                    <a:pt x="4663" y="6520"/>
                    <a:pt x="4663" y="6520"/>
                  </a:cubicBezTo>
                  <a:lnTo>
                    <a:pt x="4663" y="6520"/>
                  </a:lnTo>
                  <a:cubicBezTo>
                    <a:pt x="4661" y="6521"/>
                    <a:pt x="4658" y="6522"/>
                    <a:pt x="4656" y="6524"/>
                  </a:cubicBezTo>
                  <a:lnTo>
                    <a:pt x="4656" y="6524"/>
                  </a:lnTo>
                  <a:cubicBezTo>
                    <a:pt x="4659" y="6522"/>
                    <a:pt x="4662" y="6521"/>
                    <a:pt x="4664" y="6520"/>
                  </a:cubicBezTo>
                  <a:lnTo>
                    <a:pt x="4664" y="6520"/>
                  </a:lnTo>
                  <a:cubicBezTo>
                    <a:pt x="4678" y="6522"/>
                    <a:pt x="4692" y="6524"/>
                    <a:pt x="4692" y="6524"/>
                  </a:cubicBezTo>
                  <a:cubicBezTo>
                    <a:pt x="4682" y="6526"/>
                    <a:pt x="4675" y="6528"/>
                    <a:pt x="4669" y="6529"/>
                  </a:cubicBezTo>
                  <a:lnTo>
                    <a:pt x="4669" y="6529"/>
                  </a:lnTo>
                  <a:cubicBezTo>
                    <a:pt x="4668" y="6528"/>
                    <a:pt x="4664" y="6526"/>
                    <a:pt x="4656" y="6524"/>
                  </a:cubicBezTo>
                  <a:lnTo>
                    <a:pt x="4656" y="6524"/>
                  </a:lnTo>
                  <a:cubicBezTo>
                    <a:pt x="4651" y="6527"/>
                    <a:pt x="4648" y="6531"/>
                    <a:pt x="4655" y="6531"/>
                  </a:cubicBezTo>
                  <a:cubicBezTo>
                    <a:pt x="4658" y="6531"/>
                    <a:pt x="4662" y="6530"/>
                    <a:pt x="4669" y="6529"/>
                  </a:cubicBezTo>
                  <a:lnTo>
                    <a:pt x="4669" y="6529"/>
                  </a:lnTo>
                  <a:cubicBezTo>
                    <a:pt x="4670" y="6531"/>
                    <a:pt x="4667" y="6531"/>
                    <a:pt x="4662" y="6532"/>
                  </a:cubicBezTo>
                  <a:lnTo>
                    <a:pt x="4662" y="6532"/>
                  </a:lnTo>
                  <a:cubicBezTo>
                    <a:pt x="4607" y="6528"/>
                    <a:pt x="4582" y="6527"/>
                    <a:pt x="4574" y="6527"/>
                  </a:cubicBezTo>
                  <a:cubicBezTo>
                    <a:pt x="4557" y="6527"/>
                    <a:pt x="4615" y="6532"/>
                    <a:pt x="4648" y="6532"/>
                  </a:cubicBezTo>
                  <a:cubicBezTo>
                    <a:pt x="4653" y="6532"/>
                    <a:pt x="4658" y="6532"/>
                    <a:pt x="4662" y="6532"/>
                  </a:cubicBezTo>
                  <a:lnTo>
                    <a:pt x="4662" y="6532"/>
                  </a:lnTo>
                  <a:cubicBezTo>
                    <a:pt x="4677" y="6533"/>
                    <a:pt x="4695" y="6534"/>
                    <a:pt x="4716" y="6536"/>
                  </a:cubicBezTo>
                  <a:cubicBezTo>
                    <a:pt x="4680" y="6536"/>
                    <a:pt x="4692" y="6536"/>
                    <a:pt x="4716" y="6548"/>
                  </a:cubicBezTo>
                  <a:cubicBezTo>
                    <a:pt x="4620" y="6548"/>
                    <a:pt x="4656" y="6548"/>
                    <a:pt x="4549" y="6560"/>
                  </a:cubicBezTo>
                  <a:cubicBezTo>
                    <a:pt x="4581" y="6560"/>
                    <a:pt x="4607" y="6554"/>
                    <a:pt x="4635" y="6554"/>
                  </a:cubicBezTo>
                  <a:cubicBezTo>
                    <a:pt x="4649" y="6554"/>
                    <a:pt x="4664" y="6556"/>
                    <a:pt x="4680" y="6560"/>
                  </a:cubicBezTo>
                  <a:lnTo>
                    <a:pt x="4597" y="6560"/>
                  </a:lnTo>
                  <a:cubicBezTo>
                    <a:pt x="4614" y="6565"/>
                    <a:pt x="4626" y="6569"/>
                    <a:pt x="4636" y="6571"/>
                  </a:cubicBezTo>
                  <a:lnTo>
                    <a:pt x="4656" y="6571"/>
                  </a:lnTo>
                  <a:cubicBezTo>
                    <a:pt x="4655" y="6574"/>
                    <a:pt x="4654" y="6575"/>
                    <a:pt x="4654" y="6577"/>
                  </a:cubicBezTo>
                  <a:lnTo>
                    <a:pt x="4654" y="6577"/>
                  </a:lnTo>
                  <a:cubicBezTo>
                    <a:pt x="4650" y="6576"/>
                    <a:pt x="4644" y="6574"/>
                    <a:pt x="4636" y="6571"/>
                  </a:cubicBezTo>
                  <a:lnTo>
                    <a:pt x="4585" y="6571"/>
                  </a:lnTo>
                  <a:cubicBezTo>
                    <a:pt x="4608" y="6571"/>
                    <a:pt x="4641" y="6577"/>
                    <a:pt x="4653" y="6579"/>
                  </a:cubicBezTo>
                  <a:lnTo>
                    <a:pt x="4653" y="6579"/>
                  </a:lnTo>
                  <a:cubicBezTo>
                    <a:pt x="4653" y="6578"/>
                    <a:pt x="4653" y="6578"/>
                    <a:pt x="4654" y="6577"/>
                  </a:cubicBezTo>
                  <a:lnTo>
                    <a:pt x="4654" y="6577"/>
                  </a:lnTo>
                  <a:cubicBezTo>
                    <a:pt x="4658" y="6579"/>
                    <a:pt x="4659" y="6579"/>
                    <a:pt x="4657" y="6579"/>
                  </a:cubicBezTo>
                  <a:cubicBezTo>
                    <a:pt x="4656" y="6579"/>
                    <a:pt x="4655" y="6579"/>
                    <a:pt x="4653" y="6579"/>
                  </a:cubicBezTo>
                  <a:lnTo>
                    <a:pt x="4653" y="6579"/>
                  </a:lnTo>
                  <a:cubicBezTo>
                    <a:pt x="4650" y="6587"/>
                    <a:pt x="4652" y="6591"/>
                    <a:pt x="4660" y="6591"/>
                  </a:cubicBezTo>
                  <a:cubicBezTo>
                    <a:pt x="4666" y="6591"/>
                    <a:pt x="4677" y="6588"/>
                    <a:pt x="4692" y="6583"/>
                  </a:cubicBezTo>
                  <a:lnTo>
                    <a:pt x="4692" y="6583"/>
                  </a:lnTo>
                  <a:cubicBezTo>
                    <a:pt x="4650" y="6597"/>
                    <a:pt x="4657" y="6603"/>
                    <a:pt x="4677" y="6603"/>
                  </a:cubicBezTo>
                  <a:cubicBezTo>
                    <a:pt x="4688" y="6603"/>
                    <a:pt x="4702" y="6602"/>
                    <a:pt x="4714" y="6599"/>
                  </a:cubicBezTo>
                  <a:lnTo>
                    <a:pt x="4714" y="6599"/>
                  </a:lnTo>
                  <a:cubicBezTo>
                    <a:pt x="4700" y="6603"/>
                    <a:pt x="4696" y="6606"/>
                    <a:pt x="4696" y="6608"/>
                  </a:cubicBezTo>
                  <a:lnTo>
                    <a:pt x="4696" y="6608"/>
                  </a:lnTo>
                  <a:cubicBezTo>
                    <a:pt x="4687" y="6607"/>
                    <a:pt x="4674" y="6607"/>
                    <a:pt x="4656" y="6607"/>
                  </a:cubicBezTo>
                  <a:cubicBezTo>
                    <a:pt x="4692" y="6619"/>
                    <a:pt x="4716" y="6619"/>
                    <a:pt x="4739" y="6619"/>
                  </a:cubicBezTo>
                  <a:lnTo>
                    <a:pt x="4716" y="6619"/>
                  </a:lnTo>
                  <a:cubicBezTo>
                    <a:pt x="4763" y="6619"/>
                    <a:pt x="4835" y="6631"/>
                    <a:pt x="4894" y="6631"/>
                  </a:cubicBezTo>
                  <a:cubicBezTo>
                    <a:pt x="4862" y="6635"/>
                    <a:pt x="4844" y="6636"/>
                    <a:pt x="4830" y="6636"/>
                  </a:cubicBezTo>
                  <a:cubicBezTo>
                    <a:pt x="4802" y="6636"/>
                    <a:pt x="4791" y="6631"/>
                    <a:pt x="4728" y="6631"/>
                  </a:cubicBezTo>
                  <a:lnTo>
                    <a:pt x="4680" y="6631"/>
                  </a:lnTo>
                  <a:cubicBezTo>
                    <a:pt x="4680" y="6634"/>
                    <a:pt x="4682" y="6635"/>
                    <a:pt x="4684" y="6635"/>
                  </a:cubicBezTo>
                  <a:cubicBezTo>
                    <a:pt x="4685" y="6635"/>
                    <a:pt x="4685" y="6634"/>
                    <a:pt x="4686" y="6634"/>
                  </a:cubicBezTo>
                  <a:lnTo>
                    <a:pt x="4686" y="6634"/>
                  </a:lnTo>
                  <a:cubicBezTo>
                    <a:pt x="4682" y="6636"/>
                    <a:pt x="4676" y="6639"/>
                    <a:pt x="4668" y="6643"/>
                  </a:cubicBezTo>
                  <a:cubicBezTo>
                    <a:pt x="4728" y="6643"/>
                    <a:pt x="4775" y="6655"/>
                    <a:pt x="4823" y="6655"/>
                  </a:cubicBezTo>
                  <a:cubicBezTo>
                    <a:pt x="4644" y="6655"/>
                    <a:pt x="4775" y="6655"/>
                    <a:pt x="4668" y="6643"/>
                  </a:cubicBezTo>
                  <a:lnTo>
                    <a:pt x="4668" y="6643"/>
                  </a:lnTo>
                  <a:cubicBezTo>
                    <a:pt x="4680" y="6655"/>
                    <a:pt x="4704" y="6655"/>
                    <a:pt x="4716" y="6655"/>
                  </a:cubicBezTo>
                  <a:cubicBezTo>
                    <a:pt x="4704" y="6655"/>
                    <a:pt x="4680" y="6655"/>
                    <a:pt x="4668" y="6667"/>
                  </a:cubicBezTo>
                  <a:cubicBezTo>
                    <a:pt x="4680" y="6661"/>
                    <a:pt x="4692" y="6658"/>
                    <a:pt x="4704" y="6658"/>
                  </a:cubicBezTo>
                  <a:cubicBezTo>
                    <a:pt x="4708" y="6658"/>
                    <a:pt x="4712" y="6658"/>
                    <a:pt x="4716" y="6659"/>
                  </a:cubicBezTo>
                  <a:lnTo>
                    <a:pt x="4716" y="6659"/>
                  </a:lnTo>
                  <a:cubicBezTo>
                    <a:pt x="4716" y="6659"/>
                    <a:pt x="4716" y="6659"/>
                    <a:pt x="4716" y="6659"/>
                  </a:cubicBezTo>
                  <a:cubicBezTo>
                    <a:pt x="4710" y="6659"/>
                    <a:pt x="4702" y="6662"/>
                    <a:pt x="4692" y="6667"/>
                  </a:cubicBezTo>
                  <a:lnTo>
                    <a:pt x="4732" y="6667"/>
                  </a:lnTo>
                  <a:cubicBezTo>
                    <a:pt x="4730" y="6664"/>
                    <a:pt x="4727" y="6662"/>
                    <a:pt x="4725" y="6661"/>
                  </a:cubicBezTo>
                  <a:lnTo>
                    <a:pt x="4725" y="6661"/>
                  </a:lnTo>
                  <a:cubicBezTo>
                    <a:pt x="4730" y="6662"/>
                    <a:pt x="4735" y="6664"/>
                    <a:pt x="4739" y="6667"/>
                  </a:cubicBezTo>
                  <a:lnTo>
                    <a:pt x="4732" y="6667"/>
                  </a:lnTo>
                  <a:cubicBezTo>
                    <a:pt x="4734" y="6669"/>
                    <a:pt x="4735" y="6671"/>
                    <a:pt x="4737" y="6674"/>
                  </a:cubicBezTo>
                  <a:lnTo>
                    <a:pt x="4737" y="6674"/>
                  </a:lnTo>
                  <a:cubicBezTo>
                    <a:pt x="4734" y="6675"/>
                    <a:pt x="4728" y="6679"/>
                    <a:pt x="4716" y="6679"/>
                  </a:cubicBezTo>
                  <a:cubicBezTo>
                    <a:pt x="4692" y="6702"/>
                    <a:pt x="4835" y="6702"/>
                    <a:pt x="4775" y="6702"/>
                  </a:cubicBezTo>
                  <a:lnTo>
                    <a:pt x="4680" y="6702"/>
                  </a:lnTo>
                  <a:cubicBezTo>
                    <a:pt x="4751" y="6702"/>
                    <a:pt x="4823" y="6702"/>
                    <a:pt x="4894" y="6714"/>
                  </a:cubicBezTo>
                  <a:cubicBezTo>
                    <a:pt x="4864" y="6714"/>
                    <a:pt x="4829" y="6717"/>
                    <a:pt x="4792" y="6717"/>
                  </a:cubicBezTo>
                  <a:cubicBezTo>
                    <a:pt x="4775" y="6717"/>
                    <a:pt x="4757" y="6717"/>
                    <a:pt x="4740" y="6715"/>
                  </a:cubicBezTo>
                  <a:lnTo>
                    <a:pt x="4740" y="6715"/>
                  </a:lnTo>
                  <a:cubicBezTo>
                    <a:pt x="4721" y="6716"/>
                    <a:pt x="4703" y="6719"/>
                    <a:pt x="4680" y="6726"/>
                  </a:cubicBezTo>
                  <a:cubicBezTo>
                    <a:pt x="4692" y="6722"/>
                    <a:pt x="4704" y="6721"/>
                    <a:pt x="4715" y="6721"/>
                  </a:cubicBezTo>
                  <a:cubicBezTo>
                    <a:pt x="4738" y="6721"/>
                    <a:pt x="4759" y="6726"/>
                    <a:pt x="4775" y="6726"/>
                  </a:cubicBezTo>
                  <a:lnTo>
                    <a:pt x="4680" y="6726"/>
                  </a:lnTo>
                  <a:cubicBezTo>
                    <a:pt x="4680" y="6726"/>
                    <a:pt x="4680" y="6738"/>
                    <a:pt x="4680" y="6738"/>
                  </a:cubicBezTo>
                  <a:cubicBezTo>
                    <a:pt x="4693" y="6738"/>
                    <a:pt x="4732" y="6746"/>
                    <a:pt x="4765" y="6750"/>
                  </a:cubicBezTo>
                  <a:lnTo>
                    <a:pt x="4692" y="6750"/>
                  </a:lnTo>
                  <a:cubicBezTo>
                    <a:pt x="4717" y="6750"/>
                    <a:pt x="4742" y="6750"/>
                    <a:pt x="4767" y="6750"/>
                  </a:cubicBezTo>
                  <a:lnTo>
                    <a:pt x="4767" y="6750"/>
                  </a:lnTo>
                  <a:cubicBezTo>
                    <a:pt x="4780" y="6752"/>
                    <a:pt x="4792" y="6753"/>
                    <a:pt x="4800" y="6753"/>
                  </a:cubicBezTo>
                  <a:cubicBezTo>
                    <a:pt x="4805" y="6753"/>
                    <a:pt x="4809" y="6753"/>
                    <a:pt x="4810" y="6751"/>
                  </a:cubicBezTo>
                  <a:lnTo>
                    <a:pt x="4810" y="6751"/>
                  </a:lnTo>
                  <a:cubicBezTo>
                    <a:pt x="4854" y="6753"/>
                    <a:pt x="4898" y="6756"/>
                    <a:pt x="4942" y="6762"/>
                  </a:cubicBezTo>
                  <a:cubicBezTo>
                    <a:pt x="4906" y="6762"/>
                    <a:pt x="4906" y="6762"/>
                    <a:pt x="4942" y="6774"/>
                  </a:cubicBezTo>
                  <a:cubicBezTo>
                    <a:pt x="4866" y="6765"/>
                    <a:pt x="4784" y="6757"/>
                    <a:pt x="4705" y="6757"/>
                  </a:cubicBezTo>
                  <a:cubicBezTo>
                    <a:pt x="4672" y="6757"/>
                    <a:pt x="4640" y="6758"/>
                    <a:pt x="4608" y="6762"/>
                  </a:cubicBezTo>
                  <a:cubicBezTo>
                    <a:pt x="4644" y="6762"/>
                    <a:pt x="4668" y="6774"/>
                    <a:pt x="4704" y="6774"/>
                  </a:cubicBezTo>
                  <a:cubicBezTo>
                    <a:pt x="4680" y="6774"/>
                    <a:pt x="4668" y="6762"/>
                    <a:pt x="4644" y="6762"/>
                  </a:cubicBezTo>
                  <a:cubicBezTo>
                    <a:pt x="4692" y="6762"/>
                    <a:pt x="4739" y="6762"/>
                    <a:pt x="4787" y="6774"/>
                  </a:cubicBezTo>
                  <a:lnTo>
                    <a:pt x="4680" y="6774"/>
                  </a:lnTo>
                  <a:cubicBezTo>
                    <a:pt x="4692" y="6780"/>
                    <a:pt x="4698" y="6783"/>
                    <a:pt x="4696" y="6783"/>
                  </a:cubicBezTo>
                  <a:cubicBezTo>
                    <a:pt x="4695" y="6783"/>
                    <a:pt x="4686" y="6780"/>
                    <a:pt x="4668" y="6774"/>
                  </a:cubicBezTo>
                  <a:lnTo>
                    <a:pt x="4668" y="6774"/>
                  </a:lnTo>
                  <a:cubicBezTo>
                    <a:pt x="4680" y="6786"/>
                    <a:pt x="4692" y="6786"/>
                    <a:pt x="4704" y="6786"/>
                  </a:cubicBezTo>
                  <a:cubicBezTo>
                    <a:pt x="4694" y="6786"/>
                    <a:pt x="4675" y="6794"/>
                    <a:pt x="4662" y="6797"/>
                  </a:cubicBezTo>
                  <a:lnTo>
                    <a:pt x="4662" y="6797"/>
                  </a:lnTo>
                  <a:cubicBezTo>
                    <a:pt x="4756" y="6786"/>
                    <a:pt x="4848" y="6786"/>
                    <a:pt x="4930" y="6786"/>
                  </a:cubicBezTo>
                  <a:cubicBezTo>
                    <a:pt x="4859" y="6798"/>
                    <a:pt x="4787" y="6798"/>
                    <a:pt x="4704" y="6798"/>
                  </a:cubicBezTo>
                  <a:cubicBezTo>
                    <a:pt x="4799" y="6810"/>
                    <a:pt x="4704" y="6810"/>
                    <a:pt x="4704" y="6810"/>
                  </a:cubicBezTo>
                  <a:cubicBezTo>
                    <a:pt x="4763" y="6810"/>
                    <a:pt x="4799" y="6810"/>
                    <a:pt x="4870" y="6821"/>
                  </a:cubicBezTo>
                  <a:cubicBezTo>
                    <a:pt x="4823" y="6821"/>
                    <a:pt x="4799" y="6845"/>
                    <a:pt x="4751" y="6845"/>
                  </a:cubicBezTo>
                  <a:lnTo>
                    <a:pt x="4716" y="6845"/>
                  </a:lnTo>
                  <a:cubicBezTo>
                    <a:pt x="4700" y="6845"/>
                    <a:pt x="4774" y="6851"/>
                    <a:pt x="4793" y="6851"/>
                  </a:cubicBezTo>
                  <a:cubicBezTo>
                    <a:pt x="4803" y="6851"/>
                    <a:pt x="4799" y="6849"/>
                    <a:pt x="4763" y="6845"/>
                  </a:cubicBezTo>
                  <a:cubicBezTo>
                    <a:pt x="4823" y="6845"/>
                    <a:pt x="4870" y="6845"/>
                    <a:pt x="4930" y="6857"/>
                  </a:cubicBezTo>
                  <a:lnTo>
                    <a:pt x="4894" y="6857"/>
                  </a:lnTo>
                  <a:cubicBezTo>
                    <a:pt x="4894" y="6857"/>
                    <a:pt x="4989" y="6869"/>
                    <a:pt x="4966" y="6869"/>
                  </a:cubicBezTo>
                  <a:cubicBezTo>
                    <a:pt x="4908" y="6874"/>
                    <a:pt x="4865" y="6878"/>
                    <a:pt x="4833" y="6881"/>
                  </a:cubicBezTo>
                  <a:lnTo>
                    <a:pt x="4833" y="6881"/>
                  </a:lnTo>
                  <a:cubicBezTo>
                    <a:pt x="4855" y="6880"/>
                    <a:pt x="5091" y="6877"/>
                    <a:pt x="5049" y="6869"/>
                  </a:cubicBezTo>
                  <a:lnTo>
                    <a:pt x="5037" y="6869"/>
                  </a:lnTo>
                  <a:cubicBezTo>
                    <a:pt x="5037" y="6869"/>
                    <a:pt x="5001" y="6857"/>
                    <a:pt x="5001" y="6845"/>
                  </a:cubicBezTo>
                  <a:cubicBezTo>
                    <a:pt x="5001" y="6821"/>
                    <a:pt x="5073" y="6821"/>
                    <a:pt x="5085" y="6810"/>
                  </a:cubicBezTo>
                  <a:cubicBezTo>
                    <a:pt x="5085" y="6810"/>
                    <a:pt x="4989" y="6786"/>
                    <a:pt x="4978" y="6786"/>
                  </a:cubicBezTo>
                  <a:cubicBezTo>
                    <a:pt x="4978" y="6786"/>
                    <a:pt x="5013" y="6762"/>
                    <a:pt x="5025" y="6762"/>
                  </a:cubicBezTo>
                  <a:cubicBezTo>
                    <a:pt x="4989" y="6750"/>
                    <a:pt x="4989" y="6750"/>
                    <a:pt x="5025" y="6750"/>
                  </a:cubicBezTo>
                  <a:cubicBezTo>
                    <a:pt x="5013" y="6750"/>
                    <a:pt x="5001" y="6750"/>
                    <a:pt x="4989" y="6738"/>
                  </a:cubicBezTo>
                  <a:lnTo>
                    <a:pt x="4954" y="6738"/>
                  </a:lnTo>
                  <a:cubicBezTo>
                    <a:pt x="5037" y="6738"/>
                    <a:pt x="4918" y="6738"/>
                    <a:pt x="5001" y="6726"/>
                  </a:cubicBezTo>
                  <a:lnTo>
                    <a:pt x="4918" y="6726"/>
                  </a:lnTo>
                  <a:cubicBezTo>
                    <a:pt x="4930" y="6726"/>
                    <a:pt x="4930" y="6726"/>
                    <a:pt x="4930" y="6714"/>
                  </a:cubicBezTo>
                  <a:lnTo>
                    <a:pt x="4906" y="6714"/>
                  </a:lnTo>
                  <a:cubicBezTo>
                    <a:pt x="4984" y="6702"/>
                    <a:pt x="4998" y="6699"/>
                    <a:pt x="4988" y="6699"/>
                  </a:cubicBezTo>
                  <a:cubicBezTo>
                    <a:pt x="4981" y="6699"/>
                    <a:pt x="4961" y="6701"/>
                    <a:pt x="4942" y="6702"/>
                  </a:cubicBezTo>
                  <a:lnTo>
                    <a:pt x="4942" y="6702"/>
                  </a:lnTo>
                  <a:cubicBezTo>
                    <a:pt x="4930" y="6678"/>
                    <a:pt x="4942" y="6667"/>
                    <a:pt x="4989" y="6655"/>
                  </a:cubicBezTo>
                  <a:lnTo>
                    <a:pt x="4989" y="6655"/>
                  </a:lnTo>
                  <a:cubicBezTo>
                    <a:pt x="4984" y="6655"/>
                    <a:pt x="4979" y="6656"/>
                    <a:pt x="4974" y="6656"/>
                  </a:cubicBezTo>
                  <a:lnTo>
                    <a:pt x="4974" y="6656"/>
                  </a:lnTo>
                  <a:cubicBezTo>
                    <a:pt x="4976" y="6656"/>
                    <a:pt x="4972" y="6655"/>
                    <a:pt x="4954" y="6655"/>
                  </a:cubicBezTo>
                  <a:cubicBezTo>
                    <a:pt x="5120" y="6643"/>
                    <a:pt x="4894" y="6643"/>
                    <a:pt x="5025" y="6643"/>
                  </a:cubicBezTo>
                  <a:cubicBezTo>
                    <a:pt x="5023" y="6640"/>
                    <a:pt x="5021" y="6638"/>
                    <a:pt x="5021" y="6637"/>
                  </a:cubicBezTo>
                  <a:lnTo>
                    <a:pt x="5021" y="6637"/>
                  </a:lnTo>
                  <a:cubicBezTo>
                    <a:pt x="5030" y="6638"/>
                    <a:pt x="5039" y="6640"/>
                    <a:pt x="5049" y="6643"/>
                  </a:cubicBezTo>
                  <a:cubicBezTo>
                    <a:pt x="5037" y="6637"/>
                    <a:pt x="5028" y="6634"/>
                    <a:pt x="5024" y="6634"/>
                  </a:cubicBezTo>
                  <a:cubicBezTo>
                    <a:pt x="5021" y="6634"/>
                    <a:pt x="5020" y="6635"/>
                    <a:pt x="5021" y="6637"/>
                  </a:cubicBezTo>
                  <a:lnTo>
                    <a:pt x="5021" y="6637"/>
                  </a:lnTo>
                  <a:cubicBezTo>
                    <a:pt x="4986" y="6631"/>
                    <a:pt x="4956" y="6631"/>
                    <a:pt x="4918" y="6631"/>
                  </a:cubicBezTo>
                  <a:lnTo>
                    <a:pt x="4906" y="6631"/>
                  </a:lnTo>
                  <a:cubicBezTo>
                    <a:pt x="4930" y="6631"/>
                    <a:pt x="4942" y="6631"/>
                    <a:pt x="4966" y="6619"/>
                  </a:cubicBezTo>
                  <a:cubicBezTo>
                    <a:pt x="4966" y="6619"/>
                    <a:pt x="4906" y="6595"/>
                    <a:pt x="4894" y="6595"/>
                  </a:cubicBezTo>
                  <a:cubicBezTo>
                    <a:pt x="4906" y="6595"/>
                    <a:pt x="4930" y="6583"/>
                    <a:pt x="4942" y="6583"/>
                  </a:cubicBezTo>
                  <a:lnTo>
                    <a:pt x="4882" y="6583"/>
                  </a:lnTo>
                  <a:cubicBezTo>
                    <a:pt x="4906" y="6577"/>
                    <a:pt x="4915" y="6577"/>
                    <a:pt x="4915" y="6577"/>
                  </a:cubicBezTo>
                  <a:cubicBezTo>
                    <a:pt x="4915" y="6577"/>
                    <a:pt x="4906" y="6577"/>
                    <a:pt x="4894" y="6571"/>
                  </a:cubicBezTo>
                  <a:cubicBezTo>
                    <a:pt x="4942" y="6571"/>
                    <a:pt x="4989" y="6560"/>
                    <a:pt x="5037" y="6560"/>
                  </a:cubicBezTo>
                  <a:cubicBezTo>
                    <a:pt x="5013" y="6560"/>
                    <a:pt x="4989" y="6548"/>
                    <a:pt x="4954" y="6536"/>
                  </a:cubicBezTo>
                  <a:lnTo>
                    <a:pt x="4974" y="6536"/>
                  </a:lnTo>
                  <a:cubicBezTo>
                    <a:pt x="4969" y="6530"/>
                    <a:pt x="4960" y="6519"/>
                    <a:pt x="4918" y="6512"/>
                  </a:cubicBezTo>
                  <a:cubicBezTo>
                    <a:pt x="5035" y="6512"/>
                    <a:pt x="4952" y="6512"/>
                    <a:pt x="4942" y="6503"/>
                  </a:cubicBezTo>
                  <a:lnTo>
                    <a:pt x="4942" y="6503"/>
                  </a:lnTo>
                  <a:cubicBezTo>
                    <a:pt x="4942" y="6503"/>
                    <a:pt x="4942" y="6503"/>
                    <a:pt x="4942" y="6503"/>
                  </a:cubicBezTo>
                  <a:cubicBezTo>
                    <a:pt x="4951" y="6503"/>
                    <a:pt x="4987" y="6488"/>
                    <a:pt x="4978" y="6488"/>
                  </a:cubicBezTo>
                  <a:cubicBezTo>
                    <a:pt x="4966" y="6476"/>
                    <a:pt x="4954" y="6476"/>
                    <a:pt x="4930" y="6476"/>
                  </a:cubicBezTo>
                  <a:cubicBezTo>
                    <a:pt x="4966" y="6476"/>
                    <a:pt x="5013" y="6476"/>
                    <a:pt x="4918" y="6464"/>
                  </a:cubicBezTo>
                  <a:cubicBezTo>
                    <a:pt x="4959" y="6454"/>
                    <a:pt x="4982" y="6426"/>
                    <a:pt x="5003" y="6426"/>
                  </a:cubicBezTo>
                  <a:lnTo>
                    <a:pt x="5003" y="6426"/>
                  </a:lnTo>
                  <a:cubicBezTo>
                    <a:pt x="4980" y="6421"/>
                    <a:pt x="4951" y="6416"/>
                    <a:pt x="4923" y="6413"/>
                  </a:cubicBezTo>
                  <a:lnTo>
                    <a:pt x="4923" y="6413"/>
                  </a:lnTo>
                  <a:cubicBezTo>
                    <a:pt x="4954" y="6404"/>
                    <a:pt x="4984" y="6387"/>
                    <a:pt x="4989" y="6357"/>
                  </a:cubicBezTo>
                  <a:cubicBezTo>
                    <a:pt x="4984" y="6352"/>
                    <a:pt x="4979" y="6349"/>
                    <a:pt x="4973" y="6348"/>
                  </a:cubicBezTo>
                  <a:lnTo>
                    <a:pt x="4973" y="6348"/>
                  </a:lnTo>
                  <a:cubicBezTo>
                    <a:pt x="4974" y="6348"/>
                    <a:pt x="4976" y="6348"/>
                    <a:pt x="4978" y="6348"/>
                  </a:cubicBezTo>
                  <a:cubicBezTo>
                    <a:pt x="4989" y="6348"/>
                    <a:pt x="5001" y="6351"/>
                    <a:pt x="5013" y="6357"/>
                  </a:cubicBezTo>
                  <a:cubicBezTo>
                    <a:pt x="5001" y="6345"/>
                    <a:pt x="4954" y="6345"/>
                    <a:pt x="4954" y="6345"/>
                  </a:cubicBezTo>
                  <a:cubicBezTo>
                    <a:pt x="4954" y="6345"/>
                    <a:pt x="4959" y="6345"/>
                    <a:pt x="4966" y="6345"/>
                  </a:cubicBezTo>
                  <a:lnTo>
                    <a:pt x="4966" y="6345"/>
                  </a:lnTo>
                  <a:cubicBezTo>
                    <a:pt x="4966" y="6345"/>
                    <a:pt x="4966" y="6345"/>
                    <a:pt x="4966" y="6345"/>
                  </a:cubicBezTo>
                  <a:lnTo>
                    <a:pt x="4966" y="6345"/>
                  </a:lnTo>
                  <a:lnTo>
                    <a:pt x="4966" y="6345"/>
                  </a:lnTo>
                  <a:cubicBezTo>
                    <a:pt x="4966" y="6345"/>
                    <a:pt x="4966" y="6345"/>
                    <a:pt x="4966" y="6345"/>
                  </a:cubicBezTo>
                  <a:lnTo>
                    <a:pt x="4966" y="6345"/>
                  </a:lnTo>
                  <a:cubicBezTo>
                    <a:pt x="4966" y="6333"/>
                    <a:pt x="4966" y="6333"/>
                    <a:pt x="4978" y="6333"/>
                  </a:cubicBezTo>
                  <a:lnTo>
                    <a:pt x="4906" y="6333"/>
                  </a:lnTo>
                  <a:cubicBezTo>
                    <a:pt x="4989" y="6333"/>
                    <a:pt x="4930" y="6309"/>
                    <a:pt x="4954" y="6309"/>
                  </a:cubicBezTo>
                  <a:cubicBezTo>
                    <a:pt x="4948" y="6309"/>
                    <a:pt x="4933" y="6301"/>
                    <a:pt x="4918" y="6295"/>
                  </a:cubicBezTo>
                  <a:lnTo>
                    <a:pt x="4918" y="6295"/>
                  </a:lnTo>
                  <a:cubicBezTo>
                    <a:pt x="4943" y="6291"/>
                    <a:pt x="4969" y="6286"/>
                    <a:pt x="5001" y="6286"/>
                  </a:cubicBezTo>
                  <a:cubicBezTo>
                    <a:pt x="4966" y="6274"/>
                    <a:pt x="4942" y="6274"/>
                    <a:pt x="4918" y="6274"/>
                  </a:cubicBezTo>
                  <a:cubicBezTo>
                    <a:pt x="4940" y="6263"/>
                    <a:pt x="5030" y="6252"/>
                    <a:pt x="4966" y="6241"/>
                  </a:cubicBezTo>
                  <a:lnTo>
                    <a:pt x="4966" y="6241"/>
                  </a:lnTo>
                  <a:cubicBezTo>
                    <a:pt x="4965" y="6241"/>
                    <a:pt x="4964" y="6241"/>
                    <a:pt x="4962" y="6241"/>
                  </a:cubicBezTo>
                  <a:cubicBezTo>
                    <a:pt x="4958" y="6241"/>
                    <a:pt x="4952" y="6241"/>
                    <a:pt x="4942" y="6238"/>
                  </a:cubicBezTo>
                  <a:lnTo>
                    <a:pt x="4942" y="6238"/>
                  </a:lnTo>
                  <a:cubicBezTo>
                    <a:pt x="4951" y="6239"/>
                    <a:pt x="4959" y="6240"/>
                    <a:pt x="4966" y="6241"/>
                  </a:cubicBezTo>
                  <a:lnTo>
                    <a:pt x="4966" y="6241"/>
                  </a:lnTo>
                  <a:cubicBezTo>
                    <a:pt x="4969" y="6241"/>
                    <a:pt x="4970" y="6239"/>
                    <a:pt x="4972" y="6238"/>
                  </a:cubicBezTo>
                  <a:lnTo>
                    <a:pt x="4942" y="6238"/>
                  </a:lnTo>
                  <a:cubicBezTo>
                    <a:pt x="5025" y="6202"/>
                    <a:pt x="4847" y="6202"/>
                    <a:pt x="5013" y="6167"/>
                  </a:cubicBezTo>
                  <a:lnTo>
                    <a:pt x="4930" y="6167"/>
                  </a:lnTo>
                  <a:cubicBezTo>
                    <a:pt x="5037" y="6143"/>
                    <a:pt x="4859" y="6143"/>
                    <a:pt x="5109" y="6143"/>
                  </a:cubicBezTo>
                  <a:cubicBezTo>
                    <a:pt x="5061" y="6167"/>
                    <a:pt x="5013" y="6190"/>
                    <a:pt x="4966" y="6202"/>
                  </a:cubicBezTo>
                  <a:cubicBezTo>
                    <a:pt x="5012" y="6191"/>
                    <a:pt x="5059" y="6187"/>
                    <a:pt x="5105" y="6187"/>
                  </a:cubicBezTo>
                  <a:cubicBezTo>
                    <a:pt x="5235" y="6187"/>
                    <a:pt x="5364" y="6219"/>
                    <a:pt x="5494" y="6219"/>
                  </a:cubicBezTo>
                  <a:cubicBezTo>
                    <a:pt x="5520" y="6219"/>
                    <a:pt x="5547" y="6217"/>
                    <a:pt x="5573" y="6214"/>
                  </a:cubicBezTo>
                  <a:cubicBezTo>
                    <a:pt x="5394" y="6214"/>
                    <a:pt x="5394" y="6155"/>
                    <a:pt x="5299" y="6131"/>
                  </a:cubicBezTo>
                  <a:cubicBezTo>
                    <a:pt x="5329" y="6129"/>
                    <a:pt x="5358" y="6128"/>
                    <a:pt x="5388" y="6128"/>
                  </a:cubicBezTo>
                  <a:cubicBezTo>
                    <a:pt x="5527" y="6128"/>
                    <a:pt x="5668" y="6149"/>
                    <a:pt x="5775" y="6179"/>
                  </a:cubicBezTo>
                  <a:cubicBezTo>
                    <a:pt x="5751" y="6190"/>
                    <a:pt x="5740" y="6202"/>
                    <a:pt x="5716" y="6214"/>
                  </a:cubicBezTo>
                  <a:cubicBezTo>
                    <a:pt x="5724" y="6214"/>
                    <a:pt x="5753" y="6209"/>
                    <a:pt x="5754" y="6209"/>
                  </a:cubicBezTo>
                  <a:lnTo>
                    <a:pt x="5754" y="6209"/>
                  </a:lnTo>
                  <a:cubicBezTo>
                    <a:pt x="5754" y="6209"/>
                    <a:pt x="5748" y="6210"/>
                    <a:pt x="5728" y="6214"/>
                  </a:cubicBezTo>
                  <a:lnTo>
                    <a:pt x="5787" y="6214"/>
                  </a:lnTo>
                  <a:cubicBezTo>
                    <a:pt x="5740" y="6214"/>
                    <a:pt x="5751" y="6226"/>
                    <a:pt x="5704" y="6226"/>
                  </a:cubicBezTo>
                  <a:lnTo>
                    <a:pt x="5737" y="6226"/>
                  </a:lnTo>
                  <a:cubicBezTo>
                    <a:pt x="5716" y="6231"/>
                    <a:pt x="5692" y="6238"/>
                    <a:pt x="5692" y="6238"/>
                  </a:cubicBezTo>
                  <a:cubicBezTo>
                    <a:pt x="5704" y="6250"/>
                    <a:pt x="5751" y="6286"/>
                    <a:pt x="5763" y="6286"/>
                  </a:cubicBezTo>
                  <a:cubicBezTo>
                    <a:pt x="5741" y="6291"/>
                    <a:pt x="5769" y="6300"/>
                    <a:pt x="5786" y="6304"/>
                  </a:cubicBezTo>
                  <a:lnTo>
                    <a:pt x="5786" y="6304"/>
                  </a:lnTo>
                  <a:cubicBezTo>
                    <a:pt x="5771" y="6302"/>
                    <a:pt x="5761" y="6301"/>
                    <a:pt x="5754" y="6301"/>
                  </a:cubicBezTo>
                  <a:cubicBezTo>
                    <a:pt x="5754" y="6301"/>
                    <a:pt x="5753" y="6301"/>
                    <a:pt x="5753" y="6301"/>
                  </a:cubicBezTo>
                  <a:lnTo>
                    <a:pt x="5753" y="6301"/>
                  </a:lnTo>
                  <a:cubicBezTo>
                    <a:pt x="5758" y="6302"/>
                    <a:pt x="5764" y="6304"/>
                    <a:pt x="5769" y="6305"/>
                  </a:cubicBezTo>
                  <a:lnTo>
                    <a:pt x="5769" y="6305"/>
                  </a:lnTo>
                  <a:cubicBezTo>
                    <a:pt x="5763" y="6304"/>
                    <a:pt x="5756" y="6303"/>
                    <a:pt x="5748" y="6302"/>
                  </a:cubicBezTo>
                  <a:lnTo>
                    <a:pt x="5748" y="6302"/>
                  </a:lnTo>
                  <a:cubicBezTo>
                    <a:pt x="5728" y="6305"/>
                    <a:pt x="5778" y="6325"/>
                    <a:pt x="5728" y="6333"/>
                  </a:cubicBezTo>
                  <a:lnTo>
                    <a:pt x="5835" y="6333"/>
                  </a:lnTo>
                  <a:cubicBezTo>
                    <a:pt x="5835" y="6333"/>
                    <a:pt x="5740" y="6333"/>
                    <a:pt x="5728" y="6345"/>
                  </a:cubicBezTo>
                  <a:cubicBezTo>
                    <a:pt x="5754" y="6345"/>
                    <a:pt x="5766" y="6353"/>
                    <a:pt x="5779" y="6357"/>
                  </a:cubicBezTo>
                  <a:lnTo>
                    <a:pt x="5692" y="6357"/>
                  </a:lnTo>
                  <a:cubicBezTo>
                    <a:pt x="5811" y="6357"/>
                    <a:pt x="5668" y="6357"/>
                    <a:pt x="5751" y="6369"/>
                  </a:cubicBezTo>
                  <a:cubicBezTo>
                    <a:pt x="5751" y="6377"/>
                    <a:pt x="5716" y="6386"/>
                    <a:pt x="5691" y="6390"/>
                  </a:cubicBezTo>
                  <a:lnTo>
                    <a:pt x="5691" y="6390"/>
                  </a:lnTo>
                  <a:cubicBezTo>
                    <a:pt x="5685" y="6391"/>
                    <a:pt x="5677" y="6392"/>
                    <a:pt x="5668" y="6393"/>
                  </a:cubicBezTo>
                  <a:cubicBezTo>
                    <a:pt x="5668" y="6393"/>
                    <a:pt x="5703" y="6398"/>
                    <a:pt x="5731" y="6401"/>
                  </a:cubicBezTo>
                  <a:lnTo>
                    <a:pt x="5731" y="6401"/>
                  </a:lnTo>
                  <a:cubicBezTo>
                    <a:pt x="5732" y="6401"/>
                    <a:pt x="5733" y="6402"/>
                    <a:pt x="5734" y="6402"/>
                  </a:cubicBezTo>
                  <a:lnTo>
                    <a:pt x="5734" y="6402"/>
                  </a:lnTo>
                  <a:cubicBezTo>
                    <a:pt x="5733" y="6402"/>
                    <a:pt x="5732" y="6402"/>
                    <a:pt x="5731" y="6401"/>
                  </a:cubicBezTo>
                  <a:lnTo>
                    <a:pt x="5731" y="6401"/>
                  </a:lnTo>
                  <a:cubicBezTo>
                    <a:pt x="5731" y="6401"/>
                    <a:pt x="5731" y="6401"/>
                    <a:pt x="5731" y="6401"/>
                  </a:cubicBezTo>
                  <a:cubicBezTo>
                    <a:pt x="5729" y="6401"/>
                    <a:pt x="5728" y="6402"/>
                    <a:pt x="5728" y="6405"/>
                  </a:cubicBezTo>
                  <a:lnTo>
                    <a:pt x="5742" y="6405"/>
                  </a:lnTo>
                  <a:cubicBezTo>
                    <a:pt x="5739" y="6403"/>
                    <a:pt x="5736" y="6402"/>
                    <a:pt x="5734" y="6402"/>
                  </a:cubicBezTo>
                  <a:lnTo>
                    <a:pt x="5734" y="6402"/>
                  </a:lnTo>
                  <a:cubicBezTo>
                    <a:pt x="5748" y="6403"/>
                    <a:pt x="5759" y="6405"/>
                    <a:pt x="5763" y="6405"/>
                  </a:cubicBezTo>
                  <a:lnTo>
                    <a:pt x="5742" y="6405"/>
                  </a:lnTo>
                  <a:cubicBezTo>
                    <a:pt x="5752" y="6409"/>
                    <a:pt x="5763" y="6417"/>
                    <a:pt x="5763" y="6417"/>
                  </a:cubicBezTo>
                  <a:cubicBezTo>
                    <a:pt x="5748" y="6413"/>
                    <a:pt x="5740" y="6411"/>
                    <a:pt x="5734" y="6411"/>
                  </a:cubicBezTo>
                  <a:cubicBezTo>
                    <a:pt x="5724" y="6411"/>
                    <a:pt x="5724" y="6417"/>
                    <a:pt x="5692" y="6417"/>
                  </a:cubicBezTo>
                  <a:lnTo>
                    <a:pt x="5704" y="6417"/>
                  </a:lnTo>
                  <a:cubicBezTo>
                    <a:pt x="5728" y="6417"/>
                    <a:pt x="5751" y="6417"/>
                    <a:pt x="5763" y="6429"/>
                  </a:cubicBezTo>
                  <a:cubicBezTo>
                    <a:pt x="5748" y="6429"/>
                    <a:pt x="5721" y="6434"/>
                    <a:pt x="5702" y="6434"/>
                  </a:cubicBezTo>
                  <a:cubicBezTo>
                    <a:pt x="5692" y="6434"/>
                    <a:pt x="5684" y="6433"/>
                    <a:pt x="5680" y="6429"/>
                  </a:cubicBezTo>
                  <a:lnTo>
                    <a:pt x="5680" y="6429"/>
                  </a:lnTo>
                  <a:cubicBezTo>
                    <a:pt x="5686" y="6435"/>
                    <a:pt x="5698" y="6435"/>
                    <a:pt x="5710" y="6435"/>
                  </a:cubicBezTo>
                  <a:cubicBezTo>
                    <a:pt x="5722" y="6435"/>
                    <a:pt x="5734" y="6435"/>
                    <a:pt x="5740" y="6440"/>
                  </a:cubicBezTo>
                  <a:cubicBezTo>
                    <a:pt x="5684" y="6440"/>
                    <a:pt x="5740" y="6456"/>
                    <a:pt x="5733" y="6456"/>
                  </a:cubicBezTo>
                  <a:cubicBezTo>
                    <a:pt x="5731" y="6456"/>
                    <a:pt x="5722" y="6454"/>
                    <a:pt x="5698" y="6449"/>
                  </a:cubicBezTo>
                  <a:lnTo>
                    <a:pt x="5698" y="6449"/>
                  </a:lnTo>
                  <a:cubicBezTo>
                    <a:pt x="5695" y="6451"/>
                    <a:pt x="5686" y="6452"/>
                    <a:pt x="5665" y="6452"/>
                  </a:cubicBezTo>
                  <a:lnTo>
                    <a:pt x="5665" y="6452"/>
                  </a:lnTo>
                  <a:cubicBezTo>
                    <a:pt x="5660" y="6450"/>
                    <a:pt x="5656" y="6449"/>
                    <a:pt x="5653" y="6449"/>
                  </a:cubicBezTo>
                  <a:cubicBezTo>
                    <a:pt x="5650" y="6449"/>
                    <a:pt x="5647" y="6450"/>
                    <a:pt x="5644" y="6452"/>
                  </a:cubicBezTo>
                  <a:cubicBezTo>
                    <a:pt x="5652" y="6452"/>
                    <a:pt x="5659" y="6452"/>
                    <a:pt x="5665" y="6452"/>
                  </a:cubicBezTo>
                  <a:lnTo>
                    <a:pt x="5665" y="6452"/>
                  </a:lnTo>
                  <a:cubicBezTo>
                    <a:pt x="5675" y="6457"/>
                    <a:pt x="5685" y="6464"/>
                    <a:pt x="5692" y="6464"/>
                  </a:cubicBezTo>
                  <a:cubicBezTo>
                    <a:pt x="5668" y="6464"/>
                    <a:pt x="5668" y="6476"/>
                    <a:pt x="5692" y="6476"/>
                  </a:cubicBezTo>
                  <a:lnTo>
                    <a:pt x="5632" y="6476"/>
                  </a:lnTo>
                  <a:cubicBezTo>
                    <a:pt x="5668" y="6476"/>
                    <a:pt x="5692" y="6488"/>
                    <a:pt x="5728" y="6488"/>
                  </a:cubicBezTo>
                  <a:lnTo>
                    <a:pt x="5668" y="6488"/>
                  </a:lnTo>
                  <a:cubicBezTo>
                    <a:pt x="5775" y="6500"/>
                    <a:pt x="5609" y="6500"/>
                    <a:pt x="5597" y="6500"/>
                  </a:cubicBezTo>
                  <a:cubicBezTo>
                    <a:pt x="5644" y="6500"/>
                    <a:pt x="5656" y="6512"/>
                    <a:pt x="5704" y="6512"/>
                  </a:cubicBezTo>
                  <a:lnTo>
                    <a:pt x="5680" y="6512"/>
                  </a:lnTo>
                  <a:cubicBezTo>
                    <a:pt x="5665" y="6512"/>
                    <a:pt x="5691" y="6516"/>
                    <a:pt x="5713" y="6520"/>
                  </a:cubicBezTo>
                  <a:lnTo>
                    <a:pt x="5713" y="6520"/>
                  </a:lnTo>
                  <a:cubicBezTo>
                    <a:pt x="5717" y="6518"/>
                    <a:pt x="5721" y="6517"/>
                    <a:pt x="5723" y="6517"/>
                  </a:cubicBezTo>
                  <a:lnTo>
                    <a:pt x="5723" y="6517"/>
                  </a:lnTo>
                  <a:cubicBezTo>
                    <a:pt x="5724" y="6517"/>
                    <a:pt x="5724" y="6518"/>
                    <a:pt x="5720" y="6521"/>
                  </a:cubicBezTo>
                  <a:lnTo>
                    <a:pt x="5720" y="6521"/>
                  </a:lnTo>
                  <a:cubicBezTo>
                    <a:pt x="5718" y="6521"/>
                    <a:pt x="5716" y="6520"/>
                    <a:pt x="5713" y="6520"/>
                  </a:cubicBezTo>
                  <a:lnTo>
                    <a:pt x="5713" y="6520"/>
                  </a:lnTo>
                  <a:cubicBezTo>
                    <a:pt x="5704" y="6524"/>
                    <a:pt x="5693" y="6531"/>
                    <a:pt x="5703" y="6531"/>
                  </a:cubicBezTo>
                  <a:cubicBezTo>
                    <a:pt x="5707" y="6531"/>
                    <a:pt x="5714" y="6530"/>
                    <a:pt x="5725" y="6527"/>
                  </a:cubicBezTo>
                  <a:lnTo>
                    <a:pt x="5725" y="6527"/>
                  </a:lnTo>
                  <a:cubicBezTo>
                    <a:pt x="5723" y="6526"/>
                    <a:pt x="5720" y="6525"/>
                    <a:pt x="5716" y="6524"/>
                  </a:cubicBezTo>
                  <a:cubicBezTo>
                    <a:pt x="5717" y="6523"/>
                    <a:pt x="5719" y="6522"/>
                    <a:pt x="5720" y="6521"/>
                  </a:cubicBezTo>
                  <a:lnTo>
                    <a:pt x="5720" y="6521"/>
                  </a:lnTo>
                  <a:cubicBezTo>
                    <a:pt x="5731" y="6523"/>
                    <a:pt x="5740" y="6524"/>
                    <a:pt x="5740" y="6524"/>
                  </a:cubicBezTo>
                  <a:cubicBezTo>
                    <a:pt x="5734" y="6525"/>
                    <a:pt x="5730" y="6526"/>
                    <a:pt x="5725" y="6527"/>
                  </a:cubicBezTo>
                  <a:lnTo>
                    <a:pt x="5725" y="6527"/>
                  </a:lnTo>
                  <a:cubicBezTo>
                    <a:pt x="5732" y="6530"/>
                    <a:pt x="5726" y="6532"/>
                    <a:pt x="5714" y="6532"/>
                  </a:cubicBezTo>
                  <a:lnTo>
                    <a:pt x="5714" y="6532"/>
                  </a:lnTo>
                  <a:cubicBezTo>
                    <a:pt x="5657" y="6528"/>
                    <a:pt x="5631" y="6527"/>
                    <a:pt x="5624" y="6527"/>
                  </a:cubicBezTo>
                  <a:cubicBezTo>
                    <a:pt x="5609" y="6527"/>
                    <a:pt x="5670" y="6532"/>
                    <a:pt x="5706" y="6532"/>
                  </a:cubicBezTo>
                  <a:cubicBezTo>
                    <a:pt x="5709" y="6532"/>
                    <a:pt x="5712" y="6532"/>
                    <a:pt x="5714" y="6532"/>
                  </a:cubicBezTo>
                  <a:lnTo>
                    <a:pt x="5714" y="6532"/>
                  </a:lnTo>
                  <a:cubicBezTo>
                    <a:pt x="5729" y="6533"/>
                    <a:pt x="5745" y="6534"/>
                    <a:pt x="5763" y="6536"/>
                  </a:cubicBezTo>
                  <a:cubicBezTo>
                    <a:pt x="5740" y="6536"/>
                    <a:pt x="5740" y="6536"/>
                    <a:pt x="5775" y="6548"/>
                  </a:cubicBezTo>
                  <a:cubicBezTo>
                    <a:pt x="5680" y="6548"/>
                    <a:pt x="5704" y="6548"/>
                    <a:pt x="5597" y="6560"/>
                  </a:cubicBezTo>
                  <a:cubicBezTo>
                    <a:pt x="5628" y="6560"/>
                    <a:pt x="5655" y="6554"/>
                    <a:pt x="5683" y="6554"/>
                  </a:cubicBezTo>
                  <a:cubicBezTo>
                    <a:pt x="5697" y="6554"/>
                    <a:pt x="5712" y="6556"/>
                    <a:pt x="5728" y="6560"/>
                  </a:cubicBezTo>
                  <a:lnTo>
                    <a:pt x="5656" y="6560"/>
                  </a:lnTo>
                  <a:cubicBezTo>
                    <a:pt x="5716" y="6571"/>
                    <a:pt x="5722" y="6574"/>
                    <a:pt x="5708" y="6574"/>
                  </a:cubicBezTo>
                  <a:cubicBezTo>
                    <a:pt x="5707" y="6574"/>
                    <a:pt x="5706" y="6574"/>
                    <a:pt x="5704" y="6574"/>
                  </a:cubicBezTo>
                  <a:lnTo>
                    <a:pt x="5704" y="6574"/>
                  </a:lnTo>
                  <a:cubicBezTo>
                    <a:pt x="5704" y="6586"/>
                    <a:pt x="5709" y="6591"/>
                    <a:pt x="5716" y="6591"/>
                  </a:cubicBezTo>
                  <a:cubicBezTo>
                    <a:pt x="5717" y="6591"/>
                    <a:pt x="5719" y="6591"/>
                    <a:pt x="5720" y="6591"/>
                  </a:cubicBezTo>
                  <a:lnTo>
                    <a:pt x="5720" y="6591"/>
                  </a:lnTo>
                  <a:cubicBezTo>
                    <a:pt x="5701" y="6599"/>
                    <a:pt x="5709" y="6603"/>
                    <a:pt x="5728" y="6603"/>
                  </a:cubicBezTo>
                  <a:cubicBezTo>
                    <a:pt x="5741" y="6603"/>
                    <a:pt x="5761" y="6601"/>
                    <a:pt x="5779" y="6597"/>
                  </a:cubicBezTo>
                  <a:lnTo>
                    <a:pt x="5779" y="6597"/>
                  </a:lnTo>
                  <a:cubicBezTo>
                    <a:pt x="5757" y="6602"/>
                    <a:pt x="5750" y="6606"/>
                    <a:pt x="5749" y="6608"/>
                  </a:cubicBezTo>
                  <a:lnTo>
                    <a:pt x="5749" y="6608"/>
                  </a:lnTo>
                  <a:cubicBezTo>
                    <a:pt x="5741" y="6607"/>
                    <a:pt x="5730" y="6607"/>
                    <a:pt x="5716" y="6607"/>
                  </a:cubicBezTo>
                  <a:cubicBezTo>
                    <a:pt x="5740" y="6619"/>
                    <a:pt x="5763" y="6619"/>
                    <a:pt x="5799" y="6619"/>
                  </a:cubicBezTo>
                  <a:lnTo>
                    <a:pt x="5763" y="6619"/>
                  </a:lnTo>
                  <a:cubicBezTo>
                    <a:pt x="5823" y="6619"/>
                    <a:pt x="5882" y="6631"/>
                    <a:pt x="5942" y="6631"/>
                  </a:cubicBezTo>
                  <a:cubicBezTo>
                    <a:pt x="5910" y="6635"/>
                    <a:pt x="5893" y="6636"/>
                    <a:pt x="5880" y="6636"/>
                  </a:cubicBezTo>
                  <a:cubicBezTo>
                    <a:pt x="5855" y="6636"/>
                    <a:pt x="5847" y="6631"/>
                    <a:pt x="5775" y="6631"/>
                  </a:cubicBezTo>
                  <a:lnTo>
                    <a:pt x="5740" y="6631"/>
                  </a:lnTo>
                  <a:cubicBezTo>
                    <a:pt x="5737" y="6634"/>
                    <a:pt x="5737" y="6635"/>
                    <a:pt x="5737" y="6635"/>
                  </a:cubicBezTo>
                  <a:cubicBezTo>
                    <a:pt x="5739" y="6635"/>
                    <a:pt x="5744" y="6632"/>
                    <a:pt x="5744" y="6632"/>
                  </a:cubicBezTo>
                  <a:lnTo>
                    <a:pt x="5744" y="6632"/>
                  </a:lnTo>
                  <a:cubicBezTo>
                    <a:pt x="5744" y="6632"/>
                    <a:pt x="5741" y="6634"/>
                    <a:pt x="5728" y="6643"/>
                  </a:cubicBezTo>
                  <a:cubicBezTo>
                    <a:pt x="5775" y="6643"/>
                    <a:pt x="5823" y="6655"/>
                    <a:pt x="5882" y="6655"/>
                  </a:cubicBezTo>
                  <a:cubicBezTo>
                    <a:pt x="5704" y="6655"/>
                    <a:pt x="5835" y="6655"/>
                    <a:pt x="5716" y="6643"/>
                  </a:cubicBezTo>
                  <a:lnTo>
                    <a:pt x="5716" y="6643"/>
                  </a:lnTo>
                  <a:cubicBezTo>
                    <a:pt x="5740" y="6655"/>
                    <a:pt x="5751" y="6655"/>
                    <a:pt x="5763" y="6655"/>
                  </a:cubicBezTo>
                  <a:lnTo>
                    <a:pt x="5716" y="6655"/>
                  </a:lnTo>
                  <a:cubicBezTo>
                    <a:pt x="5751" y="6655"/>
                    <a:pt x="5775" y="6655"/>
                    <a:pt x="5799" y="6667"/>
                  </a:cubicBezTo>
                  <a:lnTo>
                    <a:pt x="5784" y="6667"/>
                  </a:lnTo>
                  <a:cubicBezTo>
                    <a:pt x="5785" y="6669"/>
                    <a:pt x="5786" y="6671"/>
                    <a:pt x="5787" y="6674"/>
                  </a:cubicBezTo>
                  <a:lnTo>
                    <a:pt x="5787" y="6674"/>
                  </a:lnTo>
                  <a:cubicBezTo>
                    <a:pt x="5787" y="6673"/>
                    <a:pt x="5787" y="6673"/>
                    <a:pt x="5786" y="6673"/>
                  </a:cubicBezTo>
                  <a:cubicBezTo>
                    <a:pt x="5785" y="6673"/>
                    <a:pt x="5779" y="6679"/>
                    <a:pt x="5763" y="6679"/>
                  </a:cubicBezTo>
                  <a:cubicBezTo>
                    <a:pt x="5740" y="6702"/>
                    <a:pt x="5894" y="6702"/>
                    <a:pt x="5823" y="6702"/>
                  </a:cubicBezTo>
                  <a:lnTo>
                    <a:pt x="5740" y="6702"/>
                  </a:lnTo>
                  <a:cubicBezTo>
                    <a:pt x="5811" y="6702"/>
                    <a:pt x="5882" y="6702"/>
                    <a:pt x="5954" y="6714"/>
                  </a:cubicBezTo>
                  <a:cubicBezTo>
                    <a:pt x="5882" y="6714"/>
                    <a:pt x="5799" y="6714"/>
                    <a:pt x="5740" y="6702"/>
                  </a:cubicBezTo>
                  <a:lnTo>
                    <a:pt x="5740" y="6702"/>
                  </a:lnTo>
                  <a:cubicBezTo>
                    <a:pt x="5728" y="6714"/>
                    <a:pt x="5823" y="6714"/>
                    <a:pt x="5823" y="6714"/>
                  </a:cubicBezTo>
                  <a:cubicBezTo>
                    <a:pt x="5787" y="6714"/>
                    <a:pt x="5763" y="6714"/>
                    <a:pt x="5740" y="6726"/>
                  </a:cubicBezTo>
                  <a:cubicBezTo>
                    <a:pt x="5748" y="6722"/>
                    <a:pt x="5757" y="6721"/>
                    <a:pt x="5767" y="6721"/>
                  </a:cubicBezTo>
                  <a:cubicBezTo>
                    <a:pt x="5787" y="6721"/>
                    <a:pt x="5811" y="6726"/>
                    <a:pt x="5835" y="6726"/>
                  </a:cubicBezTo>
                  <a:lnTo>
                    <a:pt x="5728" y="6726"/>
                  </a:lnTo>
                  <a:cubicBezTo>
                    <a:pt x="5728" y="6726"/>
                    <a:pt x="5740" y="6738"/>
                    <a:pt x="5728" y="6738"/>
                  </a:cubicBezTo>
                  <a:cubicBezTo>
                    <a:pt x="5741" y="6738"/>
                    <a:pt x="5780" y="6746"/>
                    <a:pt x="5814" y="6750"/>
                  </a:cubicBezTo>
                  <a:lnTo>
                    <a:pt x="5751" y="6750"/>
                  </a:lnTo>
                  <a:cubicBezTo>
                    <a:pt x="5772" y="6750"/>
                    <a:pt x="5794" y="6750"/>
                    <a:pt x="5816" y="6750"/>
                  </a:cubicBezTo>
                  <a:lnTo>
                    <a:pt x="5816" y="6750"/>
                  </a:lnTo>
                  <a:cubicBezTo>
                    <a:pt x="5830" y="6752"/>
                    <a:pt x="5844" y="6753"/>
                    <a:pt x="5853" y="6753"/>
                  </a:cubicBezTo>
                  <a:cubicBezTo>
                    <a:pt x="5860" y="6753"/>
                    <a:pt x="5865" y="6753"/>
                    <a:pt x="5868" y="6751"/>
                  </a:cubicBezTo>
                  <a:lnTo>
                    <a:pt x="5868" y="6751"/>
                  </a:lnTo>
                  <a:cubicBezTo>
                    <a:pt x="5911" y="6753"/>
                    <a:pt x="5953" y="6756"/>
                    <a:pt x="5990" y="6762"/>
                  </a:cubicBezTo>
                  <a:cubicBezTo>
                    <a:pt x="5954" y="6762"/>
                    <a:pt x="5954" y="6762"/>
                    <a:pt x="5990" y="6774"/>
                  </a:cubicBezTo>
                  <a:cubicBezTo>
                    <a:pt x="5914" y="6765"/>
                    <a:pt x="5832" y="6757"/>
                    <a:pt x="5753" y="6757"/>
                  </a:cubicBezTo>
                  <a:cubicBezTo>
                    <a:pt x="5720" y="6757"/>
                    <a:pt x="5688" y="6758"/>
                    <a:pt x="5656" y="6762"/>
                  </a:cubicBezTo>
                  <a:cubicBezTo>
                    <a:pt x="5692" y="6762"/>
                    <a:pt x="5728" y="6774"/>
                    <a:pt x="5751" y="6774"/>
                  </a:cubicBezTo>
                  <a:cubicBezTo>
                    <a:pt x="5740" y="6774"/>
                    <a:pt x="5716" y="6762"/>
                    <a:pt x="5704" y="6762"/>
                  </a:cubicBezTo>
                  <a:cubicBezTo>
                    <a:pt x="5751" y="6762"/>
                    <a:pt x="5787" y="6762"/>
                    <a:pt x="5835" y="6774"/>
                  </a:cubicBezTo>
                  <a:lnTo>
                    <a:pt x="5728" y="6774"/>
                  </a:lnTo>
                  <a:cubicBezTo>
                    <a:pt x="5728" y="6786"/>
                    <a:pt x="5740" y="6786"/>
                    <a:pt x="5751" y="6786"/>
                  </a:cubicBezTo>
                  <a:cubicBezTo>
                    <a:pt x="5741" y="6786"/>
                    <a:pt x="5723" y="6794"/>
                    <a:pt x="5710" y="6797"/>
                  </a:cubicBezTo>
                  <a:cubicBezTo>
                    <a:pt x="5803" y="6786"/>
                    <a:pt x="5896" y="6786"/>
                    <a:pt x="5990" y="6786"/>
                  </a:cubicBezTo>
                  <a:cubicBezTo>
                    <a:pt x="5906" y="6798"/>
                    <a:pt x="5835" y="6798"/>
                    <a:pt x="5751" y="6798"/>
                  </a:cubicBezTo>
                  <a:cubicBezTo>
                    <a:pt x="5847" y="6810"/>
                    <a:pt x="5763" y="6810"/>
                    <a:pt x="5751" y="6810"/>
                  </a:cubicBezTo>
                  <a:cubicBezTo>
                    <a:pt x="5811" y="6810"/>
                    <a:pt x="5847" y="6810"/>
                    <a:pt x="5918" y="6821"/>
                  </a:cubicBezTo>
                  <a:cubicBezTo>
                    <a:pt x="5871" y="6821"/>
                    <a:pt x="5847" y="6845"/>
                    <a:pt x="5799" y="6845"/>
                  </a:cubicBezTo>
                  <a:lnTo>
                    <a:pt x="5775" y="6845"/>
                  </a:lnTo>
                  <a:cubicBezTo>
                    <a:pt x="5751" y="6845"/>
                    <a:pt x="5823" y="6851"/>
                    <a:pt x="5845" y="6851"/>
                  </a:cubicBezTo>
                  <a:cubicBezTo>
                    <a:pt x="5856" y="6851"/>
                    <a:pt x="5855" y="6849"/>
                    <a:pt x="5823" y="6845"/>
                  </a:cubicBezTo>
                  <a:cubicBezTo>
                    <a:pt x="5871" y="6845"/>
                    <a:pt x="5930" y="6845"/>
                    <a:pt x="5978" y="6857"/>
                  </a:cubicBezTo>
                  <a:lnTo>
                    <a:pt x="5942" y="6857"/>
                  </a:lnTo>
                  <a:cubicBezTo>
                    <a:pt x="5942" y="6857"/>
                    <a:pt x="6037" y="6869"/>
                    <a:pt x="6013" y="6869"/>
                  </a:cubicBezTo>
                  <a:cubicBezTo>
                    <a:pt x="5956" y="6874"/>
                    <a:pt x="5912" y="6878"/>
                    <a:pt x="5881" y="6881"/>
                  </a:cubicBezTo>
                  <a:lnTo>
                    <a:pt x="5881" y="6881"/>
                  </a:lnTo>
                  <a:cubicBezTo>
                    <a:pt x="5903" y="6880"/>
                    <a:pt x="6139" y="6877"/>
                    <a:pt x="6097" y="6869"/>
                  </a:cubicBezTo>
                  <a:lnTo>
                    <a:pt x="6085" y="6869"/>
                  </a:lnTo>
                  <a:cubicBezTo>
                    <a:pt x="6085" y="6869"/>
                    <a:pt x="6049" y="6857"/>
                    <a:pt x="6049" y="6845"/>
                  </a:cubicBezTo>
                  <a:cubicBezTo>
                    <a:pt x="6049" y="6821"/>
                    <a:pt x="6121" y="6821"/>
                    <a:pt x="6132" y="6810"/>
                  </a:cubicBezTo>
                  <a:cubicBezTo>
                    <a:pt x="6132" y="6810"/>
                    <a:pt x="6049" y="6786"/>
                    <a:pt x="6025" y="6786"/>
                  </a:cubicBezTo>
                  <a:cubicBezTo>
                    <a:pt x="6025" y="6786"/>
                    <a:pt x="6061" y="6762"/>
                    <a:pt x="6073" y="6762"/>
                  </a:cubicBezTo>
                  <a:cubicBezTo>
                    <a:pt x="6037" y="6750"/>
                    <a:pt x="6037" y="6750"/>
                    <a:pt x="6073" y="6750"/>
                  </a:cubicBezTo>
                  <a:cubicBezTo>
                    <a:pt x="6061" y="6750"/>
                    <a:pt x="6049" y="6750"/>
                    <a:pt x="6037" y="6738"/>
                  </a:cubicBezTo>
                  <a:lnTo>
                    <a:pt x="6013" y="6738"/>
                  </a:lnTo>
                  <a:cubicBezTo>
                    <a:pt x="6085" y="6738"/>
                    <a:pt x="5966" y="6738"/>
                    <a:pt x="6049" y="6726"/>
                  </a:cubicBezTo>
                  <a:lnTo>
                    <a:pt x="5966" y="6726"/>
                  </a:lnTo>
                  <a:cubicBezTo>
                    <a:pt x="5978" y="6726"/>
                    <a:pt x="5978" y="6726"/>
                    <a:pt x="5978" y="6714"/>
                  </a:cubicBezTo>
                  <a:lnTo>
                    <a:pt x="5954" y="6714"/>
                  </a:lnTo>
                  <a:cubicBezTo>
                    <a:pt x="6037" y="6702"/>
                    <a:pt x="6052" y="6699"/>
                    <a:pt x="6040" y="6699"/>
                  </a:cubicBezTo>
                  <a:cubicBezTo>
                    <a:pt x="6032" y="6699"/>
                    <a:pt x="6010" y="6701"/>
                    <a:pt x="5990" y="6702"/>
                  </a:cubicBezTo>
                  <a:lnTo>
                    <a:pt x="5990" y="6702"/>
                  </a:lnTo>
                  <a:cubicBezTo>
                    <a:pt x="5990" y="6678"/>
                    <a:pt x="5990" y="6667"/>
                    <a:pt x="6037" y="6655"/>
                  </a:cubicBezTo>
                  <a:lnTo>
                    <a:pt x="6037" y="6655"/>
                  </a:lnTo>
                  <a:cubicBezTo>
                    <a:pt x="6034" y="6655"/>
                    <a:pt x="6032" y="6655"/>
                    <a:pt x="6030" y="6656"/>
                  </a:cubicBezTo>
                  <a:lnTo>
                    <a:pt x="6030" y="6656"/>
                  </a:lnTo>
                  <a:cubicBezTo>
                    <a:pt x="6029" y="6655"/>
                    <a:pt x="6024" y="6655"/>
                    <a:pt x="6013" y="6655"/>
                  </a:cubicBezTo>
                  <a:cubicBezTo>
                    <a:pt x="6168" y="6643"/>
                    <a:pt x="5942" y="6643"/>
                    <a:pt x="6085" y="6643"/>
                  </a:cubicBezTo>
                  <a:cubicBezTo>
                    <a:pt x="6080" y="6640"/>
                    <a:pt x="6077" y="6639"/>
                    <a:pt x="6075" y="6637"/>
                  </a:cubicBezTo>
                  <a:lnTo>
                    <a:pt x="6075" y="6637"/>
                  </a:lnTo>
                  <a:cubicBezTo>
                    <a:pt x="6043" y="6631"/>
                    <a:pt x="6006" y="6631"/>
                    <a:pt x="5978" y="6631"/>
                  </a:cubicBezTo>
                  <a:lnTo>
                    <a:pt x="5954" y="6631"/>
                  </a:lnTo>
                  <a:cubicBezTo>
                    <a:pt x="5978" y="6631"/>
                    <a:pt x="6002" y="6631"/>
                    <a:pt x="6013" y="6619"/>
                  </a:cubicBezTo>
                  <a:cubicBezTo>
                    <a:pt x="6013" y="6619"/>
                    <a:pt x="5954" y="6595"/>
                    <a:pt x="5954" y="6595"/>
                  </a:cubicBezTo>
                  <a:cubicBezTo>
                    <a:pt x="5966" y="6595"/>
                    <a:pt x="5978" y="6583"/>
                    <a:pt x="5990" y="6583"/>
                  </a:cubicBezTo>
                  <a:lnTo>
                    <a:pt x="5930" y="6583"/>
                  </a:lnTo>
                  <a:cubicBezTo>
                    <a:pt x="5954" y="6577"/>
                    <a:pt x="5963" y="6577"/>
                    <a:pt x="5964" y="6577"/>
                  </a:cubicBezTo>
                  <a:cubicBezTo>
                    <a:pt x="5966" y="6577"/>
                    <a:pt x="5960" y="6577"/>
                    <a:pt x="5954" y="6571"/>
                  </a:cubicBezTo>
                  <a:cubicBezTo>
                    <a:pt x="5990" y="6571"/>
                    <a:pt x="6049" y="6560"/>
                    <a:pt x="6085" y="6560"/>
                  </a:cubicBezTo>
                  <a:lnTo>
                    <a:pt x="6097" y="6560"/>
                  </a:lnTo>
                  <a:cubicBezTo>
                    <a:pt x="6061" y="6560"/>
                    <a:pt x="6037" y="6548"/>
                    <a:pt x="6002" y="6536"/>
                  </a:cubicBezTo>
                  <a:lnTo>
                    <a:pt x="6028" y="6536"/>
                  </a:lnTo>
                  <a:cubicBezTo>
                    <a:pt x="6023" y="6530"/>
                    <a:pt x="6013" y="6519"/>
                    <a:pt x="5978" y="6512"/>
                  </a:cubicBezTo>
                  <a:cubicBezTo>
                    <a:pt x="6109" y="6512"/>
                    <a:pt x="5978" y="6512"/>
                    <a:pt x="5990" y="6500"/>
                  </a:cubicBezTo>
                  <a:lnTo>
                    <a:pt x="5990" y="6500"/>
                  </a:lnTo>
                  <a:cubicBezTo>
                    <a:pt x="5990" y="6502"/>
                    <a:pt x="5992" y="6503"/>
                    <a:pt x="5995" y="6503"/>
                  </a:cubicBezTo>
                  <a:cubicBezTo>
                    <a:pt x="6007" y="6503"/>
                    <a:pt x="6037" y="6488"/>
                    <a:pt x="6037" y="6488"/>
                  </a:cubicBezTo>
                  <a:cubicBezTo>
                    <a:pt x="6025" y="6476"/>
                    <a:pt x="6002" y="6476"/>
                    <a:pt x="5990" y="6476"/>
                  </a:cubicBezTo>
                  <a:cubicBezTo>
                    <a:pt x="6013" y="6476"/>
                    <a:pt x="6061" y="6476"/>
                    <a:pt x="5966" y="6464"/>
                  </a:cubicBezTo>
                  <a:cubicBezTo>
                    <a:pt x="6007" y="6454"/>
                    <a:pt x="6039" y="6426"/>
                    <a:pt x="6055" y="6426"/>
                  </a:cubicBezTo>
                  <a:cubicBezTo>
                    <a:pt x="6056" y="6426"/>
                    <a:pt x="6057" y="6426"/>
                    <a:pt x="6058" y="6427"/>
                  </a:cubicBezTo>
                  <a:lnTo>
                    <a:pt x="6058" y="6427"/>
                  </a:lnTo>
                  <a:cubicBezTo>
                    <a:pt x="6041" y="6417"/>
                    <a:pt x="6016" y="6412"/>
                    <a:pt x="5990" y="6410"/>
                  </a:cubicBezTo>
                  <a:lnTo>
                    <a:pt x="5990" y="6410"/>
                  </a:lnTo>
                  <a:cubicBezTo>
                    <a:pt x="6019" y="6400"/>
                    <a:pt x="6044" y="6383"/>
                    <a:pt x="6049" y="6357"/>
                  </a:cubicBezTo>
                  <a:lnTo>
                    <a:pt x="6037" y="6357"/>
                  </a:lnTo>
                  <a:cubicBezTo>
                    <a:pt x="6032" y="6352"/>
                    <a:pt x="6027" y="6349"/>
                    <a:pt x="6022" y="6348"/>
                  </a:cubicBezTo>
                  <a:lnTo>
                    <a:pt x="6022" y="6348"/>
                  </a:lnTo>
                  <a:cubicBezTo>
                    <a:pt x="6024" y="6348"/>
                    <a:pt x="6025" y="6348"/>
                    <a:pt x="6027" y="6348"/>
                  </a:cubicBezTo>
                  <a:cubicBezTo>
                    <a:pt x="6037" y="6348"/>
                    <a:pt x="6049" y="6351"/>
                    <a:pt x="6061" y="6357"/>
                  </a:cubicBezTo>
                  <a:cubicBezTo>
                    <a:pt x="6049" y="6345"/>
                    <a:pt x="6013" y="6345"/>
                    <a:pt x="6013" y="6345"/>
                  </a:cubicBezTo>
                  <a:cubicBezTo>
                    <a:pt x="6013" y="6345"/>
                    <a:pt x="6018" y="6345"/>
                    <a:pt x="6025" y="6345"/>
                  </a:cubicBezTo>
                  <a:lnTo>
                    <a:pt x="6025" y="6345"/>
                  </a:lnTo>
                  <a:cubicBezTo>
                    <a:pt x="6025" y="6345"/>
                    <a:pt x="6025" y="6345"/>
                    <a:pt x="6025" y="6345"/>
                  </a:cubicBezTo>
                  <a:lnTo>
                    <a:pt x="6025" y="6345"/>
                  </a:lnTo>
                  <a:lnTo>
                    <a:pt x="6025" y="6345"/>
                  </a:lnTo>
                  <a:cubicBezTo>
                    <a:pt x="6025" y="6345"/>
                    <a:pt x="6025" y="6345"/>
                    <a:pt x="6025" y="6345"/>
                  </a:cubicBezTo>
                  <a:lnTo>
                    <a:pt x="6025" y="6345"/>
                  </a:lnTo>
                  <a:cubicBezTo>
                    <a:pt x="6014" y="6333"/>
                    <a:pt x="6025" y="6333"/>
                    <a:pt x="6025" y="6333"/>
                  </a:cubicBezTo>
                  <a:lnTo>
                    <a:pt x="5966" y="6333"/>
                  </a:lnTo>
                  <a:cubicBezTo>
                    <a:pt x="6037" y="6333"/>
                    <a:pt x="5978" y="6309"/>
                    <a:pt x="6013" y="6309"/>
                  </a:cubicBezTo>
                  <a:cubicBezTo>
                    <a:pt x="6001" y="6309"/>
                    <a:pt x="5986" y="6300"/>
                    <a:pt x="5971" y="6295"/>
                  </a:cubicBezTo>
                  <a:lnTo>
                    <a:pt x="5971" y="6295"/>
                  </a:lnTo>
                  <a:cubicBezTo>
                    <a:pt x="5996" y="6291"/>
                    <a:pt x="6017" y="6286"/>
                    <a:pt x="6049" y="6286"/>
                  </a:cubicBezTo>
                  <a:cubicBezTo>
                    <a:pt x="6025" y="6274"/>
                    <a:pt x="5990" y="6274"/>
                    <a:pt x="5966" y="6274"/>
                  </a:cubicBezTo>
                  <a:cubicBezTo>
                    <a:pt x="6002" y="6262"/>
                    <a:pt x="6097" y="6250"/>
                    <a:pt x="5990" y="6238"/>
                  </a:cubicBezTo>
                  <a:lnTo>
                    <a:pt x="6049" y="6238"/>
                  </a:lnTo>
                  <a:cubicBezTo>
                    <a:pt x="6038" y="6235"/>
                    <a:pt x="6032" y="6234"/>
                    <a:pt x="6028" y="6234"/>
                  </a:cubicBezTo>
                  <a:cubicBezTo>
                    <a:pt x="6020" y="6234"/>
                    <a:pt x="6020" y="6237"/>
                    <a:pt x="6017" y="6237"/>
                  </a:cubicBezTo>
                  <a:cubicBezTo>
                    <a:pt x="6013" y="6237"/>
                    <a:pt x="6007" y="6235"/>
                    <a:pt x="5990" y="6226"/>
                  </a:cubicBezTo>
                  <a:cubicBezTo>
                    <a:pt x="6049" y="6214"/>
                    <a:pt x="6121" y="6214"/>
                    <a:pt x="6180" y="6214"/>
                  </a:cubicBezTo>
                  <a:cubicBezTo>
                    <a:pt x="6148" y="6214"/>
                    <a:pt x="6115" y="6214"/>
                    <a:pt x="6083" y="6212"/>
                  </a:cubicBezTo>
                  <a:lnTo>
                    <a:pt x="6083" y="6212"/>
                  </a:lnTo>
                  <a:cubicBezTo>
                    <a:pt x="6177" y="6210"/>
                    <a:pt x="6328" y="6192"/>
                    <a:pt x="6423" y="6192"/>
                  </a:cubicBezTo>
                  <a:cubicBezTo>
                    <a:pt x="6460" y="6192"/>
                    <a:pt x="6489" y="6195"/>
                    <a:pt x="6502" y="6202"/>
                  </a:cubicBezTo>
                  <a:cubicBezTo>
                    <a:pt x="6490" y="6190"/>
                    <a:pt x="6406" y="6167"/>
                    <a:pt x="6406" y="6167"/>
                  </a:cubicBezTo>
                  <a:cubicBezTo>
                    <a:pt x="6441" y="6136"/>
                    <a:pt x="6502" y="6126"/>
                    <a:pt x="6569" y="6126"/>
                  </a:cubicBezTo>
                  <a:cubicBezTo>
                    <a:pt x="6683" y="6126"/>
                    <a:pt x="6814" y="6155"/>
                    <a:pt x="6859" y="6155"/>
                  </a:cubicBezTo>
                  <a:cubicBezTo>
                    <a:pt x="6835" y="6155"/>
                    <a:pt x="6835" y="6155"/>
                    <a:pt x="6847" y="6167"/>
                  </a:cubicBezTo>
                  <a:cubicBezTo>
                    <a:pt x="6787" y="6173"/>
                    <a:pt x="6805" y="6173"/>
                    <a:pt x="6823" y="6173"/>
                  </a:cubicBezTo>
                  <a:cubicBezTo>
                    <a:pt x="6841" y="6173"/>
                    <a:pt x="6859" y="6173"/>
                    <a:pt x="6799" y="6179"/>
                  </a:cubicBezTo>
                  <a:cubicBezTo>
                    <a:pt x="6847" y="6179"/>
                    <a:pt x="6775" y="6202"/>
                    <a:pt x="6764" y="6214"/>
                  </a:cubicBezTo>
                  <a:cubicBezTo>
                    <a:pt x="6771" y="6214"/>
                    <a:pt x="6801" y="6209"/>
                    <a:pt x="6801" y="6209"/>
                  </a:cubicBezTo>
                  <a:lnTo>
                    <a:pt x="6801" y="6209"/>
                  </a:lnTo>
                  <a:cubicBezTo>
                    <a:pt x="6802" y="6209"/>
                    <a:pt x="6795" y="6210"/>
                    <a:pt x="6775" y="6214"/>
                  </a:cubicBezTo>
                  <a:lnTo>
                    <a:pt x="6847" y="6214"/>
                  </a:lnTo>
                  <a:cubicBezTo>
                    <a:pt x="6799" y="6214"/>
                    <a:pt x="6811" y="6226"/>
                    <a:pt x="6764" y="6226"/>
                  </a:cubicBezTo>
                  <a:lnTo>
                    <a:pt x="6786" y="6226"/>
                  </a:lnTo>
                  <a:cubicBezTo>
                    <a:pt x="6764" y="6231"/>
                    <a:pt x="6740" y="6238"/>
                    <a:pt x="6740" y="6238"/>
                  </a:cubicBezTo>
                  <a:cubicBezTo>
                    <a:pt x="6764" y="6250"/>
                    <a:pt x="6799" y="6286"/>
                    <a:pt x="6823" y="6286"/>
                  </a:cubicBezTo>
                  <a:cubicBezTo>
                    <a:pt x="6797" y="6291"/>
                    <a:pt x="6819" y="6298"/>
                    <a:pt x="6837" y="6303"/>
                  </a:cubicBezTo>
                  <a:lnTo>
                    <a:pt x="6837" y="6303"/>
                  </a:lnTo>
                  <a:cubicBezTo>
                    <a:pt x="6826" y="6302"/>
                    <a:pt x="6818" y="6301"/>
                    <a:pt x="6812" y="6301"/>
                  </a:cubicBezTo>
                  <a:cubicBezTo>
                    <a:pt x="6810" y="6301"/>
                    <a:pt x="6809" y="6302"/>
                    <a:pt x="6807" y="6302"/>
                  </a:cubicBezTo>
                  <a:lnTo>
                    <a:pt x="6807" y="6302"/>
                  </a:lnTo>
                  <a:cubicBezTo>
                    <a:pt x="6809" y="6302"/>
                    <a:pt x="6810" y="6302"/>
                    <a:pt x="6811" y="6302"/>
                  </a:cubicBezTo>
                  <a:lnTo>
                    <a:pt x="6811" y="6302"/>
                  </a:lnTo>
                  <a:cubicBezTo>
                    <a:pt x="6810" y="6302"/>
                    <a:pt x="6808" y="6302"/>
                    <a:pt x="6806" y="6302"/>
                  </a:cubicBezTo>
                  <a:lnTo>
                    <a:pt x="6806" y="6302"/>
                  </a:lnTo>
                  <a:cubicBezTo>
                    <a:pt x="6780" y="6304"/>
                    <a:pt x="6826" y="6325"/>
                    <a:pt x="6775" y="6333"/>
                  </a:cubicBezTo>
                  <a:lnTo>
                    <a:pt x="6883" y="6333"/>
                  </a:lnTo>
                  <a:cubicBezTo>
                    <a:pt x="6883" y="6333"/>
                    <a:pt x="6787" y="6333"/>
                    <a:pt x="6787" y="6345"/>
                  </a:cubicBezTo>
                  <a:lnTo>
                    <a:pt x="6775" y="6345"/>
                  </a:lnTo>
                  <a:cubicBezTo>
                    <a:pt x="6809" y="6345"/>
                    <a:pt x="6820" y="6353"/>
                    <a:pt x="6831" y="6357"/>
                  </a:cubicBezTo>
                  <a:lnTo>
                    <a:pt x="6752" y="6357"/>
                  </a:lnTo>
                  <a:cubicBezTo>
                    <a:pt x="6859" y="6357"/>
                    <a:pt x="6716" y="6357"/>
                    <a:pt x="6799" y="6369"/>
                  </a:cubicBezTo>
                  <a:cubicBezTo>
                    <a:pt x="6799" y="6377"/>
                    <a:pt x="6764" y="6386"/>
                    <a:pt x="6739" y="6390"/>
                  </a:cubicBezTo>
                  <a:lnTo>
                    <a:pt x="6739" y="6390"/>
                  </a:lnTo>
                  <a:cubicBezTo>
                    <a:pt x="6733" y="6391"/>
                    <a:pt x="6725" y="6392"/>
                    <a:pt x="6716" y="6393"/>
                  </a:cubicBezTo>
                  <a:cubicBezTo>
                    <a:pt x="6716" y="6393"/>
                    <a:pt x="6753" y="6398"/>
                    <a:pt x="6781" y="6402"/>
                  </a:cubicBezTo>
                  <a:lnTo>
                    <a:pt x="6781" y="6402"/>
                  </a:lnTo>
                  <a:cubicBezTo>
                    <a:pt x="6782" y="6401"/>
                    <a:pt x="6783" y="6401"/>
                    <a:pt x="6784" y="6401"/>
                  </a:cubicBezTo>
                  <a:cubicBezTo>
                    <a:pt x="6786" y="6401"/>
                    <a:pt x="6789" y="6402"/>
                    <a:pt x="6792" y="6403"/>
                  </a:cubicBezTo>
                  <a:lnTo>
                    <a:pt x="6792" y="6403"/>
                  </a:lnTo>
                  <a:cubicBezTo>
                    <a:pt x="6788" y="6403"/>
                    <a:pt x="6785" y="6402"/>
                    <a:pt x="6781" y="6402"/>
                  </a:cubicBezTo>
                  <a:lnTo>
                    <a:pt x="6781" y="6402"/>
                  </a:lnTo>
                  <a:cubicBezTo>
                    <a:pt x="6779" y="6402"/>
                    <a:pt x="6777" y="6403"/>
                    <a:pt x="6775" y="6405"/>
                  </a:cubicBezTo>
                  <a:lnTo>
                    <a:pt x="6796" y="6405"/>
                  </a:lnTo>
                  <a:cubicBezTo>
                    <a:pt x="6795" y="6404"/>
                    <a:pt x="6793" y="6403"/>
                    <a:pt x="6792" y="6403"/>
                  </a:cubicBezTo>
                  <a:lnTo>
                    <a:pt x="6792" y="6403"/>
                  </a:lnTo>
                  <a:cubicBezTo>
                    <a:pt x="6801" y="6404"/>
                    <a:pt x="6808" y="6405"/>
                    <a:pt x="6811" y="6405"/>
                  </a:cubicBezTo>
                  <a:lnTo>
                    <a:pt x="6796" y="6405"/>
                  </a:lnTo>
                  <a:cubicBezTo>
                    <a:pt x="6804" y="6408"/>
                    <a:pt x="6812" y="6413"/>
                    <a:pt x="6818" y="6416"/>
                  </a:cubicBezTo>
                  <a:lnTo>
                    <a:pt x="6818" y="6416"/>
                  </a:lnTo>
                  <a:cubicBezTo>
                    <a:pt x="6793" y="6410"/>
                    <a:pt x="6787" y="6408"/>
                    <a:pt x="6781" y="6408"/>
                  </a:cubicBezTo>
                  <a:cubicBezTo>
                    <a:pt x="6775" y="6408"/>
                    <a:pt x="6769" y="6411"/>
                    <a:pt x="6740" y="6417"/>
                  </a:cubicBezTo>
                  <a:lnTo>
                    <a:pt x="6752" y="6417"/>
                  </a:lnTo>
                  <a:cubicBezTo>
                    <a:pt x="6775" y="6417"/>
                    <a:pt x="6799" y="6417"/>
                    <a:pt x="6823" y="6429"/>
                  </a:cubicBezTo>
                  <a:cubicBezTo>
                    <a:pt x="6807" y="6429"/>
                    <a:pt x="6775" y="6434"/>
                    <a:pt x="6752" y="6434"/>
                  </a:cubicBezTo>
                  <a:cubicBezTo>
                    <a:pt x="6741" y="6434"/>
                    <a:pt x="6732" y="6433"/>
                    <a:pt x="6728" y="6429"/>
                  </a:cubicBezTo>
                  <a:lnTo>
                    <a:pt x="6728" y="6429"/>
                  </a:lnTo>
                  <a:cubicBezTo>
                    <a:pt x="6734" y="6435"/>
                    <a:pt x="6746" y="6435"/>
                    <a:pt x="6758" y="6435"/>
                  </a:cubicBezTo>
                  <a:cubicBezTo>
                    <a:pt x="6769" y="6435"/>
                    <a:pt x="6781" y="6435"/>
                    <a:pt x="6787" y="6440"/>
                  </a:cubicBezTo>
                  <a:cubicBezTo>
                    <a:pt x="6732" y="6440"/>
                    <a:pt x="6787" y="6456"/>
                    <a:pt x="6781" y="6456"/>
                  </a:cubicBezTo>
                  <a:cubicBezTo>
                    <a:pt x="6779" y="6456"/>
                    <a:pt x="6769" y="6454"/>
                    <a:pt x="6745" y="6449"/>
                  </a:cubicBezTo>
                  <a:lnTo>
                    <a:pt x="6745" y="6449"/>
                  </a:lnTo>
                  <a:cubicBezTo>
                    <a:pt x="6743" y="6451"/>
                    <a:pt x="6733" y="6452"/>
                    <a:pt x="6712" y="6452"/>
                  </a:cubicBezTo>
                  <a:lnTo>
                    <a:pt x="6712" y="6452"/>
                  </a:lnTo>
                  <a:cubicBezTo>
                    <a:pt x="6708" y="6450"/>
                    <a:pt x="6704" y="6449"/>
                    <a:pt x="6700" y="6449"/>
                  </a:cubicBezTo>
                  <a:cubicBezTo>
                    <a:pt x="6697" y="6449"/>
                    <a:pt x="6694" y="6450"/>
                    <a:pt x="6692" y="6452"/>
                  </a:cubicBezTo>
                  <a:cubicBezTo>
                    <a:pt x="6700" y="6452"/>
                    <a:pt x="6707" y="6452"/>
                    <a:pt x="6712" y="6452"/>
                  </a:cubicBezTo>
                  <a:lnTo>
                    <a:pt x="6712" y="6452"/>
                  </a:lnTo>
                  <a:cubicBezTo>
                    <a:pt x="6722" y="6457"/>
                    <a:pt x="6733" y="6464"/>
                    <a:pt x="6740" y="6464"/>
                  </a:cubicBezTo>
                  <a:cubicBezTo>
                    <a:pt x="6716" y="6464"/>
                    <a:pt x="6716" y="6476"/>
                    <a:pt x="6740" y="6476"/>
                  </a:cubicBezTo>
                  <a:lnTo>
                    <a:pt x="6692" y="6476"/>
                  </a:lnTo>
                  <a:cubicBezTo>
                    <a:pt x="6716" y="6476"/>
                    <a:pt x="6740" y="6476"/>
                    <a:pt x="6775" y="6488"/>
                  </a:cubicBezTo>
                  <a:lnTo>
                    <a:pt x="6716" y="6488"/>
                  </a:lnTo>
                  <a:cubicBezTo>
                    <a:pt x="6769" y="6494"/>
                    <a:pt x="6758" y="6494"/>
                    <a:pt x="6729" y="6494"/>
                  </a:cubicBezTo>
                  <a:cubicBezTo>
                    <a:pt x="6701" y="6494"/>
                    <a:pt x="6656" y="6494"/>
                    <a:pt x="6644" y="6500"/>
                  </a:cubicBezTo>
                  <a:cubicBezTo>
                    <a:pt x="6692" y="6500"/>
                    <a:pt x="6704" y="6512"/>
                    <a:pt x="6752" y="6512"/>
                  </a:cubicBezTo>
                  <a:lnTo>
                    <a:pt x="6728" y="6512"/>
                  </a:lnTo>
                  <a:cubicBezTo>
                    <a:pt x="6712" y="6512"/>
                    <a:pt x="6745" y="6517"/>
                    <a:pt x="6768" y="6521"/>
                  </a:cubicBezTo>
                  <a:lnTo>
                    <a:pt x="6768" y="6521"/>
                  </a:lnTo>
                  <a:cubicBezTo>
                    <a:pt x="6772" y="6519"/>
                    <a:pt x="6776" y="6517"/>
                    <a:pt x="6776" y="6517"/>
                  </a:cubicBezTo>
                  <a:lnTo>
                    <a:pt x="6776" y="6517"/>
                  </a:lnTo>
                  <a:cubicBezTo>
                    <a:pt x="6777" y="6517"/>
                    <a:pt x="6775" y="6518"/>
                    <a:pt x="6769" y="6521"/>
                  </a:cubicBezTo>
                  <a:lnTo>
                    <a:pt x="6769" y="6521"/>
                  </a:lnTo>
                  <a:cubicBezTo>
                    <a:pt x="6768" y="6521"/>
                    <a:pt x="6768" y="6521"/>
                    <a:pt x="6768" y="6521"/>
                  </a:cubicBezTo>
                  <a:lnTo>
                    <a:pt x="6768" y="6521"/>
                  </a:lnTo>
                  <a:cubicBezTo>
                    <a:pt x="6760" y="6525"/>
                    <a:pt x="6750" y="6531"/>
                    <a:pt x="6757" y="6531"/>
                  </a:cubicBezTo>
                  <a:cubicBezTo>
                    <a:pt x="6759" y="6531"/>
                    <a:pt x="6765" y="6530"/>
                    <a:pt x="6774" y="6527"/>
                  </a:cubicBezTo>
                  <a:lnTo>
                    <a:pt x="6774" y="6527"/>
                  </a:lnTo>
                  <a:cubicBezTo>
                    <a:pt x="6772" y="6526"/>
                    <a:pt x="6768" y="6525"/>
                    <a:pt x="6764" y="6524"/>
                  </a:cubicBezTo>
                  <a:cubicBezTo>
                    <a:pt x="6766" y="6523"/>
                    <a:pt x="6767" y="6522"/>
                    <a:pt x="6769" y="6521"/>
                  </a:cubicBezTo>
                  <a:lnTo>
                    <a:pt x="6769" y="6521"/>
                  </a:lnTo>
                  <a:cubicBezTo>
                    <a:pt x="6779" y="6523"/>
                    <a:pt x="6787" y="6524"/>
                    <a:pt x="6787" y="6524"/>
                  </a:cubicBezTo>
                  <a:cubicBezTo>
                    <a:pt x="6782" y="6525"/>
                    <a:pt x="6778" y="6526"/>
                    <a:pt x="6774" y="6527"/>
                  </a:cubicBezTo>
                  <a:lnTo>
                    <a:pt x="6774" y="6527"/>
                  </a:lnTo>
                  <a:cubicBezTo>
                    <a:pt x="6779" y="6530"/>
                    <a:pt x="6776" y="6531"/>
                    <a:pt x="6769" y="6532"/>
                  </a:cubicBezTo>
                  <a:lnTo>
                    <a:pt x="6769" y="6532"/>
                  </a:lnTo>
                  <a:cubicBezTo>
                    <a:pt x="6715" y="6528"/>
                    <a:pt x="6689" y="6527"/>
                    <a:pt x="6681" y="6527"/>
                  </a:cubicBezTo>
                  <a:cubicBezTo>
                    <a:pt x="6664" y="6527"/>
                    <a:pt x="6723" y="6532"/>
                    <a:pt x="6756" y="6532"/>
                  </a:cubicBezTo>
                  <a:cubicBezTo>
                    <a:pt x="6761" y="6532"/>
                    <a:pt x="6765" y="6532"/>
                    <a:pt x="6769" y="6532"/>
                  </a:cubicBezTo>
                  <a:lnTo>
                    <a:pt x="6769" y="6532"/>
                  </a:lnTo>
                  <a:cubicBezTo>
                    <a:pt x="6785" y="6533"/>
                    <a:pt x="6803" y="6534"/>
                    <a:pt x="6823" y="6536"/>
                  </a:cubicBezTo>
                  <a:cubicBezTo>
                    <a:pt x="6787" y="6536"/>
                    <a:pt x="6787" y="6536"/>
                    <a:pt x="6823" y="6548"/>
                  </a:cubicBezTo>
                  <a:cubicBezTo>
                    <a:pt x="6728" y="6548"/>
                    <a:pt x="6764" y="6548"/>
                    <a:pt x="6656" y="6560"/>
                  </a:cubicBezTo>
                  <a:cubicBezTo>
                    <a:pt x="6680" y="6560"/>
                    <a:pt x="6709" y="6554"/>
                    <a:pt x="6737" y="6554"/>
                  </a:cubicBezTo>
                  <a:cubicBezTo>
                    <a:pt x="6750" y="6554"/>
                    <a:pt x="6764" y="6556"/>
                    <a:pt x="6775" y="6560"/>
                  </a:cubicBezTo>
                  <a:lnTo>
                    <a:pt x="6704" y="6560"/>
                  </a:lnTo>
                  <a:cubicBezTo>
                    <a:pt x="6734" y="6565"/>
                    <a:pt x="6750" y="6569"/>
                    <a:pt x="6757" y="6571"/>
                  </a:cubicBezTo>
                  <a:lnTo>
                    <a:pt x="6764" y="6571"/>
                  </a:lnTo>
                  <a:cubicBezTo>
                    <a:pt x="6757" y="6585"/>
                    <a:pt x="6758" y="6591"/>
                    <a:pt x="6765" y="6591"/>
                  </a:cubicBezTo>
                  <a:cubicBezTo>
                    <a:pt x="6766" y="6591"/>
                    <a:pt x="6767" y="6591"/>
                    <a:pt x="6768" y="6591"/>
                  </a:cubicBezTo>
                  <a:lnTo>
                    <a:pt x="6768" y="6591"/>
                  </a:lnTo>
                  <a:cubicBezTo>
                    <a:pt x="6751" y="6599"/>
                    <a:pt x="6762" y="6603"/>
                    <a:pt x="6780" y="6603"/>
                  </a:cubicBezTo>
                  <a:cubicBezTo>
                    <a:pt x="6791" y="6603"/>
                    <a:pt x="6804" y="6602"/>
                    <a:pt x="6816" y="6600"/>
                  </a:cubicBezTo>
                  <a:lnTo>
                    <a:pt x="6816" y="6600"/>
                  </a:lnTo>
                  <a:cubicBezTo>
                    <a:pt x="6803" y="6603"/>
                    <a:pt x="6798" y="6606"/>
                    <a:pt x="6799" y="6607"/>
                  </a:cubicBezTo>
                  <a:lnTo>
                    <a:pt x="6799" y="6607"/>
                  </a:lnTo>
                  <a:cubicBezTo>
                    <a:pt x="6790" y="6607"/>
                    <a:pt x="6779" y="6607"/>
                    <a:pt x="6764" y="6607"/>
                  </a:cubicBezTo>
                  <a:cubicBezTo>
                    <a:pt x="6787" y="6619"/>
                    <a:pt x="6823" y="6619"/>
                    <a:pt x="6847" y="6619"/>
                  </a:cubicBezTo>
                  <a:lnTo>
                    <a:pt x="6811" y="6619"/>
                  </a:lnTo>
                  <a:cubicBezTo>
                    <a:pt x="6871" y="6619"/>
                    <a:pt x="6930" y="6631"/>
                    <a:pt x="6990" y="6631"/>
                  </a:cubicBezTo>
                  <a:cubicBezTo>
                    <a:pt x="6962" y="6635"/>
                    <a:pt x="6946" y="6636"/>
                    <a:pt x="6933" y="6636"/>
                  </a:cubicBezTo>
                  <a:cubicBezTo>
                    <a:pt x="6908" y="6636"/>
                    <a:pt x="6894" y="6631"/>
                    <a:pt x="6823" y="6631"/>
                  </a:cubicBezTo>
                  <a:lnTo>
                    <a:pt x="6787" y="6631"/>
                  </a:lnTo>
                  <a:cubicBezTo>
                    <a:pt x="6787" y="6634"/>
                    <a:pt x="6789" y="6635"/>
                    <a:pt x="6791" y="6635"/>
                  </a:cubicBezTo>
                  <a:cubicBezTo>
                    <a:pt x="6792" y="6635"/>
                    <a:pt x="6793" y="6634"/>
                    <a:pt x="6793" y="6634"/>
                  </a:cubicBezTo>
                  <a:lnTo>
                    <a:pt x="6793" y="6634"/>
                  </a:lnTo>
                  <a:cubicBezTo>
                    <a:pt x="6789" y="6636"/>
                    <a:pt x="6784" y="6639"/>
                    <a:pt x="6775" y="6643"/>
                  </a:cubicBezTo>
                  <a:cubicBezTo>
                    <a:pt x="6823" y="6643"/>
                    <a:pt x="6871" y="6655"/>
                    <a:pt x="6930" y="6655"/>
                  </a:cubicBezTo>
                  <a:cubicBezTo>
                    <a:pt x="6752" y="6655"/>
                    <a:pt x="6883" y="6655"/>
                    <a:pt x="6775" y="6643"/>
                  </a:cubicBezTo>
                  <a:lnTo>
                    <a:pt x="6775" y="6643"/>
                  </a:lnTo>
                  <a:cubicBezTo>
                    <a:pt x="6787" y="6655"/>
                    <a:pt x="6799" y="6655"/>
                    <a:pt x="6811" y="6655"/>
                  </a:cubicBezTo>
                  <a:lnTo>
                    <a:pt x="6775" y="6655"/>
                  </a:lnTo>
                  <a:cubicBezTo>
                    <a:pt x="6799" y="6655"/>
                    <a:pt x="6823" y="6655"/>
                    <a:pt x="6847" y="6667"/>
                  </a:cubicBezTo>
                  <a:lnTo>
                    <a:pt x="6833" y="6667"/>
                  </a:lnTo>
                  <a:cubicBezTo>
                    <a:pt x="6834" y="6669"/>
                    <a:pt x="6835" y="6671"/>
                    <a:pt x="6835" y="6674"/>
                  </a:cubicBezTo>
                  <a:lnTo>
                    <a:pt x="6835" y="6674"/>
                  </a:lnTo>
                  <a:cubicBezTo>
                    <a:pt x="6835" y="6674"/>
                    <a:pt x="6834" y="6673"/>
                    <a:pt x="6834" y="6673"/>
                  </a:cubicBezTo>
                  <a:cubicBezTo>
                    <a:pt x="6832" y="6673"/>
                    <a:pt x="6827" y="6679"/>
                    <a:pt x="6811" y="6679"/>
                  </a:cubicBezTo>
                  <a:cubicBezTo>
                    <a:pt x="6799" y="6702"/>
                    <a:pt x="6942" y="6702"/>
                    <a:pt x="6871" y="6702"/>
                  </a:cubicBezTo>
                  <a:lnTo>
                    <a:pt x="6787" y="6702"/>
                  </a:lnTo>
                  <a:cubicBezTo>
                    <a:pt x="6859" y="6702"/>
                    <a:pt x="6930" y="6702"/>
                    <a:pt x="7002" y="6714"/>
                  </a:cubicBezTo>
                  <a:cubicBezTo>
                    <a:pt x="6966" y="6708"/>
                    <a:pt x="6930" y="6708"/>
                    <a:pt x="6894" y="6708"/>
                  </a:cubicBezTo>
                  <a:cubicBezTo>
                    <a:pt x="6859" y="6708"/>
                    <a:pt x="6823" y="6708"/>
                    <a:pt x="6787" y="6702"/>
                  </a:cubicBezTo>
                  <a:lnTo>
                    <a:pt x="6787" y="6702"/>
                  </a:lnTo>
                  <a:cubicBezTo>
                    <a:pt x="6775" y="6714"/>
                    <a:pt x="6871" y="6714"/>
                    <a:pt x="6871" y="6714"/>
                  </a:cubicBezTo>
                  <a:cubicBezTo>
                    <a:pt x="6847" y="6714"/>
                    <a:pt x="6811" y="6714"/>
                    <a:pt x="6787" y="6726"/>
                  </a:cubicBezTo>
                  <a:cubicBezTo>
                    <a:pt x="6805" y="6720"/>
                    <a:pt x="6820" y="6717"/>
                    <a:pt x="6835" y="6717"/>
                  </a:cubicBezTo>
                  <a:cubicBezTo>
                    <a:pt x="6850" y="6717"/>
                    <a:pt x="6865" y="6720"/>
                    <a:pt x="6883" y="6726"/>
                  </a:cubicBezTo>
                  <a:lnTo>
                    <a:pt x="6775" y="6726"/>
                  </a:lnTo>
                  <a:cubicBezTo>
                    <a:pt x="6787" y="6726"/>
                    <a:pt x="6787" y="6726"/>
                    <a:pt x="6787" y="6738"/>
                  </a:cubicBezTo>
                  <a:cubicBezTo>
                    <a:pt x="6801" y="6738"/>
                    <a:pt x="6836" y="6746"/>
                    <a:pt x="6867" y="6750"/>
                  </a:cubicBezTo>
                  <a:lnTo>
                    <a:pt x="6799" y="6750"/>
                  </a:lnTo>
                  <a:cubicBezTo>
                    <a:pt x="6823" y="6750"/>
                    <a:pt x="6846" y="6750"/>
                    <a:pt x="6869" y="6750"/>
                  </a:cubicBezTo>
                  <a:lnTo>
                    <a:pt x="6869" y="6750"/>
                  </a:lnTo>
                  <a:cubicBezTo>
                    <a:pt x="6882" y="6752"/>
                    <a:pt x="6893" y="6753"/>
                    <a:pt x="6902" y="6753"/>
                  </a:cubicBezTo>
                  <a:cubicBezTo>
                    <a:pt x="6909" y="6753"/>
                    <a:pt x="6914" y="6753"/>
                    <a:pt x="6916" y="6751"/>
                  </a:cubicBezTo>
                  <a:lnTo>
                    <a:pt x="6916" y="6751"/>
                  </a:lnTo>
                  <a:cubicBezTo>
                    <a:pt x="6959" y="6753"/>
                    <a:pt x="7000" y="6756"/>
                    <a:pt x="7037" y="6762"/>
                  </a:cubicBezTo>
                  <a:cubicBezTo>
                    <a:pt x="7014" y="6762"/>
                    <a:pt x="7014" y="6762"/>
                    <a:pt x="7049" y="6774"/>
                  </a:cubicBezTo>
                  <a:cubicBezTo>
                    <a:pt x="6965" y="6765"/>
                    <a:pt x="6887" y="6757"/>
                    <a:pt x="6810" y="6757"/>
                  </a:cubicBezTo>
                  <a:cubicBezTo>
                    <a:pt x="6779" y="6757"/>
                    <a:pt x="6747" y="6758"/>
                    <a:pt x="6716" y="6762"/>
                  </a:cubicBezTo>
                  <a:cubicBezTo>
                    <a:pt x="6740" y="6762"/>
                    <a:pt x="6775" y="6774"/>
                    <a:pt x="6799" y="6774"/>
                  </a:cubicBezTo>
                  <a:cubicBezTo>
                    <a:pt x="6787" y="6762"/>
                    <a:pt x="6764" y="6762"/>
                    <a:pt x="6752" y="6762"/>
                  </a:cubicBezTo>
                  <a:cubicBezTo>
                    <a:pt x="6799" y="6762"/>
                    <a:pt x="6847" y="6762"/>
                    <a:pt x="6883" y="6774"/>
                  </a:cubicBezTo>
                  <a:lnTo>
                    <a:pt x="6775" y="6774"/>
                  </a:lnTo>
                  <a:cubicBezTo>
                    <a:pt x="6787" y="6786"/>
                    <a:pt x="6787" y="6786"/>
                    <a:pt x="6799" y="6786"/>
                  </a:cubicBezTo>
                  <a:cubicBezTo>
                    <a:pt x="6789" y="6786"/>
                    <a:pt x="6771" y="6794"/>
                    <a:pt x="6758" y="6797"/>
                  </a:cubicBezTo>
                  <a:cubicBezTo>
                    <a:pt x="6851" y="6786"/>
                    <a:pt x="6944" y="6786"/>
                    <a:pt x="7037" y="6786"/>
                  </a:cubicBezTo>
                  <a:cubicBezTo>
                    <a:pt x="6954" y="6798"/>
                    <a:pt x="6883" y="6798"/>
                    <a:pt x="6799" y="6798"/>
                  </a:cubicBezTo>
                  <a:cubicBezTo>
                    <a:pt x="6799" y="6798"/>
                    <a:pt x="6799" y="6798"/>
                    <a:pt x="6799" y="6798"/>
                  </a:cubicBezTo>
                  <a:lnTo>
                    <a:pt x="6799" y="6798"/>
                  </a:lnTo>
                  <a:cubicBezTo>
                    <a:pt x="6805" y="6804"/>
                    <a:pt x="6829" y="6807"/>
                    <a:pt x="6839" y="6807"/>
                  </a:cubicBezTo>
                  <a:cubicBezTo>
                    <a:pt x="6844" y="6807"/>
                    <a:pt x="6846" y="6806"/>
                    <a:pt x="6844" y="6805"/>
                  </a:cubicBezTo>
                  <a:lnTo>
                    <a:pt x="6844" y="6805"/>
                  </a:lnTo>
                  <a:cubicBezTo>
                    <a:pt x="6881" y="6810"/>
                    <a:pt x="6914" y="6813"/>
                    <a:pt x="6966" y="6821"/>
                  </a:cubicBezTo>
                  <a:cubicBezTo>
                    <a:pt x="6918" y="6821"/>
                    <a:pt x="6894" y="6845"/>
                    <a:pt x="6847" y="6845"/>
                  </a:cubicBezTo>
                  <a:lnTo>
                    <a:pt x="6823" y="6845"/>
                  </a:lnTo>
                  <a:cubicBezTo>
                    <a:pt x="6799" y="6845"/>
                    <a:pt x="6871" y="6851"/>
                    <a:pt x="6893" y="6851"/>
                  </a:cubicBezTo>
                  <a:cubicBezTo>
                    <a:pt x="6904" y="6851"/>
                    <a:pt x="6902" y="6849"/>
                    <a:pt x="6871" y="6845"/>
                  </a:cubicBezTo>
                  <a:cubicBezTo>
                    <a:pt x="6918" y="6845"/>
                    <a:pt x="6978" y="6845"/>
                    <a:pt x="7025" y="6857"/>
                  </a:cubicBezTo>
                  <a:lnTo>
                    <a:pt x="7002" y="6857"/>
                  </a:lnTo>
                  <a:cubicBezTo>
                    <a:pt x="6990" y="6857"/>
                    <a:pt x="7085" y="6869"/>
                    <a:pt x="7061" y="6869"/>
                  </a:cubicBezTo>
                  <a:cubicBezTo>
                    <a:pt x="7003" y="6874"/>
                    <a:pt x="6960" y="6878"/>
                    <a:pt x="6928" y="6881"/>
                  </a:cubicBezTo>
                  <a:lnTo>
                    <a:pt x="6928" y="6881"/>
                  </a:lnTo>
                  <a:cubicBezTo>
                    <a:pt x="6951" y="6880"/>
                    <a:pt x="7186" y="6877"/>
                    <a:pt x="7145" y="6869"/>
                  </a:cubicBezTo>
                  <a:lnTo>
                    <a:pt x="7133" y="6869"/>
                  </a:lnTo>
                  <a:cubicBezTo>
                    <a:pt x="7133" y="6857"/>
                    <a:pt x="7097" y="6857"/>
                    <a:pt x="7097" y="6845"/>
                  </a:cubicBezTo>
                  <a:cubicBezTo>
                    <a:pt x="7097" y="6821"/>
                    <a:pt x="7168" y="6821"/>
                    <a:pt x="7180" y="6810"/>
                  </a:cubicBezTo>
                  <a:cubicBezTo>
                    <a:pt x="7180" y="6810"/>
                    <a:pt x="7097" y="6786"/>
                    <a:pt x="7085" y="6786"/>
                  </a:cubicBezTo>
                  <a:cubicBezTo>
                    <a:pt x="7085" y="6786"/>
                    <a:pt x="7109" y="6762"/>
                    <a:pt x="7121" y="6762"/>
                  </a:cubicBezTo>
                  <a:cubicBezTo>
                    <a:pt x="7085" y="6750"/>
                    <a:pt x="7097" y="6750"/>
                    <a:pt x="7121" y="6750"/>
                  </a:cubicBezTo>
                  <a:cubicBezTo>
                    <a:pt x="7109" y="6750"/>
                    <a:pt x="7097" y="6750"/>
                    <a:pt x="7097" y="6738"/>
                  </a:cubicBezTo>
                  <a:lnTo>
                    <a:pt x="7061" y="6738"/>
                  </a:lnTo>
                  <a:cubicBezTo>
                    <a:pt x="7133" y="6738"/>
                    <a:pt x="7025" y="6738"/>
                    <a:pt x="7097" y="6726"/>
                  </a:cubicBezTo>
                  <a:lnTo>
                    <a:pt x="7014" y="6726"/>
                  </a:lnTo>
                  <a:cubicBezTo>
                    <a:pt x="7025" y="6726"/>
                    <a:pt x="7037" y="6726"/>
                    <a:pt x="7025" y="6714"/>
                  </a:cubicBezTo>
                  <a:lnTo>
                    <a:pt x="7014" y="6714"/>
                  </a:lnTo>
                  <a:cubicBezTo>
                    <a:pt x="7091" y="6702"/>
                    <a:pt x="7103" y="6699"/>
                    <a:pt x="7089" y="6699"/>
                  </a:cubicBezTo>
                  <a:cubicBezTo>
                    <a:pt x="7082" y="6699"/>
                    <a:pt x="7066" y="6700"/>
                    <a:pt x="7049" y="6701"/>
                  </a:cubicBezTo>
                  <a:lnTo>
                    <a:pt x="7049" y="6701"/>
                  </a:lnTo>
                  <a:cubicBezTo>
                    <a:pt x="7037" y="6678"/>
                    <a:pt x="7038" y="6666"/>
                    <a:pt x="7085" y="6655"/>
                  </a:cubicBezTo>
                  <a:lnTo>
                    <a:pt x="7085" y="6655"/>
                  </a:lnTo>
                  <a:cubicBezTo>
                    <a:pt x="7082" y="6655"/>
                    <a:pt x="7080" y="6655"/>
                    <a:pt x="7077" y="6656"/>
                  </a:cubicBezTo>
                  <a:lnTo>
                    <a:pt x="7077" y="6656"/>
                  </a:lnTo>
                  <a:cubicBezTo>
                    <a:pt x="7077" y="6655"/>
                    <a:pt x="7072" y="6655"/>
                    <a:pt x="7061" y="6655"/>
                  </a:cubicBezTo>
                  <a:cubicBezTo>
                    <a:pt x="7216" y="6643"/>
                    <a:pt x="7002" y="6643"/>
                    <a:pt x="7133" y="6643"/>
                  </a:cubicBezTo>
                  <a:cubicBezTo>
                    <a:pt x="7131" y="6641"/>
                    <a:pt x="7129" y="6640"/>
                    <a:pt x="7128" y="6638"/>
                  </a:cubicBezTo>
                  <a:lnTo>
                    <a:pt x="7128" y="6638"/>
                  </a:lnTo>
                  <a:cubicBezTo>
                    <a:pt x="7134" y="6640"/>
                    <a:pt x="7139" y="6641"/>
                    <a:pt x="7145" y="6643"/>
                  </a:cubicBezTo>
                  <a:cubicBezTo>
                    <a:pt x="7133" y="6637"/>
                    <a:pt x="7127" y="6634"/>
                    <a:pt x="7125" y="6634"/>
                  </a:cubicBezTo>
                  <a:lnTo>
                    <a:pt x="7125" y="6634"/>
                  </a:lnTo>
                  <a:cubicBezTo>
                    <a:pt x="7124" y="6634"/>
                    <a:pt x="7125" y="6635"/>
                    <a:pt x="7128" y="6638"/>
                  </a:cubicBezTo>
                  <a:lnTo>
                    <a:pt x="7128" y="6638"/>
                  </a:lnTo>
                  <a:cubicBezTo>
                    <a:pt x="7095" y="6631"/>
                    <a:pt x="7056" y="6631"/>
                    <a:pt x="7025" y="6631"/>
                  </a:cubicBezTo>
                  <a:lnTo>
                    <a:pt x="7002" y="6631"/>
                  </a:lnTo>
                  <a:cubicBezTo>
                    <a:pt x="7025" y="6631"/>
                    <a:pt x="7049" y="6631"/>
                    <a:pt x="7061" y="6619"/>
                  </a:cubicBezTo>
                  <a:cubicBezTo>
                    <a:pt x="7061" y="6619"/>
                    <a:pt x="7002" y="6595"/>
                    <a:pt x="7002" y="6595"/>
                  </a:cubicBezTo>
                  <a:cubicBezTo>
                    <a:pt x="7014" y="6595"/>
                    <a:pt x="7025" y="6583"/>
                    <a:pt x="7037" y="6583"/>
                  </a:cubicBezTo>
                  <a:lnTo>
                    <a:pt x="6978" y="6583"/>
                  </a:lnTo>
                  <a:cubicBezTo>
                    <a:pt x="7008" y="6577"/>
                    <a:pt x="7019" y="6577"/>
                    <a:pt x="7021" y="6577"/>
                  </a:cubicBezTo>
                  <a:cubicBezTo>
                    <a:pt x="7022" y="6577"/>
                    <a:pt x="7014" y="6577"/>
                    <a:pt x="7002" y="6571"/>
                  </a:cubicBezTo>
                  <a:cubicBezTo>
                    <a:pt x="7049" y="6571"/>
                    <a:pt x="7097" y="6560"/>
                    <a:pt x="7145" y="6560"/>
                  </a:cubicBezTo>
                  <a:cubicBezTo>
                    <a:pt x="7109" y="6560"/>
                    <a:pt x="7085" y="6548"/>
                    <a:pt x="7061" y="6536"/>
                  </a:cubicBezTo>
                  <a:lnTo>
                    <a:pt x="7076" y="6536"/>
                  </a:lnTo>
                  <a:cubicBezTo>
                    <a:pt x="7071" y="6530"/>
                    <a:pt x="7061" y="6519"/>
                    <a:pt x="7025" y="6512"/>
                  </a:cubicBezTo>
                  <a:cubicBezTo>
                    <a:pt x="7143" y="6512"/>
                    <a:pt x="7058" y="6512"/>
                    <a:pt x="7040" y="6503"/>
                  </a:cubicBezTo>
                  <a:lnTo>
                    <a:pt x="7040" y="6503"/>
                  </a:lnTo>
                  <a:cubicBezTo>
                    <a:pt x="7041" y="6503"/>
                    <a:pt x="7042" y="6503"/>
                    <a:pt x="7042" y="6503"/>
                  </a:cubicBezTo>
                  <a:cubicBezTo>
                    <a:pt x="7054" y="6503"/>
                    <a:pt x="7085" y="6488"/>
                    <a:pt x="7085" y="6488"/>
                  </a:cubicBezTo>
                  <a:cubicBezTo>
                    <a:pt x="7073" y="6476"/>
                    <a:pt x="7049" y="6476"/>
                    <a:pt x="7037" y="6476"/>
                  </a:cubicBezTo>
                  <a:cubicBezTo>
                    <a:pt x="7061" y="6476"/>
                    <a:pt x="7109" y="6476"/>
                    <a:pt x="7025" y="6464"/>
                  </a:cubicBezTo>
                  <a:cubicBezTo>
                    <a:pt x="7056" y="6454"/>
                    <a:pt x="7087" y="6426"/>
                    <a:pt x="7102" y="6426"/>
                  </a:cubicBezTo>
                  <a:cubicBezTo>
                    <a:pt x="7104" y="6426"/>
                    <a:pt x="7105" y="6426"/>
                    <a:pt x="7106" y="6427"/>
                  </a:cubicBezTo>
                  <a:lnTo>
                    <a:pt x="7106" y="6427"/>
                  </a:lnTo>
                  <a:cubicBezTo>
                    <a:pt x="7089" y="6417"/>
                    <a:pt x="7064" y="6412"/>
                    <a:pt x="7037" y="6410"/>
                  </a:cubicBezTo>
                  <a:lnTo>
                    <a:pt x="7037" y="6410"/>
                  </a:lnTo>
                  <a:cubicBezTo>
                    <a:pt x="7066" y="6400"/>
                    <a:pt x="7092" y="6383"/>
                    <a:pt x="7097" y="6357"/>
                  </a:cubicBezTo>
                  <a:lnTo>
                    <a:pt x="7085" y="6357"/>
                  </a:lnTo>
                  <a:cubicBezTo>
                    <a:pt x="7073" y="6345"/>
                    <a:pt x="7061" y="6345"/>
                    <a:pt x="7049" y="6345"/>
                  </a:cubicBezTo>
                  <a:cubicBezTo>
                    <a:pt x="7073" y="6345"/>
                    <a:pt x="7085" y="6345"/>
                    <a:pt x="7109" y="6357"/>
                  </a:cubicBezTo>
                  <a:cubicBezTo>
                    <a:pt x="7097" y="6345"/>
                    <a:pt x="7061" y="6345"/>
                    <a:pt x="7061" y="6345"/>
                  </a:cubicBezTo>
                  <a:cubicBezTo>
                    <a:pt x="7061" y="6345"/>
                    <a:pt x="7066" y="6345"/>
                    <a:pt x="7072" y="6345"/>
                  </a:cubicBezTo>
                  <a:lnTo>
                    <a:pt x="7072" y="6345"/>
                  </a:lnTo>
                  <a:cubicBezTo>
                    <a:pt x="7073" y="6345"/>
                    <a:pt x="7073" y="6345"/>
                    <a:pt x="7073" y="6345"/>
                  </a:cubicBezTo>
                  <a:lnTo>
                    <a:pt x="7074" y="6344"/>
                  </a:lnTo>
                  <a:lnTo>
                    <a:pt x="7074" y="6344"/>
                  </a:lnTo>
                  <a:cubicBezTo>
                    <a:pt x="7073" y="6344"/>
                    <a:pt x="7073" y="6345"/>
                    <a:pt x="7072" y="6345"/>
                  </a:cubicBezTo>
                  <a:lnTo>
                    <a:pt x="7072" y="6345"/>
                  </a:lnTo>
                  <a:cubicBezTo>
                    <a:pt x="7062" y="6333"/>
                    <a:pt x="7073" y="6333"/>
                    <a:pt x="7085" y="6333"/>
                  </a:cubicBezTo>
                  <a:lnTo>
                    <a:pt x="7014" y="6333"/>
                  </a:lnTo>
                  <a:cubicBezTo>
                    <a:pt x="7085" y="6333"/>
                    <a:pt x="7025" y="6309"/>
                    <a:pt x="7061" y="6309"/>
                  </a:cubicBezTo>
                  <a:cubicBezTo>
                    <a:pt x="7048" y="6309"/>
                    <a:pt x="7031" y="6299"/>
                    <a:pt x="7015" y="6291"/>
                  </a:cubicBezTo>
                  <a:lnTo>
                    <a:pt x="7015" y="6291"/>
                  </a:lnTo>
                  <a:cubicBezTo>
                    <a:pt x="7017" y="6291"/>
                    <a:pt x="7020" y="6291"/>
                    <a:pt x="7022" y="6291"/>
                  </a:cubicBezTo>
                  <a:cubicBezTo>
                    <a:pt x="7049" y="6291"/>
                    <a:pt x="7073" y="6286"/>
                    <a:pt x="7097" y="6286"/>
                  </a:cubicBezTo>
                  <a:cubicBezTo>
                    <a:pt x="7073" y="6274"/>
                    <a:pt x="7049" y="6274"/>
                    <a:pt x="7014" y="6274"/>
                  </a:cubicBezTo>
                  <a:cubicBezTo>
                    <a:pt x="7049" y="6262"/>
                    <a:pt x="7156" y="6250"/>
                    <a:pt x="7037" y="6238"/>
                  </a:cubicBezTo>
                  <a:lnTo>
                    <a:pt x="7109" y="6238"/>
                  </a:lnTo>
                  <a:cubicBezTo>
                    <a:pt x="7095" y="6235"/>
                    <a:pt x="7087" y="6234"/>
                    <a:pt x="7081" y="6234"/>
                  </a:cubicBezTo>
                  <a:cubicBezTo>
                    <a:pt x="7071" y="6234"/>
                    <a:pt x="7069" y="6237"/>
                    <a:pt x="7065" y="6237"/>
                  </a:cubicBezTo>
                  <a:cubicBezTo>
                    <a:pt x="7061" y="6237"/>
                    <a:pt x="7055" y="6235"/>
                    <a:pt x="7037" y="6226"/>
                  </a:cubicBezTo>
                  <a:cubicBezTo>
                    <a:pt x="7121" y="6202"/>
                    <a:pt x="6954" y="6202"/>
                    <a:pt x="7109" y="6167"/>
                  </a:cubicBezTo>
                  <a:lnTo>
                    <a:pt x="7085" y="6167"/>
                  </a:lnTo>
                  <a:cubicBezTo>
                    <a:pt x="7061" y="6155"/>
                    <a:pt x="7049" y="6155"/>
                    <a:pt x="7025" y="6155"/>
                  </a:cubicBezTo>
                  <a:lnTo>
                    <a:pt x="7002" y="6155"/>
                  </a:lnTo>
                  <a:cubicBezTo>
                    <a:pt x="7108" y="6144"/>
                    <a:pt x="7166" y="6105"/>
                    <a:pt x="7271" y="6105"/>
                  </a:cubicBezTo>
                  <a:cubicBezTo>
                    <a:pt x="7283" y="6105"/>
                    <a:pt x="7297" y="6106"/>
                    <a:pt x="7311" y="6107"/>
                  </a:cubicBezTo>
                  <a:cubicBezTo>
                    <a:pt x="7264" y="6119"/>
                    <a:pt x="7204" y="6143"/>
                    <a:pt x="7145" y="6155"/>
                  </a:cubicBezTo>
                  <a:cubicBezTo>
                    <a:pt x="7180" y="6149"/>
                    <a:pt x="7216" y="6149"/>
                    <a:pt x="7252" y="6149"/>
                  </a:cubicBezTo>
                  <a:cubicBezTo>
                    <a:pt x="7287" y="6149"/>
                    <a:pt x="7323" y="6149"/>
                    <a:pt x="7359" y="6143"/>
                  </a:cubicBezTo>
                  <a:lnTo>
                    <a:pt x="7359" y="6143"/>
                  </a:lnTo>
                  <a:cubicBezTo>
                    <a:pt x="7347" y="6155"/>
                    <a:pt x="7323" y="6179"/>
                    <a:pt x="7311" y="6190"/>
                  </a:cubicBezTo>
                  <a:cubicBezTo>
                    <a:pt x="7416" y="6176"/>
                    <a:pt x="7516" y="6171"/>
                    <a:pt x="7618" y="6171"/>
                  </a:cubicBezTo>
                  <a:cubicBezTo>
                    <a:pt x="7689" y="6171"/>
                    <a:pt x="7761" y="6174"/>
                    <a:pt x="7835" y="6179"/>
                  </a:cubicBezTo>
                  <a:cubicBezTo>
                    <a:pt x="7764" y="6143"/>
                    <a:pt x="8192" y="6131"/>
                    <a:pt x="8252" y="6131"/>
                  </a:cubicBezTo>
                  <a:cubicBezTo>
                    <a:pt x="8213" y="6150"/>
                    <a:pt x="8175" y="6162"/>
                    <a:pt x="8130" y="6165"/>
                  </a:cubicBezTo>
                  <a:lnTo>
                    <a:pt x="8130" y="6165"/>
                  </a:lnTo>
                  <a:cubicBezTo>
                    <a:pt x="8108" y="6155"/>
                    <a:pt x="8096" y="6155"/>
                    <a:pt x="8073" y="6155"/>
                  </a:cubicBezTo>
                  <a:cubicBezTo>
                    <a:pt x="8014" y="6155"/>
                    <a:pt x="7859" y="6179"/>
                    <a:pt x="7847" y="6179"/>
                  </a:cubicBezTo>
                  <a:cubicBezTo>
                    <a:pt x="7907" y="6179"/>
                    <a:pt x="7835" y="6202"/>
                    <a:pt x="7823" y="6214"/>
                  </a:cubicBezTo>
                  <a:cubicBezTo>
                    <a:pt x="7831" y="6214"/>
                    <a:pt x="7860" y="6209"/>
                    <a:pt x="7861" y="6209"/>
                  </a:cubicBezTo>
                  <a:lnTo>
                    <a:pt x="7861" y="6209"/>
                  </a:lnTo>
                  <a:cubicBezTo>
                    <a:pt x="7862" y="6209"/>
                    <a:pt x="7855" y="6210"/>
                    <a:pt x="7835" y="6214"/>
                  </a:cubicBezTo>
                  <a:lnTo>
                    <a:pt x="7895" y="6214"/>
                  </a:lnTo>
                  <a:cubicBezTo>
                    <a:pt x="7847" y="6214"/>
                    <a:pt x="7859" y="6226"/>
                    <a:pt x="7811" y="6226"/>
                  </a:cubicBezTo>
                  <a:lnTo>
                    <a:pt x="7834" y="6226"/>
                  </a:lnTo>
                  <a:cubicBezTo>
                    <a:pt x="7811" y="6231"/>
                    <a:pt x="7787" y="6238"/>
                    <a:pt x="7787" y="6238"/>
                  </a:cubicBezTo>
                  <a:cubicBezTo>
                    <a:pt x="7811" y="6250"/>
                    <a:pt x="7847" y="6286"/>
                    <a:pt x="7871" y="6286"/>
                  </a:cubicBezTo>
                  <a:cubicBezTo>
                    <a:pt x="7845" y="6291"/>
                    <a:pt x="7867" y="6298"/>
                    <a:pt x="7884" y="6303"/>
                  </a:cubicBezTo>
                  <a:lnTo>
                    <a:pt x="7884" y="6303"/>
                  </a:lnTo>
                  <a:cubicBezTo>
                    <a:pt x="7874" y="6302"/>
                    <a:pt x="7867" y="6301"/>
                    <a:pt x="7861" y="6301"/>
                  </a:cubicBezTo>
                  <a:cubicBezTo>
                    <a:pt x="7859" y="6301"/>
                    <a:pt x="7857" y="6302"/>
                    <a:pt x="7856" y="6302"/>
                  </a:cubicBezTo>
                  <a:lnTo>
                    <a:pt x="7856" y="6302"/>
                  </a:lnTo>
                  <a:cubicBezTo>
                    <a:pt x="7844" y="6299"/>
                    <a:pt x="7833" y="6298"/>
                    <a:pt x="7823" y="6298"/>
                  </a:cubicBezTo>
                  <a:cubicBezTo>
                    <a:pt x="7835" y="6299"/>
                    <a:pt x="7846" y="6301"/>
                    <a:pt x="7855" y="6302"/>
                  </a:cubicBezTo>
                  <a:lnTo>
                    <a:pt x="7855" y="6302"/>
                  </a:lnTo>
                  <a:cubicBezTo>
                    <a:pt x="7855" y="6302"/>
                    <a:pt x="7855" y="6302"/>
                    <a:pt x="7856" y="6302"/>
                  </a:cubicBezTo>
                  <a:lnTo>
                    <a:pt x="7856" y="6302"/>
                  </a:lnTo>
                  <a:cubicBezTo>
                    <a:pt x="7857" y="6302"/>
                    <a:pt x="7858" y="6302"/>
                    <a:pt x="7859" y="6302"/>
                  </a:cubicBezTo>
                  <a:lnTo>
                    <a:pt x="7859" y="6302"/>
                  </a:lnTo>
                  <a:cubicBezTo>
                    <a:pt x="7858" y="6302"/>
                    <a:pt x="7856" y="6302"/>
                    <a:pt x="7855" y="6302"/>
                  </a:cubicBezTo>
                  <a:lnTo>
                    <a:pt x="7855" y="6302"/>
                  </a:lnTo>
                  <a:cubicBezTo>
                    <a:pt x="7834" y="6305"/>
                    <a:pt x="7882" y="6325"/>
                    <a:pt x="7823" y="6333"/>
                  </a:cubicBezTo>
                  <a:lnTo>
                    <a:pt x="7930" y="6333"/>
                  </a:lnTo>
                  <a:cubicBezTo>
                    <a:pt x="7930" y="6333"/>
                    <a:pt x="7835" y="6333"/>
                    <a:pt x="7835" y="6345"/>
                  </a:cubicBezTo>
                  <a:lnTo>
                    <a:pt x="7823" y="6345"/>
                  </a:lnTo>
                  <a:cubicBezTo>
                    <a:pt x="7856" y="6345"/>
                    <a:pt x="7867" y="6353"/>
                    <a:pt x="7879" y="6357"/>
                  </a:cubicBezTo>
                  <a:lnTo>
                    <a:pt x="7799" y="6357"/>
                  </a:lnTo>
                  <a:cubicBezTo>
                    <a:pt x="7907" y="6357"/>
                    <a:pt x="7776" y="6357"/>
                    <a:pt x="7847" y="6369"/>
                  </a:cubicBezTo>
                  <a:cubicBezTo>
                    <a:pt x="7859" y="6381"/>
                    <a:pt x="7776" y="6393"/>
                    <a:pt x="7776" y="6393"/>
                  </a:cubicBezTo>
                  <a:lnTo>
                    <a:pt x="7764" y="6393"/>
                  </a:lnTo>
                  <a:cubicBezTo>
                    <a:pt x="7764" y="6393"/>
                    <a:pt x="7801" y="6398"/>
                    <a:pt x="7829" y="6402"/>
                  </a:cubicBezTo>
                  <a:lnTo>
                    <a:pt x="7829" y="6402"/>
                  </a:lnTo>
                  <a:cubicBezTo>
                    <a:pt x="7830" y="6401"/>
                    <a:pt x="7831" y="6401"/>
                    <a:pt x="7832" y="6401"/>
                  </a:cubicBezTo>
                  <a:cubicBezTo>
                    <a:pt x="7834" y="6401"/>
                    <a:pt x="7837" y="6402"/>
                    <a:pt x="7839" y="6403"/>
                  </a:cubicBezTo>
                  <a:lnTo>
                    <a:pt x="7839" y="6403"/>
                  </a:lnTo>
                  <a:cubicBezTo>
                    <a:pt x="7836" y="6403"/>
                    <a:pt x="7833" y="6402"/>
                    <a:pt x="7829" y="6402"/>
                  </a:cubicBezTo>
                  <a:lnTo>
                    <a:pt x="7829" y="6402"/>
                  </a:lnTo>
                  <a:cubicBezTo>
                    <a:pt x="7827" y="6402"/>
                    <a:pt x="7825" y="6403"/>
                    <a:pt x="7823" y="6405"/>
                  </a:cubicBezTo>
                  <a:lnTo>
                    <a:pt x="7844" y="6405"/>
                  </a:lnTo>
                  <a:cubicBezTo>
                    <a:pt x="7842" y="6404"/>
                    <a:pt x="7841" y="6403"/>
                    <a:pt x="7839" y="6403"/>
                  </a:cubicBezTo>
                  <a:lnTo>
                    <a:pt x="7839" y="6403"/>
                  </a:lnTo>
                  <a:cubicBezTo>
                    <a:pt x="7849" y="6404"/>
                    <a:pt x="7856" y="6405"/>
                    <a:pt x="7859" y="6405"/>
                  </a:cubicBezTo>
                  <a:lnTo>
                    <a:pt x="7844" y="6405"/>
                  </a:lnTo>
                  <a:cubicBezTo>
                    <a:pt x="7852" y="6408"/>
                    <a:pt x="7859" y="6413"/>
                    <a:pt x="7866" y="6416"/>
                  </a:cubicBezTo>
                  <a:lnTo>
                    <a:pt x="7866" y="6416"/>
                  </a:lnTo>
                  <a:cubicBezTo>
                    <a:pt x="7840" y="6410"/>
                    <a:pt x="7835" y="6408"/>
                    <a:pt x="7829" y="6408"/>
                  </a:cubicBezTo>
                  <a:cubicBezTo>
                    <a:pt x="7823" y="6408"/>
                    <a:pt x="7817" y="6411"/>
                    <a:pt x="7787" y="6417"/>
                  </a:cubicBezTo>
                  <a:lnTo>
                    <a:pt x="7799" y="6417"/>
                  </a:lnTo>
                  <a:cubicBezTo>
                    <a:pt x="7823" y="6417"/>
                    <a:pt x="7847" y="6417"/>
                    <a:pt x="7871" y="6429"/>
                  </a:cubicBezTo>
                  <a:cubicBezTo>
                    <a:pt x="7855" y="6429"/>
                    <a:pt x="7823" y="6434"/>
                    <a:pt x="7800" y="6434"/>
                  </a:cubicBezTo>
                  <a:cubicBezTo>
                    <a:pt x="7789" y="6434"/>
                    <a:pt x="7780" y="6433"/>
                    <a:pt x="7776" y="6429"/>
                  </a:cubicBezTo>
                  <a:lnTo>
                    <a:pt x="7776" y="6429"/>
                  </a:lnTo>
                  <a:cubicBezTo>
                    <a:pt x="7782" y="6435"/>
                    <a:pt x="7793" y="6435"/>
                    <a:pt x="7807" y="6435"/>
                  </a:cubicBezTo>
                  <a:cubicBezTo>
                    <a:pt x="7820" y="6435"/>
                    <a:pt x="7835" y="6435"/>
                    <a:pt x="7847" y="6440"/>
                  </a:cubicBezTo>
                  <a:cubicBezTo>
                    <a:pt x="7783" y="6440"/>
                    <a:pt x="7836" y="6456"/>
                    <a:pt x="7829" y="6456"/>
                  </a:cubicBezTo>
                  <a:cubicBezTo>
                    <a:pt x="7827" y="6456"/>
                    <a:pt x="7818" y="6455"/>
                    <a:pt x="7795" y="6450"/>
                  </a:cubicBezTo>
                  <a:lnTo>
                    <a:pt x="7795" y="6450"/>
                  </a:lnTo>
                  <a:cubicBezTo>
                    <a:pt x="7791" y="6451"/>
                    <a:pt x="7781" y="6452"/>
                    <a:pt x="7764" y="6452"/>
                  </a:cubicBezTo>
                  <a:lnTo>
                    <a:pt x="7764" y="6452"/>
                  </a:lnTo>
                  <a:cubicBezTo>
                    <a:pt x="7759" y="6450"/>
                    <a:pt x="7754" y="6449"/>
                    <a:pt x="7749" y="6449"/>
                  </a:cubicBezTo>
                  <a:cubicBezTo>
                    <a:pt x="7746" y="6449"/>
                    <a:pt x="7742" y="6450"/>
                    <a:pt x="7740" y="6452"/>
                  </a:cubicBezTo>
                  <a:cubicBezTo>
                    <a:pt x="7749" y="6452"/>
                    <a:pt x="7757" y="6452"/>
                    <a:pt x="7764" y="6452"/>
                  </a:cubicBezTo>
                  <a:lnTo>
                    <a:pt x="7764" y="6452"/>
                  </a:lnTo>
                  <a:cubicBezTo>
                    <a:pt x="7776" y="6457"/>
                    <a:pt x="7787" y="6464"/>
                    <a:pt x="7787" y="6464"/>
                  </a:cubicBezTo>
                  <a:cubicBezTo>
                    <a:pt x="7764" y="6464"/>
                    <a:pt x="7764" y="6476"/>
                    <a:pt x="7787" y="6476"/>
                  </a:cubicBezTo>
                  <a:lnTo>
                    <a:pt x="7740" y="6476"/>
                  </a:lnTo>
                  <a:cubicBezTo>
                    <a:pt x="7764" y="6476"/>
                    <a:pt x="7799" y="6488"/>
                    <a:pt x="7823" y="6488"/>
                  </a:cubicBezTo>
                  <a:lnTo>
                    <a:pt x="7764" y="6488"/>
                  </a:lnTo>
                  <a:cubicBezTo>
                    <a:pt x="7883" y="6500"/>
                    <a:pt x="7716" y="6500"/>
                    <a:pt x="7692" y="6500"/>
                  </a:cubicBezTo>
                  <a:cubicBezTo>
                    <a:pt x="7740" y="6500"/>
                    <a:pt x="7752" y="6512"/>
                    <a:pt x="7811" y="6512"/>
                  </a:cubicBezTo>
                  <a:lnTo>
                    <a:pt x="7776" y="6512"/>
                  </a:lnTo>
                  <a:cubicBezTo>
                    <a:pt x="7759" y="6512"/>
                    <a:pt x="7792" y="6517"/>
                    <a:pt x="7815" y="6521"/>
                  </a:cubicBezTo>
                  <a:lnTo>
                    <a:pt x="7815" y="6521"/>
                  </a:lnTo>
                  <a:cubicBezTo>
                    <a:pt x="7820" y="6519"/>
                    <a:pt x="7823" y="6517"/>
                    <a:pt x="7824" y="6517"/>
                  </a:cubicBezTo>
                  <a:lnTo>
                    <a:pt x="7824" y="6517"/>
                  </a:lnTo>
                  <a:cubicBezTo>
                    <a:pt x="7824" y="6517"/>
                    <a:pt x="7822" y="6518"/>
                    <a:pt x="7817" y="6521"/>
                  </a:cubicBezTo>
                  <a:lnTo>
                    <a:pt x="7817" y="6521"/>
                  </a:lnTo>
                  <a:cubicBezTo>
                    <a:pt x="7816" y="6521"/>
                    <a:pt x="7816" y="6521"/>
                    <a:pt x="7815" y="6521"/>
                  </a:cubicBezTo>
                  <a:lnTo>
                    <a:pt x="7815" y="6521"/>
                  </a:lnTo>
                  <a:cubicBezTo>
                    <a:pt x="7807" y="6525"/>
                    <a:pt x="7798" y="6531"/>
                    <a:pt x="7804" y="6531"/>
                  </a:cubicBezTo>
                  <a:cubicBezTo>
                    <a:pt x="7807" y="6531"/>
                    <a:pt x="7813" y="6530"/>
                    <a:pt x="7822" y="6527"/>
                  </a:cubicBezTo>
                  <a:lnTo>
                    <a:pt x="7822" y="6527"/>
                  </a:lnTo>
                  <a:cubicBezTo>
                    <a:pt x="7827" y="6530"/>
                    <a:pt x="7824" y="6531"/>
                    <a:pt x="7817" y="6532"/>
                  </a:cubicBezTo>
                  <a:lnTo>
                    <a:pt x="7817" y="6532"/>
                  </a:lnTo>
                  <a:cubicBezTo>
                    <a:pt x="7763" y="6528"/>
                    <a:pt x="7737" y="6527"/>
                    <a:pt x="7729" y="6527"/>
                  </a:cubicBezTo>
                  <a:cubicBezTo>
                    <a:pt x="7712" y="6527"/>
                    <a:pt x="7770" y="6532"/>
                    <a:pt x="7803" y="6532"/>
                  </a:cubicBezTo>
                  <a:cubicBezTo>
                    <a:pt x="7809" y="6532"/>
                    <a:pt x="7813" y="6532"/>
                    <a:pt x="7817" y="6532"/>
                  </a:cubicBezTo>
                  <a:lnTo>
                    <a:pt x="7817" y="6532"/>
                  </a:lnTo>
                  <a:cubicBezTo>
                    <a:pt x="7832" y="6533"/>
                    <a:pt x="7850" y="6534"/>
                    <a:pt x="7871" y="6536"/>
                  </a:cubicBezTo>
                  <a:cubicBezTo>
                    <a:pt x="7835" y="6536"/>
                    <a:pt x="7835" y="6536"/>
                    <a:pt x="7871" y="6548"/>
                  </a:cubicBezTo>
                  <a:cubicBezTo>
                    <a:pt x="7776" y="6548"/>
                    <a:pt x="7811" y="6548"/>
                    <a:pt x="7704" y="6560"/>
                  </a:cubicBezTo>
                  <a:cubicBezTo>
                    <a:pt x="7728" y="6560"/>
                    <a:pt x="7757" y="6554"/>
                    <a:pt x="7784" y="6554"/>
                  </a:cubicBezTo>
                  <a:cubicBezTo>
                    <a:pt x="7798" y="6554"/>
                    <a:pt x="7811" y="6556"/>
                    <a:pt x="7823" y="6560"/>
                  </a:cubicBezTo>
                  <a:lnTo>
                    <a:pt x="7752" y="6560"/>
                  </a:lnTo>
                  <a:cubicBezTo>
                    <a:pt x="7781" y="6565"/>
                    <a:pt x="7799" y="6569"/>
                    <a:pt x="7807" y="6571"/>
                  </a:cubicBezTo>
                  <a:lnTo>
                    <a:pt x="7811" y="6571"/>
                  </a:lnTo>
                  <a:cubicBezTo>
                    <a:pt x="7811" y="6572"/>
                    <a:pt x="7811" y="6572"/>
                    <a:pt x="7811" y="6573"/>
                  </a:cubicBezTo>
                  <a:lnTo>
                    <a:pt x="7811" y="6573"/>
                  </a:lnTo>
                  <a:cubicBezTo>
                    <a:pt x="7810" y="6572"/>
                    <a:pt x="7808" y="6572"/>
                    <a:pt x="7807" y="6571"/>
                  </a:cubicBezTo>
                  <a:lnTo>
                    <a:pt x="7740" y="6571"/>
                  </a:lnTo>
                  <a:cubicBezTo>
                    <a:pt x="7764" y="6571"/>
                    <a:pt x="7796" y="6574"/>
                    <a:pt x="7808" y="6574"/>
                  </a:cubicBezTo>
                  <a:cubicBezTo>
                    <a:pt x="7809" y="6574"/>
                    <a:pt x="7809" y="6574"/>
                    <a:pt x="7810" y="6574"/>
                  </a:cubicBezTo>
                  <a:lnTo>
                    <a:pt x="7810" y="6574"/>
                  </a:lnTo>
                  <a:cubicBezTo>
                    <a:pt x="7804" y="6586"/>
                    <a:pt x="7806" y="6591"/>
                    <a:pt x="7812" y="6591"/>
                  </a:cubicBezTo>
                  <a:cubicBezTo>
                    <a:pt x="7813" y="6591"/>
                    <a:pt x="7815" y="6591"/>
                    <a:pt x="7816" y="6591"/>
                  </a:cubicBezTo>
                  <a:lnTo>
                    <a:pt x="7816" y="6591"/>
                  </a:lnTo>
                  <a:cubicBezTo>
                    <a:pt x="7798" y="6599"/>
                    <a:pt x="7809" y="6603"/>
                    <a:pt x="7828" y="6603"/>
                  </a:cubicBezTo>
                  <a:cubicBezTo>
                    <a:pt x="7839" y="6603"/>
                    <a:pt x="7852" y="6602"/>
                    <a:pt x="7864" y="6600"/>
                  </a:cubicBezTo>
                  <a:lnTo>
                    <a:pt x="7864" y="6600"/>
                  </a:lnTo>
                  <a:cubicBezTo>
                    <a:pt x="7851" y="6603"/>
                    <a:pt x="7846" y="6606"/>
                    <a:pt x="7846" y="6607"/>
                  </a:cubicBezTo>
                  <a:lnTo>
                    <a:pt x="7846" y="6607"/>
                  </a:lnTo>
                  <a:cubicBezTo>
                    <a:pt x="7838" y="6607"/>
                    <a:pt x="7826" y="6607"/>
                    <a:pt x="7811" y="6607"/>
                  </a:cubicBezTo>
                  <a:cubicBezTo>
                    <a:pt x="7835" y="6619"/>
                    <a:pt x="7871" y="6619"/>
                    <a:pt x="7895" y="6619"/>
                  </a:cubicBezTo>
                  <a:lnTo>
                    <a:pt x="7859" y="6619"/>
                  </a:lnTo>
                  <a:cubicBezTo>
                    <a:pt x="7918" y="6619"/>
                    <a:pt x="7978" y="6631"/>
                    <a:pt x="8037" y="6631"/>
                  </a:cubicBezTo>
                  <a:cubicBezTo>
                    <a:pt x="8010" y="6635"/>
                    <a:pt x="7994" y="6636"/>
                    <a:pt x="7981" y="6636"/>
                  </a:cubicBezTo>
                  <a:cubicBezTo>
                    <a:pt x="7955" y="6636"/>
                    <a:pt x="7942" y="6631"/>
                    <a:pt x="7871" y="6631"/>
                  </a:cubicBezTo>
                  <a:lnTo>
                    <a:pt x="7835" y="6631"/>
                  </a:lnTo>
                  <a:cubicBezTo>
                    <a:pt x="7835" y="6634"/>
                    <a:pt x="7837" y="6635"/>
                    <a:pt x="7839" y="6635"/>
                  </a:cubicBezTo>
                  <a:cubicBezTo>
                    <a:pt x="7840" y="6635"/>
                    <a:pt x="7840" y="6634"/>
                    <a:pt x="7841" y="6634"/>
                  </a:cubicBezTo>
                  <a:lnTo>
                    <a:pt x="7841" y="6634"/>
                  </a:lnTo>
                  <a:cubicBezTo>
                    <a:pt x="7837" y="6636"/>
                    <a:pt x="7831" y="6639"/>
                    <a:pt x="7823" y="6643"/>
                  </a:cubicBezTo>
                  <a:cubicBezTo>
                    <a:pt x="7871" y="6643"/>
                    <a:pt x="7930" y="6655"/>
                    <a:pt x="7978" y="6655"/>
                  </a:cubicBezTo>
                  <a:cubicBezTo>
                    <a:pt x="7799" y="6655"/>
                    <a:pt x="7930" y="6655"/>
                    <a:pt x="7823" y="6643"/>
                  </a:cubicBezTo>
                  <a:lnTo>
                    <a:pt x="7823" y="6643"/>
                  </a:lnTo>
                  <a:cubicBezTo>
                    <a:pt x="7835" y="6655"/>
                    <a:pt x="7847" y="6655"/>
                    <a:pt x="7859" y="6655"/>
                  </a:cubicBezTo>
                  <a:lnTo>
                    <a:pt x="7823" y="6655"/>
                  </a:lnTo>
                  <a:cubicBezTo>
                    <a:pt x="7840" y="6655"/>
                    <a:pt x="7857" y="6655"/>
                    <a:pt x="7874" y="6659"/>
                  </a:cubicBezTo>
                  <a:lnTo>
                    <a:pt x="7874" y="6659"/>
                  </a:lnTo>
                  <a:cubicBezTo>
                    <a:pt x="7873" y="6659"/>
                    <a:pt x="7872" y="6659"/>
                    <a:pt x="7871" y="6659"/>
                  </a:cubicBezTo>
                  <a:cubicBezTo>
                    <a:pt x="7865" y="6659"/>
                    <a:pt x="7857" y="6662"/>
                    <a:pt x="7847" y="6667"/>
                  </a:cubicBezTo>
                  <a:lnTo>
                    <a:pt x="7887" y="6667"/>
                  </a:lnTo>
                  <a:cubicBezTo>
                    <a:pt x="7885" y="6664"/>
                    <a:pt x="7882" y="6662"/>
                    <a:pt x="7879" y="6661"/>
                  </a:cubicBezTo>
                  <a:lnTo>
                    <a:pt x="7879" y="6661"/>
                  </a:lnTo>
                  <a:cubicBezTo>
                    <a:pt x="7884" y="6662"/>
                    <a:pt x="7889" y="6664"/>
                    <a:pt x="7895" y="6667"/>
                  </a:cubicBezTo>
                  <a:lnTo>
                    <a:pt x="7887" y="6667"/>
                  </a:lnTo>
                  <a:cubicBezTo>
                    <a:pt x="7890" y="6670"/>
                    <a:pt x="7892" y="6674"/>
                    <a:pt x="7895" y="6679"/>
                  </a:cubicBezTo>
                  <a:cubicBezTo>
                    <a:pt x="7891" y="6675"/>
                    <a:pt x="7889" y="6673"/>
                    <a:pt x="7888" y="6673"/>
                  </a:cubicBezTo>
                  <a:cubicBezTo>
                    <a:pt x="7885" y="6673"/>
                    <a:pt x="7883" y="6679"/>
                    <a:pt x="7859" y="6679"/>
                  </a:cubicBezTo>
                  <a:cubicBezTo>
                    <a:pt x="7847" y="6702"/>
                    <a:pt x="7990" y="6702"/>
                    <a:pt x="7930" y="6702"/>
                  </a:cubicBezTo>
                  <a:lnTo>
                    <a:pt x="7835" y="6702"/>
                  </a:lnTo>
                  <a:cubicBezTo>
                    <a:pt x="7907" y="6702"/>
                    <a:pt x="7978" y="6702"/>
                    <a:pt x="8049" y="6714"/>
                  </a:cubicBezTo>
                  <a:cubicBezTo>
                    <a:pt x="7978" y="6714"/>
                    <a:pt x="7907" y="6714"/>
                    <a:pt x="7835" y="6702"/>
                  </a:cubicBezTo>
                  <a:lnTo>
                    <a:pt x="7835" y="6702"/>
                  </a:lnTo>
                  <a:cubicBezTo>
                    <a:pt x="7823" y="6714"/>
                    <a:pt x="7918" y="6714"/>
                    <a:pt x="7918" y="6714"/>
                  </a:cubicBezTo>
                  <a:cubicBezTo>
                    <a:pt x="7895" y="6714"/>
                    <a:pt x="7859" y="6714"/>
                    <a:pt x="7835" y="6726"/>
                  </a:cubicBezTo>
                  <a:cubicBezTo>
                    <a:pt x="7847" y="6722"/>
                    <a:pt x="7858" y="6721"/>
                    <a:pt x="7868" y="6721"/>
                  </a:cubicBezTo>
                  <a:cubicBezTo>
                    <a:pt x="7888" y="6721"/>
                    <a:pt x="7907" y="6726"/>
                    <a:pt x="7930" y="6726"/>
                  </a:cubicBezTo>
                  <a:lnTo>
                    <a:pt x="7823" y="6726"/>
                  </a:lnTo>
                  <a:cubicBezTo>
                    <a:pt x="7835" y="6726"/>
                    <a:pt x="7835" y="6738"/>
                    <a:pt x="7835" y="6738"/>
                  </a:cubicBezTo>
                  <a:cubicBezTo>
                    <a:pt x="7848" y="6738"/>
                    <a:pt x="7888" y="6746"/>
                    <a:pt x="7920" y="6750"/>
                  </a:cubicBezTo>
                  <a:lnTo>
                    <a:pt x="7847" y="6750"/>
                  </a:lnTo>
                  <a:cubicBezTo>
                    <a:pt x="7872" y="6750"/>
                    <a:pt x="7897" y="6750"/>
                    <a:pt x="7922" y="6750"/>
                  </a:cubicBezTo>
                  <a:lnTo>
                    <a:pt x="7922" y="6750"/>
                  </a:lnTo>
                  <a:cubicBezTo>
                    <a:pt x="7935" y="6752"/>
                    <a:pt x="7947" y="6753"/>
                    <a:pt x="7955" y="6753"/>
                  </a:cubicBezTo>
                  <a:cubicBezTo>
                    <a:pt x="7960" y="6753"/>
                    <a:pt x="7964" y="6753"/>
                    <a:pt x="7965" y="6751"/>
                  </a:cubicBezTo>
                  <a:lnTo>
                    <a:pt x="7965" y="6751"/>
                  </a:lnTo>
                  <a:cubicBezTo>
                    <a:pt x="8007" y="6753"/>
                    <a:pt x="8048" y="6756"/>
                    <a:pt x="8085" y="6762"/>
                  </a:cubicBezTo>
                  <a:cubicBezTo>
                    <a:pt x="8061" y="6762"/>
                    <a:pt x="8061" y="6762"/>
                    <a:pt x="8097" y="6774"/>
                  </a:cubicBezTo>
                  <a:cubicBezTo>
                    <a:pt x="8013" y="6765"/>
                    <a:pt x="7935" y="6757"/>
                    <a:pt x="7858" y="6757"/>
                  </a:cubicBezTo>
                  <a:cubicBezTo>
                    <a:pt x="7826" y="6757"/>
                    <a:pt x="7795" y="6758"/>
                    <a:pt x="7764" y="6762"/>
                  </a:cubicBezTo>
                  <a:cubicBezTo>
                    <a:pt x="7787" y="6762"/>
                    <a:pt x="7823" y="6774"/>
                    <a:pt x="7847" y="6774"/>
                  </a:cubicBezTo>
                  <a:cubicBezTo>
                    <a:pt x="7835" y="6774"/>
                    <a:pt x="7823" y="6762"/>
                    <a:pt x="7799" y="6762"/>
                  </a:cubicBezTo>
                  <a:cubicBezTo>
                    <a:pt x="7847" y="6762"/>
                    <a:pt x="7895" y="6762"/>
                    <a:pt x="7930" y="6774"/>
                  </a:cubicBezTo>
                  <a:lnTo>
                    <a:pt x="7823" y="6774"/>
                  </a:lnTo>
                  <a:cubicBezTo>
                    <a:pt x="7835" y="6786"/>
                    <a:pt x="7847" y="6786"/>
                    <a:pt x="7847" y="6786"/>
                  </a:cubicBezTo>
                  <a:cubicBezTo>
                    <a:pt x="7837" y="6786"/>
                    <a:pt x="7827" y="6794"/>
                    <a:pt x="7817" y="6797"/>
                  </a:cubicBezTo>
                  <a:lnTo>
                    <a:pt x="7817" y="6797"/>
                  </a:lnTo>
                  <a:cubicBezTo>
                    <a:pt x="7899" y="6786"/>
                    <a:pt x="7992" y="6786"/>
                    <a:pt x="8085" y="6786"/>
                  </a:cubicBezTo>
                  <a:cubicBezTo>
                    <a:pt x="8014" y="6798"/>
                    <a:pt x="7930" y="6798"/>
                    <a:pt x="7859" y="6798"/>
                  </a:cubicBezTo>
                  <a:cubicBezTo>
                    <a:pt x="7942" y="6810"/>
                    <a:pt x="7859" y="6810"/>
                    <a:pt x="7859" y="6810"/>
                  </a:cubicBezTo>
                  <a:cubicBezTo>
                    <a:pt x="7907" y="6810"/>
                    <a:pt x="7954" y="6810"/>
                    <a:pt x="8014" y="6821"/>
                  </a:cubicBezTo>
                  <a:cubicBezTo>
                    <a:pt x="7966" y="6821"/>
                    <a:pt x="7954" y="6845"/>
                    <a:pt x="7907" y="6845"/>
                  </a:cubicBezTo>
                  <a:lnTo>
                    <a:pt x="7871" y="6845"/>
                  </a:lnTo>
                  <a:cubicBezTo>
                    <a:pt x="7847" y="6845"/>
                    <a:pt x="7918" y="6851"/>
                    <a:pt x="7940" y="6851"/>
                  </a:cubicBezTo>
                  <a:cubicBezTo>
                    <a:pt x="7951" y="6851"/>
                    <a:pt x="7950" y="6849"/>
                    <a:pt x="7918" y="6845"/>
                  </a:cubicBezTo>
                  <a:cubicBezTo>
                    <a:pt x="7978" y="6845"/>
                    <a:pt x="8026" y="6845"/>
                    <a:pt x="8073" y="6857"/>
                  </a:cubicBezTo>
                  <a:lnTo>
                    <a:pt x="8049" y="6857"/>
                  </a:lnTo>
                  <a:cubicBezTo>
                    <a:pt x="8049" y="6857"/>
                    <a:pt x="8133" y="6869"/>
                    <a:pt x="8109" y="6869"/>
                  </a:cubicBezTo>
                  <a:cubicBezTo>
                    <a:pt x="8053" y="6874"/>
                    <a:pt x="8012" y="6878"/>
                    <a:pt x="7980" y="6880"/>
                  </a:cubicBezTo>
                  <a:lnTo>
                    <a:pt x="7980" y="6880"/>
                  </a:lnTo>
                  <a:cubicBezTo>
                    <a:pt x="7981" y="6880"/>
                    <a:pt x="7982" y="6880"/>
                    <a:pt x="7982" y="6879"/>
                  </a:cubicBezTo>
                  <a:lnTo>
                    <a:pt x="7982" y="6879"/>
                  </a:lnTo>
                  <a:cubicBezTo>
                    <a:pt x="7976" y="6880"/>
                    <a:pt x="7970" y="6881"/>
                    <a:pt x="7963" y="6882"/>
                  </a:cubicBezTo>
                  <a:lnTo>
                    <a:pt x="7963" y="6882"/>
                  </a:lnTo>
                  <a:cubicBezTo>
                    <a:pt x="7969" y="6881"/>
                    <a:pt x="7974" y="6881"/>
                    <a:pt x="7980" y="6880"/>
                  </a:cubicBezTo>
                  <a:lnTo>
                    <a:pt x="7980" y="6880"/>
                  </a:lnTo>
                  <a:cubicBezTo>
                    <a:pt x="7972" y="6884"/>
                    <a:pt x="7963" y="6889"/>
                    <a:pt x="7954" y="6893"/>
                  </a:cubicBezTo>
                  <a:cubicBezTo>
                    <a:pt x="7976" y="6893"/>
                    <a:pt x="8011" y="6897"/>
                    <a:pt x="8044" y="6901"/>
                  </a:cubicBezTo>
                  <a:lnTo>
                    <a:pt x="8044" y="6901"/>
                  </a:lnTo>
                  <a:cubicBezTo>
                    <a:pt x="8041" y="6902"/>
                    <a:pt x="8039" y="6903"/>
                    <a:pt x="8037" y="6905"/>
                  </a:cubicBezTo>
                  <a:cubicBezTo>
                    <a:pt x="8040" y="6903"/>
                    <a:pt x="8042" y="6902"/>
                    <a:pt x="8045" y="6901"/>
                  </a:cubicBezTo>
                  <a:lnTo>
                    <a:pt x="8045" y="6901"/>
                  </a:lnTo>
                  <a:cubicBezTo>
                    <a:pt x="8050" y="6901"/>
                    <a:pt x="8055" y="6902"/>
                    <a:pt x="8060" y="6902"/>
                  </a:cubicBezTo>
                  <a:lnTo>
                    <a:pt x="8060" y="6902"/>
                  </a:lnTo>
                  <a:cubicBezTo>
                    <a:pt x="8060" y="6901"/>
                    <a:pt x="8056" y="6900"/>
                    <a:pt x="8051" y="6900"/>
                  </a:cubicBezTo>
                  <a:cubicBezTo>
                    <a:pt x="8050" y="6900"/>
                    <a:pt x="8049" y="6900"/>
                    <a:pt x="8048" y="6900"/>
                  </a:cubicBezTo>
                  <a:lnTo>
                    <a:pt x="8048" y="6900"/>
                  </a:lnTo>
                  <a:cubicBezTo>
                    <a:pt x="8055" y="6897"/>
                    <a:pt x="8063" y="6896"/>
                    <a:pt x="8072" y="6896"/>
                  </a:cubicBezTo>
                  <a:cubicBezTo>
                    <a:pt x="8092" y="6896"/>
                    <a:pt x="8116" y="6902"/>
                    <a:pt x="8139" y="6905"/>
                  </a:cubicBezTo>
                  <a:lnTo>
                    <a:pt x="8139" y="6905"/>
                  </a:lnTo>
                  <a:cubicBezTo>
                    <a:pt x="8161" y="6905"/>
                    <a:pt x="8182" y="6904"/>
                    <a:pt x="8204" y="6893"/>
                  </a:cubicBezTo>
                  <a:cubicBezTo>
                    <a:pt x="8168" y="6893"/>
                    <a:pt x="8133" y="6893"/>
                    <a:pt x="8097" y="6881"/>
                  </a:cubicBezTo>
                  <a:lnTo>
                    <a:pt x="8109" y="6881"/>
                  </a:lnTo>
                  <a:cubicBezTo>
                    <a:pt x="7764" y="6881"/>
                    <a:pt x="8252" y="6881"/>
                    <a:pt x="8192" y="6869"/>
                  </a:cubicBezTo>
                  <a:lnTo>
                    <a:pt x="8180" y="6869"/>
                  </a:lnTo>
                  <a:cubicBezTo>
                    <a:pt x="8180" y="6869"/>
                    <a:pt x="8145" y="6857"/>
                    <a:pt x="8145" y="6845"/>
                  </a:cubicBezTo>
                  <a:cubicBezTo>
                    <a:pt x="8145" y="6821"/>
                    <a:pt x="8216" y="6821"/>
                    <a:pt x="8228" y="6810"/>
                  </a:cubicBezTo>
                  <a:cubicBezTo>
                    <a:pt x="8240" y="6810"/>
                    <a:pt x="8145" y="6786"/>
                    <a:pt x="8133" y="6786"/>
                  </a:cubicBezTo>
                  <a:cubicBezTo>
                    <a:pt x="8133" y="6786"/>
                    <a:pt x="8168" y="6762"/>
                    <a:pt x="8168" y="6762"/>
                  </a:cubicBezTo>
                  <a:cubicBezTo>
                    <a:pt x="8133" y="6750"/>
                    <a:pt x="8145" y="6750"/>
                    <a:pt x="8168" y="6750"/>
                  </a:cubicBezTo>
                  <a:cubicBezTo>
                    <a:pt x="8157" y="6750"/>
                    <a:pt x="8145" y="6750"/>
                    <a:pt x="8145" y="6738"/>
                  </a:cubicBezTo>
                  <a:lnTo>
                    <a:pt x="8157" y="6738"/>
                  </a:lnTo>
                  <a:cubicBezTo>
                    <a:pt x="8121" y="6726"/>
                    <a:pt x="8097" y="6726"/>
                    <a:pt x="8061" y="6726"/>
                  </a:cubicBezTo>
                  <a:cubicBezTo>
                    <a:pt x="8073" y="6726"/>
                    <a:pt x="8085" y="6726"/>
                    <a:pt x="8073" y="6714"/>
                  </a:cubicBezTo>
                  <a:lnTo>
                    <a:pt x="8061" y="6714"/>
                  </a:lnTo>
                  <a:cubicBezTo>
                    <a:pt x="8139" y="6702"/>
                    <a:pt x="8151" y="6699"/>
                    <a:pt x="8137" y="6699"/>
                  </a:cubicBezTo>
                  <a:cubicBezTo>
                    <a:pt x="8129" y="6699"/>
                    <a:pt x="8113" y="6700"/>
                    <a:pt x="8096" y="6701"/>
                  </a:cubicBezTo>
                  <a:lnTo>
                    <a:pt x="8096" y="6701"/>
                  </a:lnTo>
                  <a:cubicBezTo>
                    <a:pt x="8086" y="6680"/>
                    <a:pt x="8096" y="6668"/>
                    <a:pt x="8125" y="6658"/>
                  </a:cubicBezTo>
                  <a:lnTo>
                    <a:pt x="8125" y="6658"/>
                  </a:lnTo>
                  <a:cubicBezTo>
                    <a:pt x="8128" y="6657"/>
                    <a:pt x="8130" y="6656"/>
                    <a:pt x="8130" y="6656"/>
                  </a:cubicBezTo>
                  <a:lnTo>
                    <a:pt x="8130" y="6656"/>
                  </a:lnTo>
                  <a:cubicBezTo>
                    <a:pt x="8131" y="6655"/>
                    <a:pt x="8132" y="6655"/>
                    <a:pt x="8133" y="6655"/>
                  </a:cubicBezTo>
                  <a:lnTo>
                    <a:pt x="8133" y="6655"/>
                  </a:lnTo>
                  <a:cubicBezTo>
                    <a:pt x="8131" y="6655"/>
                    <a:pt x="8129" y="6655"/>
                    <a:pt x="8128" y="6655"/>
                  </a:cubicBezTo>
                  <a:lnTo>
                    <a:pt x="8128" y="6655"/>
                  </a:lnTo>
                  <a:cubicBezTo>
                    <a:pt x="8125" y="6655"/>
                    <a:pt x="8119" y="6655"/>
                    <a:pt x="8109" y="6655"/>
                  </a:cubicBezTo>
                  <a:cubicBezTo>
                    <a:pt x="8264" y="6643"/>
                    <a:pt x="8049" y="6643"/>
                    <a:pt x="8180" y="6643"/>
                  </a:cubicBezTo>
                  <a:cubicBezTo>
                    <a:pt x="8178" y="6640"/>
                    <a:pt x="8176" y="6638"/>
                    <a:pt x="8175" y="6637"/>
                  </a:cubicBezTo>
                  <a:lnTo>
                    <a:pt x="8175" y="6637"/>
                  </a:lnTo>
                  <a:cubicBezTo>
                    <a:pt x="8145" y="6632"/>
                    <a:pt x="8117" y="6631"/>
                    <a:pt x="8092" y="6631"/>
                  </a:cubicBezTo>
                  <a:lnTo>
                    <a:pt x="8092" y="6631"/>
                  </a:lnTo>
                  <a:cubicBezTo>
                    <a:pt x="8099" y="6628"/>
                    <a:pt x="8105" y="6623"/>
                    <a:pt x="8109" y="6619"/>
                  </a:cubicBezTo>
                  <a:cubicBezTo>
                    <a:pt x="8109" y="6619"/>
                    <a:pt x="8049" y="6595"/>
                    <a:pt x="8049" y="6595"/>
                  </a:cubicBezTo>
                  <a:cubicBezTo>
                    <a:pt x="8061" y="6595"/>
                    <a:pt x="8073" y="6583"/>
                    <a:pt x="8085" y="6583"/>
                  </a:cubicBezTo>
                  <a:lnTo>
                    <a:pt x="8026" y="6583"/>
                  </a:lnTo>
                  <a:cubicBezTo>
                    <a:pt x="8055" y="6577"/>
                    <a:pt x="8067" y="6577"/>
                    <a:pt x="8069" y="6577"/>
                  </a:cubicBezTo>
                  <a:cubicBezTo>
                    <a:pt x="8070" y="6577"/>
                    <a:pt x="8061" y="6577"/>
                    <a:pt x="8049" y="6571"/>
                  </a:cubicBezTo>
                  <a:lnTo>
                    <a:pt x="8049" y="6571"/>
                  </a:lnTo>
                  <a:cubicBezTo>
                    <a:pt x="8059" y="6574"/>
                    <a:pt x="8068" y="6575"/>
                    <a:pt x="8078" y="6575"/>
                  </a:cubicBezTo>
                  <a:cubicBezTo>
                    <a:pt x="8116" y="6575"/>
                    <a:pt x="8154" y="6560"/>
                    <a:pt x="8192" y="6560"/>
                  </a:cubicBezTo>
                  <a:cubicBezTo>
                    <a:pt x="8157" y="6560"/>
                    <a:pt x="8145" y="6548"/>
                    <a:pt x="8109" y="6536"/>
                  </a:cubicBezTo>
                  <a:lnTo>
                    <a:pt x="8126" y="6536"/>
                  </a:lnTo>
                  <a:cubicBezTo>
                    <a:pt x="8119" y="6530"/>
                    <a:pt x="8108" y="6519"/>
                    <a:pt x="8073" y="6512"/>
                  </a:cubicBezTo>
                  <a:cubicBezTo>
                    <a:pt x="8191" y="6512"/>
                    <a:pt x="8106" y="6512"/>
                    <a:pt x="8088" y="6503"/>
                  </a:cubicBezTo>
                  <a:lnTo>
                    <a:pt x="8088" y="6503"/>
                  </a:lnTo>
                  <a:cubicBezTo>
                    <a:pt x="8089" y="6503"/>
                    <a:pt x="8089" y="6503"/>
                    <a:pt x="8090" y="6503"/>
                  </a:cubicBezTo>
                  <a:cubicBezTo>
                    <a:pt x="8102" y="6503"/>
                    <a:pt x="8133" y="6488"/>
                    <a:pt x="8133" y="6488"/>
                  </a:cubicBezTo>
                  <a:cubicBezTo>
                    <a:pt x="8121" y="6476"/>
                    <a:pt x="8097" y="6476"/>
                    <a:pt x="8085" y="6476"/>
                  </a:cubicBezTo>
                  <a:cubicBezTo>
                    <a:pt x="8109" y="6476"/>
                    <a:pt x="8157" y="6476"/>
                    <a:pt x="8073" y="6464"/>
                  </a:cubicBezTo>
                  <a:cubicBezTo>
                    <a:pt x="8104" y="6454"/>
                    <a:pt x="8135" y="6426"/>
                    <a:pt x="8158" y="6426"/>
                  </a:cubicBezTo>
                  <a:cubicBezTo>
                    <a:pt x="8158" y="6426"/>
                    <a:pt x="8158" y="6426"/>
                    <a:pt x="8158" y="6426"/>
                  </a:cubicBezTo>
                  <a:lnTo>
                    <a:pt x="8158" y="6426"/>
                  </a:lnTo>
                  <a:cubicBezTo>
                    <a:pt x="8134" y="6421"/>
                    <a:pt x="8104" y="6416"/>
                    <a:pt x="8074" y="6413"/>
                  </a:cubicBezTo>
                  <a:lnTo>
                    <a:pt x="8074" y="6413"/>
                  </a:lnTo>
                  <a:cubicBezTo>
                    <a:pt x="8107" y="6404"/>
                    <a:pt x="8139" y="6386"/>
                    <a:pt x="8145" y="6357"/>
                  </a:cubicBezTo>
                  <a:lnTo>
                    <a:pt x="8133" y="6357"/>
                  </a:lnTo>
                  <a:cubicBezTo>
                    <a:pt x="8129" y="6353"/>
                    <a:pt x="8125" y="6350"/>
                    <a:pt x="8121" y="6349"/>
                  </a:cubicBezTo>
                  <a:lnTo>
                    <a:pt x="8121" y="6349"/>
                  </a:lnTo>
                  <a:cubicBezTo>
                    <a:pt x="8124" y="6349"/>
                    <a:pt x="8128" y="6348"/>
                    <a:pt x="8131" y="6348"/>
                  </a:cubicBezTo>
                  <a:cubicBezTo>
                    <a:pt x="8134" y="6348"/>
                    <a:pt x="8137" y="6348"/>
                    <a:pt x="8139" y="6349"/>
                  </a:cubicBezTo>
                  <a:cubicBezTo>
                    <a:pt x="8125" y="6345"/>
                    <a:pt x="8109" y="6345"/>
                    <a:pt x="8109" y="6345"/>
                  </a:cubicBezTo>
                  <a:cubicBezTo>
                    <a:pt x="8109" y="6345"/>
                    <a:pt x="8114" y="6345"/>
                    <a:pt x="8120" y="6345"/>
                  </a:cubicBezTo>
                  <a:lnTo>
                    <a:pt x="8120" y="6345"/>
                  </a:lnTo>
                  <a:cubicBezTo>
                    <a:pt x="8120" y="6345"/>
                    <a:pt x="8121" y="6345"/>
                    <a:pt x="8121" y="6345"/>
                  </a:cubicBezTo>
                  <a:lnTo>
                    <a:pt x="8122" y="6344"/>
                  </a:lnTo>
                  <a:lnTo>
                    <a:pt x="8122" y="6344"/>
                  </a:lnTo>
                  <a:cubicBezTo>
                    <a:pt x="8121" y="6344"/>
                    <a:pt x="8121" y="6345"/>
                    <a:pt x="8120" y="6345"/>
                  </a:cubicBezTo>
                  <a:lnTo>
                    <a:pt x="8120" y="6345"/>
                  </a:lnTo>
                  <a:cubicBezTo>
                    <a:pt x="8109" y="6333"/>
                    <a:pt x="8121" y="6333"/>
                    <a:pt x="8133" y="6333"/>
                  </a:cubicBezTo>
                  <a:lnTo>
                    <a:pt x="8061" y="6333"/>
                  </a:lnTo>
                  <a:cubicBezTo>
                    <a:pt x="8133" y="6333"/>
                    <a:pt x="8085" y="6309"/>
                    <a:pt x="8109" y="6309"/>
                  </a:cubicBezTo>
                  <a:cubicBezTo>
                    <a:pt x="8097" y="6309"/>
                    <a:pt x="8082" y="6301"/>
                    <a:pt x="8068" y="6295"/>
                  </a:cubicBezTo>
                  <a:lnTo>
                    <a:pt x="8068" y="6295"/>
                  </a:lnTo>
                  <a:cubicBezTo>
                    <a:pt x="8096" y="6291"/>
                    <a:pt x="8120" y="6286"/>
                    <a:pt x="8145" y="6286"/>
                  </a:cubicBezTo>
                  <a:cubicBezTo>
                    <a:pt x="8121" y="6274"/>
                    <a:pt x="8097" y="6274"/>
                    <a:pt x="8061" y="6274"/>
                  </a:cubicBezTo>
                  <a:cubicBezTo>
                    <a:pt x="8094" y="6263"/>
                    <a:pt x="8187" y="6252"/>
                    <a:pt x="8110" y="6241"/>
                  </a:cubicBezTo>
                  <a:lnTo>
                    <a:pt x="8110" y="6241"/>
                  </a:lnTo>
                  <a:cubicBezTo>
                    <a:pt x="8109" y="6241"/>
                    <a:pt x="8108" y="6241"/>
                    <a:pt x="8106" y="6241"/>
                  </a:cubicBezTo>
                  <a:cubicBezTo>
                    <a:pt x="8102" y="6241"/>
                    <a:pt x="8095" y="6241"/>
                    <a:pt x="8085" y="6238"/>
                  </a:cubicBezTo>
                  <a:lnTo>
                    <a:pt x="8085" y="6238"/>
                  </a:lnTo>
                  <a:cubicBezTo>
                    <a:pt x="8095" y="6239"/>
                    <a:pt x="8103" y="6240"/>
                    <a:pt x="8110" y="6241"/>
                  </a:cubicBezTo>
                  <a:lnTo>
                    <a:pt x="8110" y="6241"/>
                  </a:lnTo>
                  <a:cubicBezTo>
                    <a:pt x="8113" y="6240"/>
                    <a:pt x="8115" y="6239"/>
                    <a:pt x="8116" y="6238"/>
                  </a:cubicBezTo>
                  <a:lnTo>
                    <a:pt x="8085" y="6238"/>
                  </a:lnTo>
                  <a:cubicBezTo>
                    <a:pt x="8109" y="6226"/>
                    <a:pt x="8121" y="6226"/>
                    <a:pt x="8109" y="6202"/>
                  </a:cubicBezTo>
                  <a:lnTo>
                    <a:pt x="8395" y="6202"/>
                  </a:lnTo>
                  <a:cubicBezTo>
                    <a:pt x="8143" y="6185"/>
                    <a:pt x="8505" y="6149"/>
                    <a:pt x="8637" y="6149"/>
                  </a:cubicBezTo>
                  <a:cubicBezTo>
                    <a:pt x="8686" y="6149"/>
                    <a:pt x="8703" y="6154"/>
                    <a:pt x="8645" y="6167"/>
                  </a:cubicBezTo>
                  <a:cubicBezTo>
                    <a:pt x="8728" y="6167"/>
                    <a:pt x="8811" y="6143"/>
                    <a:pt x="8907" y="6143"/>
                  </a:cubicBezTo>
                  <a:cubicBezTo>
                    <a:pt x="8847" y="6214"/>
                    <a:pt x="8811" y="6214"/>
                    <a:pt x="8716" y="6226"/>
                  </a:cubicBezTo>
                  <a:cubicBezTo>
                    <a:pt x="8735" y="6226"/>
                    <a:pt x="8861" y="6211"/>
                    <a:pt x="8886" y="6211"/>
                  </a:cubicBezTo>
                  <a:cubicBezTo>
                    <a:pt x="8892" y="6211"/>
                    <a:pt x="8892" y="6212"/>
                    <a:pt x="8883" y="6214"/>
                  </a:cubicBezTo>
                  <a:lnTo>
                    <a:pt x="8942" y="6214"/>
                  </a:lnTo>
                  <a:cubicBezTo>
                    <a:pt x="8895" y="6214"/>
                    <a:pt x="8907" y="6226"/>
                    <a:pt x="8859" y="6226"/>
                  </a:cubicBezTo>
                  <a:lnTo>
                    <a:pt x="8881" y="6226"/>
                  </a:lnTo>
                  <a:cubicBezTo>
                    <a:pt x="8859" y="6231"/>
                    <a:pt x="8835" y="6238"/>
                    <a:pt x="8835" y="6238"/>
                  </a:cubicBezTo>
                  <a:cubicBezTo>
                    <a:pt x="8859" y="6250"/>
                    <a:pt x="8907" y="6286"/>
                    <a:pt x="8919" y="6286"/>
                  </a:cubicBezTo>
                  <a:cubicBezTo>
                    <a:pt x="8896" y="6291"/>
                    <a:pt x="8924" y="6300"/>
                    <a:pt x="8941" y="6304"/>
                  </a:cubicBezTo>
                  <a:lnTo>
                    <a:pt x="8941" y="6304"/>
                  </a:lnTo>
                  <a:cubicBezTo>
                    <a:pt x="8926" y="6302"/>
                    <a:pt x="8916" y="6301"/>
                    <a:pt x="8909" y="6301"/>
                  </a:cubicBezTo>
                  <a:cubicBezTo>
                    <a:pt x="8907" y="6301"/>
                    <a:pt x="8905" y="6302"/>
                    <a:pt x="8903" y="6302"/>
                  </a:cubicBezTo>
                  <a:lnTo>
                    <a:pt x="8903" y="6302"/>
                  </a:lnTo>
                  <a:cubicBezTo>
                    <a:pt x="8892" y="6299"/>
                    <a:pt x="8880" y="6298"/>
                    <a:pt x="8871" y="6298"/>
                  </a:cubicBezTo>
                  <a:cubicBezTo>
                    <a:pt x="8883" y="6299"/>
                    <a:pt x="8894" y="6301"/>
                    <a:pt x="8903" y="6302"/>
                  </a:cubicBezTo>
                  <a:lnTo>
                    <a:pt x="8903" y="6302"/>
                  </a:lnTo>
                  <a:cubicBezTo>
                    <a:pt x="8903" y="6302"/>
                    <a:pt x="8903" y="6302"/>
                    <a:pt x="8903" y="6302"/>
                  </a:cubicBezTo>
                  <a:lnTo>
                    <a:pt x="8903" y="6302"/>
                  </a:lnTo>
                  <a:cubicBezTo>
                    <a:pt x="8904" y="6302"/>
                    <a:pt x="8905" y="6302"/>
                    <a:pt x="8906" y="6302"/>
                  </a:cubicBezTo>
                  <a:lnTo>
                    <a:pt x="8906" y="6302"/>
                  </a:lnTo>
                  <a:cubicBezTo>
                    <a:pt x="8905" y="6302"/>
                    <a:pt x="8904" y="6302"/>
                    <a:pt x="8903" y="6302"/>
                  </a:cubicBezTo>
                  <a:lnTo>
                    <a:pt x="8903" y="6302"/>
                  </a:lnTo>
                  <a:cubicBezTo>
                    <a:pt x="8882" y="6305"/>
                    <a:pt x="8930" y="6325"/>
                    <a:pt x="8871" y="6333"/>
                  </a:cubicBezTo>
                  <a:lnTo>
                    <a:pt x="8990" y="6333"/>
                  </a:lnTo>
                  <a:cubicBezTo>
                    <a:pt x="8978" y="6333"/>
                    <a:pt x="8883" y="6333"/>
                    <a:pt x="8883" y="6345"/>
                  </a:cubicBezTo>
                  <a:lnTo>
                    <a:pt x="8871" y="6345"/>
                  </a:lnTo>
                  <a:cubicBezTo>
                    <a:pt x="8904" y="6345"/>
                    <a:pt x="8919" y="6353"/>
                    <a:pt x="8932" y="6357"/>
                  </a:cubicBezTo>
                  <a:lnTo>
                    <a:pt x="8847" y="6357"/>
                  </a:lnTo>
                  <a:cubicBezTo>
                    <a:pt x="8966" y="6357"/>
                    <a:pt x="8823" y="6357"/>
                    <a:pt x="8907" y="6369"/>
                  </a:cubicBezTo>
                  <a:cubicBezTo>
                    <a:pt x="8902" y="6369"/>
                    <a:pt x="8898" y="6369"/>
                    <a:pt x="8895" y="6369"/>
                  </a:cubicBezTo>
                  <a:lnTo>
                    <a:pt x="8895" y="6369"/>
                  </a:lnTo>
                  <a:cubicBezTo>
                    <a:pt x="8895" y="6369"/>
                    <a:pt x="8895" y="6369"/>
                    <a:pt x="8895" y="6369"/>
                  </a:cubicBezTo>
                  <a:cubicBezTo>
                    <a:pt x="8891" y="6369"/>
                    <a:pt x="8887" y="6369"/>
                    <a:pt x="8883" y="6369"/>
                  </a:cubicBezTo>
                  <a:lnTo>
                    <a:pt x="8883" y="6369"/>
                  </a:lnTo>
                  <a:cubicBezTo>
                    <a:pt x="8883" y="6369"/>
                    <a:pt x="8883" y="6369"/>
                    <a:pt x="8883" y="6369"/>
                  </a:cubicBezTo>
                  <a:cubicBezTo>
                    <a:pt x="8882" y="6369"/>
                    <a:pt x="8882" y="6369"/>
                    <a:pt x="8881" y="6369"/>
                  </a:cubicBezTo>
                  <a:lnTo>
                    <a:pt x="8881" y="6369"/>
                  </a:lnTo>
                  <a:cubicBezTo>
                    <a:pt x="8882" y="6369"/>
                    <a:pt x="8882" y="6369"/>
                    <a:pt x="8883" y="6369"/>
                  </a:cubicBezTo>
                  <a:lnTo>
                    <a:pt x="8883" y="6369"/>
                  </a:lnTo>
                  <a:cubicBezTo>
                    <a:pt x="8883" y="6370"/>
                    <a:pt x="8883" y="6370"/>
                    <a:pt x="8883" y="6371"/>
                  </a:cubicBezTo>
                  <a:lnTo>
                    <a:pt x="8883" y="6371"/>
                  </a:lnTo>
                  <a:cubicBezTo>
                    <a:pt x="8885" y="6370"/>
                    <a:pt x="8889" y="6370"/>
                    <a:pt x="8895" y="6369"/>
                  </a:cubicBezTo>
                  <a:lnTo>
                    <a:pt x="8895" y="6369"/>
                  </a:lnTo>
                  <a:cubicBezTo>
                    <a:pt x="8905" y="6381"/>
                    <a:pt x="8823" y="6393"/>
                    <a:pt x="8823" y="6393"/>
                  </a:cubicBezTo>
                  <a:cubicBezTo>
                    <a:pt x="8823" y="6393"/>
                    <a:pt x="8907" y="6405"/>
                    <a:pt x="8907" y="6405"/>
                  </a:cubicBezTo>
                  <a:lnTo>
                    <a:pt x="8892" y="6405"/>
                  </a:lnTo>
                  <a:cubicBezTo>
                    <a:pt x="8899" y="6408"/>
                    <a:pt x="8907" y="6413"/>
                    <a:pt x="8913" y="6416"/>
                  </a:cubicBezTo>
                  <a:lnTo>
                    <a:pt x="8913" y="6416"/>
                  </a:lnTo>
                  <a:cubicBezTo>
                    <a:pt x="8888" y="6410"/>
                    <a:pt x="8883" y="6408"/>
                    <a:pt x="8878" y="6408"/>
                  </a:cubicBezTo>
                  <a:cubicBezTo>
                    <a:pt x="8874" y="6408"/>
                    <a:pt x="8871" y="6411"/>
                    <a:pt x="8847" y="6417"/>
                  </a:cubicBezTo>
                  <a:cubicBezTo>
                    <a:pt x="8871" y="6417"/>
                    <a:pt x="8895" y="6417"/>
                    <a:pt x="8919" y="6429"/>
                  </a:cubicBezTo>
                  <a:cubicBezTo>
                    <a:pt x="8903" y="6429"/>
                    <a:pt x="8871" y="6434"/>
                    <a:pt x="8848" y="6434"/>
                  </a:cubicBezTo>
                  <a:cubicBezTo>
                    <a:pt x="8837" y="6434"/>
                    <a:pt x="8827" y="6433"/>
                    <a:pt x="8823" y="6429"/>
                  </a:cubicBezTo>
                  <a:lnTo>
                    <a:pt x="8823" y="6429"/>
                  </a:lnTo>
                  <a:cubicBezTo>
                    <a:pt x="8829" y="6435"/>
                    <a:pt x="8841" y="6435"/>
                    <a:pt x="8855" y="6435"/>
                  </a:cubicBezTo>
                  <a:cubicBezTo>
                    <a:pt x="8868" y="6435"/>
                    <a:pt x="8883" y="6435"/>
                    <a:pt x="8895" y="6440"/>
                  </a:cubicBezTo>
                  <a:cubicBezTo>
                    <a:pt x="8831" y="6440"/>
                    <a:pt x="8884" y="6456"/>
                    <a:pt x="8881" y="6456"/>
                  </a:cubicBezTo>
                  <a:cubicBezTo>
                    <a:pt x="8879" y="6456"/>
                    <a:pt x="8870" y="6454"/>
                    <a:pt x="8846" y="6448"/>
                  </a:cubicBezTo>
                  <a:lnTo>
                    <a:pt x="8846" y="6448"/>
                  </a:lnTo>
                  <a:cubicBezTo>
                    <a:pt x="8844" y="6450"/>
                    <a:pt x="8835" y="6452"/>
                    <a:pt x="8812" y="6452"/>
                  </a:cubicBezTo>
                  <a:lnTo>
                    <a:pt x="8812" y="6452"/>
                  </a:lnTo>
                  <a:cubicBezTo>
                    <a:pt x="8807" y="6450"/>
                    <a:pt x="8802" y="6449"/>
                    <a:pt x="8797" y="6449"/>
                  </a:cubicBezTo>
                  <a:cubicBezTo>
                    <a:pt x="8793" y="6449"/>
                    <a:pt x="8790" y="6450"/>
                    <a:pt x="8788" y="6452"/>
                  </a:cubicBezTo>
                  <a:cubicBezTo>
                    <a:pt x="8797" y="6452"/>
                    <a:pt x="8805" y="6452"/>
                    <a:pt x="8812" y="6452"/>
                  </a:cubicBezTo>
                  <a:lnTo>
                    <a:pt x="8812" y="6452"/>
                  </a:lnTo>
                  <a:cubicBezTo>
                    <a:pt x="8826" y="6457"/>
                    <a:pt x="8840" y="6464"/>
                    <a:pt x="8847" y="6464"/>
                  </a:cubicBezTo>
                  <a:cubicBezTo>
                    <a:pt x="8823" y="6464"/>
                    <a:pt x="8823" y="6476"/>
                    <a:pt x="8835" y="6476"/>
                  </a:cubicBezTo>
                  <a:lnTo>
                    <a:pt x="8788" y="6476"/>
                  </a:lnTo>
                  <a:cubicBezTo>
                    <a:pt x="8811" y="6476"/>
                    <a:pt x="8847" y="6488"/>
                    <a:pt x="8871" y="6488"/>
                  </a:cubicBezTo>
                  <a:lnTo>
                    <a:pt x="8811" y="6488"/>
                  </a:lnTo>
                  <a:cubicBezTo>
                    <a:pt x="8930" y="6500"/>
                    <a:pt x="8764" y="6500"/>
                    <a:pt x="8740" y="6500"/>
                  </a:cubicBezTo>
                  <a:cubicBezTo>
                    <a:pt x="8799" y="6500"/>
                    <a:pt x="8811" y="6512"/>
                    <a:pt x="8859" y="6512"/>
                  </a:cubicBezTo>
                  <a:lnTo>
                    <a:pt x="8835" y="6512"/>
                  </a:lnTo>
                  <a:cubicBezTo>
                    <a:pt x="8813" y="6512"/>
                    <a:pt x="8841" y="6516"/>
                    <a:pt x="8866" y="6520"/>
                  </a:cubicBezTo>
                  <a:lnTo>
                    <a:pt x="8866" y="6520"/>
                  </a:lnTo>
                  <a:cubicBezTo>
                    <a:pt x="8869" y="6518"/>
                    <a:pt x="8872" y="6517"/>
                    <a:pt x="8872" y="6517"/>
                  </a:cubicBezTo>
                  <a:lnTo>
                    <a:pt x="8872" y="6517"/>
                  </a:lnTo>
                  <a:cubicBezTo>
                    <a:pt x="8872" y="6517"/>
                    <a:pt x="8871" y="6518"/>
                    <a:pt x="8866" y="6520"/>
                  </a:cubicBezTo>
                  <a:lnTo>
                    <a:pt x="8866" y="6520"/>
                  </a:lnTo>
                  <a:cubicBezTo>
                    <a:pt x="8866" y="6520"/>
                    <a:pt x="8866" y="6520"/>
                    <a:pt x="8866" y="6520"/>
                  </a:cubicBezTo>
                  <a:lnTo>
                    <a:pt x="8866" y="6520"/>
                  </a:lnTo>
                  <a:cubicBezTo>
                    <a:pt x="8863" y="6521"/>
                    <a:pt x="8861" y="6522"/>
                    <a:pt x="8859" y="6524"/>
                  </a:cubicBezTo>
                  <a:lnTo>
                    <a:pt x="8859" y="6524"/>
                  </a:lnTo>
                  <a:cubicBezTo>
                    <a:pt x="8862" y="6522"/>
                    <a:pt x="8865" y="6521"/>
                    <a:pt x="8866" y="6520"/>
                  </a:cubicBezTo>
                  <a:lnTo>
                    <a:pt x="8866" y="6520"/>
                  </a:lnTo>
                  <a:cubicBezTo>
                    <a:pt x="8881" y="6522"/>
                    <a:pt x="8895" y="6524"/>
                    <a:pt x="8895" y="6524"/>
                  </a:cubicBezTo>
                  <a:cubicBezTo>
                    <a:pt x="8885" y="6526"/>
                    <a:pt x="8878" y="6528"/>
                    <a:pt x="8872" y="6529"/>
                  </a:cubicBezTo>
                  <a:lnTo>
                    <a:pt x="8872" y="6529"/>
                  </a:lnTo>
                  <a:cubicBezTo>
                    <a:pt x="8871" y="6528"/>
                    <a:pt x="8867" y="6526"/>
                    <a:pt x="8859" y="6524"/>
                  </a:cubicBezTo>
                  <a:lnTo>
                    <a:pt x="8859" y="6524"/>
                  </a:lnTo>
                  <a:cubicBezTo>
                    <a:pt x="8854" y="6527"/>
                    <a:pt x="8851" y="6531"/>
                    <a:pt x="8858" y="6531"/>
                  </a:cubicBezTo>
                  <a:cubicBezTo>
                    <a:pt x="8861" y="6531"/>
                    <a:pt x="8865" y="6530"/>
                    <a:pt x="8872" y="6529"/>
                  </a:cubicBezTo>
                  <a:lnTo>
                    <a:pt x="8872" y="6529"/>
                  </a:lnTo>
                  <a:cubicBezTo>
                    <a:pt x="8873" y="6531"/>
                    <a:pt x="8870" y="6531"/>
                    <a:pt x="8865" y="6532"/>
                  </a:cubicBezTo>
                  <a:lnTo>
                    <a:pt x="8865" y="6532"/>
                  </a:lnTo>
                  <a:cubicBezTo>
                    <a:pt x="8810" y="6528"/>
                    <a:pt x="8785" y="6527"/>
                    <a:pt x="8776" y="6527"/>
                  </a:cubicBezTo>
                  <a:cubicBezTo>
                    <a:pt x="8759" y="6527"/>
                    <a:pt x="8818" y="6532"/>
                    <a:pt x="8851" y="6532"/>
                  </a:cubicBezTo>
                  <a:cubicBezTo>
                    <a:pt x="8856" y="6532"/>
                    <a:pt x="8861" y="6532"/>
                    <a:pt x="8865" y="6532"/>
                  </a:cubicBezTo>
                  <a:lnTo>
                    <a:pt x="8865" y="6532"/>
                  </a:lnTo>
                  <a:cubicBezTo>
                    <a:pt x="8880" y="6533"/>
                    <a:pt x="8898" y="6534"/>
                    <a:pt x="8919" y="6536"/>
                  </a:cubicBezTo>
                  <a:cubicBezTo>
                    <a:pt x="8883" y="6536"/>
                    <a:pt x="8883" y="6536"/>
                    <a:pt x="8919" y="6548"/>
                  </a:cubicBezTo>
                  <a:cubicBezTo>
                    <a:pt x="8823" y="6548"/>
                    <a:pt x="8859" y="6548"/>
                    <a:pt x="8752" y="6560"/>
                  </a:cubicBezTo>
                  <a:cubicBezTo>
                    <a:pt x="8784" y="6560"/>
                    <a:pt x="8810" y="6554"/>
                    <a:pt x="8838" y="6554"/>
                  </a:cubicBezTo>
                  <a:cubicBezTo>
                    <a:pt x="8852" y="6554"/>
                    <a:pt x="8867" y="6556"/>
                    <a:pt x="8883" y="6560"/>
                  </a:cubicBezTo>
                  <a:lnTo>
                    <a:pt x="8799" y="6560"/>
                  </a:lnTo>
                  <a:cubicBezTo>
                    <a:pt x="8829" y="6565"/>
                    <a:pt x="8846" y="6569"/>
                    <a:pt x="8855" y="6571"/>
                  </a:cubicBezTo>
                  <a:lnTo>
                    <a:pt x="8859" y="6571"/>
                  </a:lnTo>
                  <a:cubicBezTo>
                    <a:pt x="8859" y="6572"/>
                    <a:pt x="8859" y="6572"/>
                    <a:pt x="8858" y="6573"/>
                  </a:cubicBezTo>
                  <a:lnTo>
                    <a:pt x="8858" y="6573"/>
                  </a:lnTo>
                  <a:cubicBezTo>
                    <a:pt x="8857" y="6572"/>
                    <a:pt x="8856" y="6572"/>
                    <a:pt x="8855" y="6571"/>
                  </a:cubicBezTo>
                  <a:lnTo>
                    <a:pt x="8788" y="6571"/>
                  </a:lnTo>
                  <a:cubicBezTo>
                    <a:pt x="8811" y="6571"/>
                    <a:pt x="8844" y="6574"/>
                    <a:pt x="8856" y="6574"/>
                  </a:cubicBezTo>
                  <a:cubicBezTo>
                    <a:pt x="8857" y="6574"/>
                    <a:pt x="8857" y="6574"/>
                    <a:pt x="8858" y="6574"/>
                  </a:cubicBezTo>
                  <a:lnTo>
                    <a:pt x="8858" y="6574"/>
                  </a:lnTo>
                  <a:cubicBezTo>
                    <a:pt x="8852" y="6586"/>
                    <a:pt x="8854" y="6591"/>
                    <a:pt x="8863" y="6591"/>
                  </a:cubicBezTo>
                  <a:cubicBezTo>
                    <a:pt x="8869" y="6591"/>
                    <a:pt x="8880" y="6588"/>
                    <a:pt x="8895" y="6583"/>
                  </a:cubicBezTo>
                  <a:lnTo>
                    <a:pt x="8895" y="6583"/>
                  </a:lnTo>
                  <a:cubicBezTo>
                    <a:pt x="8853" y="6597"/>
                    <a:pt x="8860" y="6603"/>
                    <a:pt x="8880" y="6603"/>
                  </a:cubicBezTo>
                  <a:cubicBezTo>
                    <a:pt x="8889" y="6603"/>
                    <a:pt x="8900" y="6602"/>
                    <a:pt x="8910" y="6600"/>
                  </a:cubicBezTo>
                  <a:lnTo>
                    <a:pt x="8910" y="6600"/>
                  </a:lnTo>
                  <a:cubicBezTo>
                    <a:pt x="8898" y="6604"/>
                    <a:pt x="8894" y="6606"/>
                    <a:pt x="8894" y="6607"/>
                  </a:cubicBezTo>
                  <a:lnTo>
                    <a:pt x="8894" y="6607"/>
                  </a:lnTo>
                  <a:cubicBezTo>
                    <a:pt x="8886" y="6607"/>
                    <a:pt x="8874" y="6607"/>
                    <a:pt x="8859" y="6607"/>
                  </a:cubicBezTo>
                  <a:cubicBezTo>
                    <a:pt x="8895" y="6619"/>
                    <a:pt x="8919" y="6619"/>
                    <a:pt x="8942" y="6619"/>
                  </a:cubicBezTo>
                  <a:lnTo>
                    <a:pt x="8919" y="6619"/>
                  </a:lnTo>
                  <a:cubicBezTo>
                    <a:pt x="8966" y="6619"/>
                    <a:pt x="9038" y="6631"/>
                    <a:pt x="9097" y="6631"/>
                  </a:cubicBezTo>
                  <a:cubicBezTo>
                    <a:pt x="9065" y="6635"/>
                    <a:pt x="9047" y="6636"/>
                    <a:pt x="9033" y="6636"/>
                  </a:cubicBezTo>
                  <a:cubicBezTo>
                    <a:pt x="9005" y="6636"/>
                    <a:pt x="8994" y="6631"/>
                    <a:pt x="8930" y="6631"/>
                  </a:cubicBezTo>
                  <a:lnTo>
                    <a:pt x="8883" y="6631"/>
                  </a:lnTo>
                  <a:cubicBezTo>
                    <a:pt x="8883" y="6634"/>
                    <a:pt x="8885" y="6635"/>
                    <a:pt x="8887" y="6635"/>
                  </a:cubicBezTo>
                  <a:cubicBezTo>
                    <a:pt x="8888" y="6635"/>
                    <a:pt x="8888" y="6634"/>
                    <a:pt x="8889" y="6634"/>
                  </a:cubicBezTo>
                  <a:lnTo>
                    <a:pt x="8889" y="6634"/>
                  </a:lnTo>
                  <a:cubicBezTo>
                    <a:pt x="8885" y="6636"/>
                    <a:pt x="8879" y="6639"/>
                    <a:pt x="8871" y="6643"/>
                  </a:cubicBezTo>
                  <a:cubicBezTo>
                    <a:pt x="8919" y="6643"/>
                    <a:pt x="8978" y="6655"/>
                    <a:pt x="9026" y="6655"/>
                  </a:cubicBezTo>
                  <a:cubicBezTo>
                    <a:pt x="8847" y="6655"/>
                    <a:pt x="8978" y="6655"/>
                    <a:pt x="8871" y="6643"/>
                  </a:cubicBezTo>
                  <a:lnTo>
                    <a:pt x="8871" y="6643"/>
                  </a:lnTo>
                  <a:cubicBezTo>
                    <a:pt x="8883" y="6655"/>
                    <a:pt x="8895" y="6655"/>
                    <a:pt x="8919" y="6655"/>
                  </a:cubicBezTo>
                  <a:lnTo>
                    <a:pt x="8871" y="6655"/>
                  </a:lnTo>
                  <a:cubicBezTo>
                    <a:pt x="8888" y="6655"/>
                    <a:pt x="8905" y="6655"/>
                    <a:pt x="8921" y="6659"/>
                  </a:cubicBezTo>
                  <a:lnTo>
                    <a:pt x="8921" y="6659"/>
                  </a:lnTo>
                  <a:cubicBezTo>
                    <a:pt x="8921" y="6659"/>
                    <a:pt x="8920" y="6659"/>
                    <a:pt x="8919" y="6659"/>
                  </a:cubicBezTo>
                  <a:cubicBezTo>
                    <a:pt x="8912" y="6659"/>
                    <a:pt x="8905" y="6662"/>
                    <a:pt x="8895" y="6667"/>
                  </a:cubicBezTo>
                  <a:lnTo>
                    <a:pt x="8935" y="6667"/>
                  </a:lnTo>
                  <a:cubicBezTo>
                    <a:pt x="8932" y="6664"/>
                    <a:pt x="8930" y="6662"/>
                    <a:pt x="8927" y="6661"/>
                  </a:cubicBezTo>
                  <a:lnTo>
                    <a:pt x="8927" y="6661"/>
                  </a:lnTo>
                  <a:cubicBezTo>
                    <a:pt x="8932" y="6662"/>
                    <a:pt x="8937" y="6664"/>
                    <a:pt x="8942" y="6667"/>
                  </a:cubicBezTo>
                  <a:lnTo>
                    <a:pt x="8935" y="6667"/>
                  </a:lnTo>
                  <a:cubicBezTo>
                    <a:pt x="8937" y="6670"/>
                    <a:pt x="8940" y="6674"/>
                    <a:pt x="8942" y="6679"/>
                  </a:cubicBezTo>
                  <a:cubicBezTo>
                    <a:pt x="8938" y="6675"/>
                    <a:pt x="8937" y="6673"/>
                    <a:pt x="8936" y="6673"/>
                  </a:cubicBezTo>
                  <a:cubicBezTo>
                    <a:pt x="8934" y="6673"/>
                    <a:pt x="8934" y="6679"/>
                    <a:pt x="8919" y="6679"/>
                  </a:cubicBezTo>
                  <a:cubicBezTo>
                    <a:pt x="8895" y="6702"/>
                    <a:pt x="9038" y="6702"/>
                    <a:pt x="8978" y="6702"/>
                  </a:cubicBezTo>
                  <a:lnTo>
                    <a:pt x="8883" y="6702"/>
                  </a:lnTo>
                  <a:cubicBezTo>
                    <a:pt x="8954" y="6702"/>
                    <a:pt x="9026" y="6702"/>
                    <a:pt x="9097" y="6714"/>
                  </a:cubicBezTo>
                  <a:cubicBezTo>
                    <a:pt x="9026" y="6714"/>
                    <a:pt x="8954" y="6714"/>
                    <a:pt x="8883" y="6702"/>
                  </a:cubicBezTo>
                  <a:lnTo>
                    <a:pt x="8883" y="6702"/>
                  </a:lnTo>
                  <a:cubicBezTo>
                    <a:pt x="8883" y="6714"/>
                    <a:pt x="8966" y="6714"/>
                    <a:pt x="8966" y="6714"/>
                  </a:cubicBezTo>
                  <a:cubicBezTo>
                    <a:pt x="8942" y="6714"/>
                    <a:pt x="8919" y="6714"/>
                    <a:pt x="8883" y="6726"/>
                  </a:cubicBezTo>
                  <a:cubicBezTo>
                    <a:pt x="8895" y="6722"/>
                    <a:pt x="8907" y="6721"/>
                    <a:pt x="8918" y="6721"/>
                  </a:cubicBezTo>
                  <a:cubicBezTo>
                    <a:pt x="8941" y="6721"/>
                    <a:pt x="8962" y="6726"/>
                    <a:pt x="8978" y="6726"/>
                  </a:cubicBezTo>
                  <a:lnTo>
                    <a:pt x="8871" y="6726"/>
                  </a:lnTo>
                  <a:cubicBezTo>
                    <a:pt x="8883" y="6726"/>
                    <a:pt x="8883" y="6738"/>
                    <a:pt x="8883" y="6738"/>
                  </a:cubicBezTo>
                  <a:cubicBezTo>
                    <a:pt x="8896" y="6738"/>
                    <a:pt x="8935" y="6746"/>
                    <a:pt x="8967" y="6750"/>
                  </a:cubicBezTo>
                  <a:lnTo>
                    <a:pt x="8895" y="6750"/>
                  </a:lnTo>
                  <a:cubicBezTo>
                    <a:pt x="8920" y="6750"/>
                    <a:pt x="8945" y="6750"/>
                    <a:pt x="8970" y="6750"/>
                  </a:cubicBezTo>
                  <a:lnTo>
                    <a:pt x="8970" y="6750"/>
                  </a:lnTo>
                  <a:cubicBezTo>
                    <a:pt x="8983" y="6752"/>
                    <a:pt x="8994" y="6753"/>
                    <a:pt x="9002" y="6753"/>
                  </a:cubicBezTo>
                  <a:cubicBezTo>
                    <a:pt x="9008" y="6753"/>
                    <a:pt x="9012" y="6753"/>
                    <a:pt x="9013" y="6751"/>
                  </a:cubicBezTo>
                  <a:lnTo>
                    <a:pt x="9013" y="6751"/>
                  </a:lnTo>
                  <a:cubicBezTo>
                    <a:pt x="9057" y="6753"/>
                    <a:pt x="9101" y="6756"/>
                    <a:pt x="9145" y="6762"/>
                  </a:cubicBezTo>
                  <a:cubicBezTo>
                    <a:pt x="9109" y="6762"/>
                    <a:pt x="9109" y="6762"/>
                    <a:pt x="9145" y="6774"/>
                  </a:cubicBezTo>
                  <a:cubicBezTo>
                    <a:pt x="9069" y="6765"/>
                    <a:pt x="8987" y="6757"/>
                    <a:pt x="8908" y="6757"/>
                  </a:cubicBezTo>
                  <a:cubicBezTo>
                    <a:pt x="8875" y="6757"/>
                    <a:pt x="8843" y="6758"/>
                    <a:pt x="8811" y="6762"/>
                  </a:cubicBezTo>
                  <a:cubicBezTo>
                    <a:pt x="8835" y="6762"/>
                    <a:pt x="8871" y="6774"/>
                    <a:pt x="8907" y="6774"/>
                  </a:cubicBezTo>
                  <a:cubicBezTo>
                    <a:pt x="8883" y="6774"/>
                    <a:pt x="8871" y="6762"/>
                    <a:pt x="8847" y="6762"/>
                  </a:cubicBezTo>
                  <a:cubicBezTo>
                    <a:pt x="8895" y="6762"/>
                    <a:pt x="8942" y="6762"/>
                    <a:pt x="8990" y="6774"/>
                  </a:cubicBezTo>
                  <a:lnTo>
                    <a:pt x="8883" y="6774"/>
                  </a:lnTo>
                  <a:cubicBezTo>
                    <a:pt x="8895" y="6780"/>
                    <a:pt x="8901" y="6783"/>
                    <a:pt x="8899" y="6783"/>
                  </a:cubicBezTo>
                  <a:cubicBezTo>
                    <a:pt x="8898" y="6783"/>
                    <a:pt x="8889" y="6780"/>
                    <a:pt x="8871" y="6774"/>
                  </a:cubicBezTo>
                  <a:lnTo>
                    <a:pt x="8871" y="6774"/>
                  </a:lnTo>
                  <a:cubicBezTo>
                    <a:pt x="8883" y="6786"/>
                    <a:pt x="8895" y="6786"/>
                    <a:pt x="8907" y="6786"/>
                  </a:cubicBezTo>
                  <a:cubicBezTo>
                    <a:pt x="8897" y="6786"/>
                    <a:pt x="8878" y="6794"/>
                    <a:pt x="8865" y="6797"/>
                  </a:cubicBezTo>
                  <a:lnTo>
                    <a:pt x="8865" y="6797"/>
                  </a:lnTo>
                  <a:cubicBezTo>
                    <a:pt x="8958" y="6786"/>
                    <a:pt x="9040" y="6786"/>
                    <a:pt x="9133" y="6786"/>
                  </a:cubicBezTo>
                  <a:cubicBezTo>
                    <a:pt x="9061" y="6798"/>
                    <a:pt x="8978" y="6798"/>
                    <a:pt x="8907" y="6798"/>
                  </a:cubicBezTo>
                  <a:cubicBezTo>
                    <a:pt x="9002" y="6810"/>
                    <a:pt x="8907" y="6810"/>
                    <a:pt x="8907" y="6810"/>
                  </a:cubicBezTo>
                  <a:cubicBezTo>
                    <a:pt x="8954" y="6810"/>
                    <a:pt x="9002" y="6810"/>
                    <a:pt x="9073" y="6821"/>
                  </a:cubicBezTo>
                  <a:cubicBezTo>
                    <a:pt x="9026" y="6821"/>
                    <a:pt x="9002" y="6845"/>
                    <a:pt x="8954" y="6845"/>
                  </a:cubicBezTo>
                  <a:lnTo>
                    <a:pt x="8919" y="6845"/>
                  </a:lnTo>
                  <a:cubicBezTo>
                    <a:pt x="8903" y="6845"/>
                    <a:pt x="8977" y="6851"/>
                    <a:pt x="8996" y="6851"/>
                  </a:cubicBezTo>
                  <a:cubicBezTo>
                    <a:pt x="9006" y="6851"/>
                    <a:pt x="9002" y="6849"/>
                    <a:pt x="8966" y="6845"/>
                  </a:cubicBezTo>
                  <a:cubicBezTo>
                    <a:pt x="9026" y="6845"/>
                    <a:pt x="9073" y="6845"/>
                    <a:pt x="9133" y="6857"/>
                  </a:cubicBezTo>
                  <a:lnTo>
                    <a:pt x="9097" y="6857"/>
                  </a:lnTo>
                  <a:cubicBezTo>
                    <a:pt x="9097" y="6857"/>
                    <a:pt x="9192" y="6869"/>
                    <a:pt x="9157" y="6869"/>
                  </a:cubicBezTo>
                  <a:cubicBezTo>
                    <a:pt x="9100" y="6874"/>
                    <a:pt x="9058" y="6878"/>
                    <a:pt x="9027" y="6881"/>
                  </a:cubicBezTo>
                  <a:lnTo>
                    <a:pt x="9027" y="6881"/>
                  </a:lnTo>
                  <a:cubicBezTo>
                    <a:pt x="9028" y="6880"/>
                    <a:pt x="9029" y="6880"/>
                    <a:pt x="9029" y="6880"/>
                  </a:cubicBezTo>
                  <a:lnTo>
                    <a:pt x="9029" y="6880"/>
                  </a:lnTo>
                  <a:cubicBezTo>
                    <a:pt x="9023" y="6881"/>
                    <a:pt x="9015" y="6882"/>
                    <a:pt x="9008" y="6883"/>
                  </a:cubicBezTo>
                  <a:lnTo>
                    <a:pt x="9008" y="6883"/>
                  </a:lnTo>
                  <a:cubicBezTo>
                    <a:pt x="9014" y="6882"/>
                    <a:pt x="9020" y="6881"/>
                    <a:pt x="9027" y="6881"/>
                  </a:cubicBezTo>
                  <a:lnTo>
                    <a:pt x="9027" y="6881"/>
                  </a:lnTo>
                  <a:cubicBezTo>
                    <a:pt x="9019" y="6884"/>
                    <a:pt x="9010" y="6889"/>
                    <a:pt x="9002" y="6893"/>
                  </a:cubicBezTo>
                  <a:cubicBezTo>
                    <a:pt x="9024" y="6893"/>
                    <a:pt x="9059" y="6897"/>
                    <a:pt x="9091" y="6901"/>
                  </a:cubicBezTo>
                  <a:lnTo>
                    <a:pt x="9091" y="6901"/>
                  </a:lnTo>
                  <a:cubicBezTo>
                    <a:pt x="9089" y="6902"/>
                    <a:pt x="9087" y="6903"/>
                    <a:pt x="9085" y="6905"/>
                  </a:cubicBezTo>
                  <a:cubicBezTo>
                    <a:pt x="9088" y="6903"/>
                    <a:pt x="9091" y="6902"/>
                    <a:pt x="9094" y="6901"/>
                  </a:cubicBezTo>
                  <a:lnTo>
                    <a:pt x="9094" y="6901"/>
                  </a:lnTo>
                  <a:cubicBezTo>
                    <a:pt x="9099" y="6902"/>
                    <a:pt x="9103" y="6902"/>
                    <a:pt x="9107" y="6902"/>
                  </a:cubicBezTo>
                  <a:lnTo>
                    <a:pt x="9107" y="6902"/>
                  </a:lnTo>
                  <a:cubicBezTo>
                    <a:pt x="9107" y="6901"/>
                    <a:pt x="9104" y="6900"/>
                    <a:pt x="9099" y="6900"/>
                  </a:cubicBezTo>
                  <a:lnTo>
                    <a:pt x="9099" y="6900"/>
                  </a:lnTo>
                  <a:cubicBezTo>
                    <a:pt x="9108" y="6897"/>
                    <a:pt x="9117" y="6896"/>
                    <a:pt x="9127" y="6896"/>
                  </a:cubicBezTo>
                  <a:cubicBezTo>
                    <a:pt x="9149" y="6896"/>
                    <a:pt x="9174" y="6901"/>
                    <a:pt x="9197" y="6905"/>
                  </a:cubicBezTo>
                  <a:lnTo>
                    <a:pt x="9197" y="6905"/>
                  </a:lnTo>
                  <a:cubicBezTo>
                    <a:pt x="9216" y="6904"/>
                    <a:pt x="9236" y="6902"/>
                    <a:pt x="9264" y="6893"/>
                  </a:cubicBezTo>
                  <a:cubicBezTo>
                    <a:pt x="9228" y="6893"/>
                    <a:pt x="9192" y="6893"/>
                    <a:pt x="9145" y="6881"/>
                  </a:cubicBezTo>
                  <a:lnTo>
                    <a:pt x="9157" y="6881"/>
                  </a:lnTo>
                  <a:cubicBezTo>
                    <a:pt x="8811" y="6881"/>
                    <a:pt x="9311" y="6881"/>
                    <a:pt x="9240" y="6869"/>
                  </a:cubicBezTo>
                  <a:lnTo>
                    <a:pt x="9228" y="6869"/>
                  </a:lnTo>
                  <a:cubicBezTo>
                    <a:pt x="9228" y="6869"/>
                    <a:pt x="9192" y="6857"/>
                    <a:pt x="9204" y="6845"/>
                  </a:cubicBezTo>
                  <a:cubicBezTo>
                    <a:pt x="9204" y="6821"/>
                    <a:pt x="9264" y="6821"/>
                    <a:pt x="9288" y="6810"/>
                  </a:cubicBezTo>
                  <a:cubicBezTo>
                    <a:pt x="9288" y="6810"/>
                    <a:pt x="9192" y="6786"/>
                    <a:pt x="9180" y="6786"/>
                  </a:cubicBezTo>
                  <a:cubicBezTo>
                    <a:pt x="9180" y="6786"/>
                    <a:pt x="9216" y="6762"/>
                    <a:pt x="9228" y="6762"/>
                  </a:cubicBezTo>
                  <a:cubicBezTo>
                    <a:pt x="9192" y="6750"/>
                    <a:pt x="9192" y="6750"/>
                    <a:pt x="9228" y="6750"/>
                  </a:cubicBezTo>
                  <a:cubicBezTo>
                    <a:pt x="9216" y="6750"/>
                    <a:pt x="9204" y="6750"/>
                    <a:pt x="9192" y="6738"/>
                  </a:cubicBezTo>
                  <a:lnTo>
                    <a:pt x="9204" y="6738"/>
                  </a:lnTo>
                  <a:cubicBezTo>
                    <a:pt x="9169" y="6726"/>
                    <a:pt x="9145" y="6726"/>
                    <a:pt x="9121" y="6726"/>
                  </a:cubicBezTo>
                  <a:cubicBezTo>
                    <a:pt x="9133" y="6726"/>
                    <a:pt x="9133" y="6726"/>
                    <a:pt x="9121" y="6714"/>
                  </a:cubicBezTo>
                  <a:lnTo>
                    <a:pt x="9109" y="6714"/>
                  </a:lnTo>
                  <a:cubicBezTo>
                    <a:pt x="9186" y="6702"/>
                    <a:pt x="9198" y="6699"/>
                    <a:pt x="9185" y="6699"/>
                  </a:cubicBezTo>
                  <a:cubicBezTo>
                    <a:pt x="9177" y="6699"/>
                    <a:pt x="9161" y="6700"/>
                    <a:pt x="9144" y="6701"/>
                  </a:cubicBezTo>
                  <a:lnTo>
                    <a:pt x="9144" y="6701"/>
                  </a:lnTo>
                  <a:cubicBezTo>
                    <a:pt x="9133" y="6678"/>
                    <a:pt x="9146" y="6666"/>
                    <a:pt x="9192" y="6655"/>
                  </a:cubicBezTo>
                  <a:lnTo>
                    <a:pt x="9192" y="6655"/>
                  </a:lnTo>
                  <a:cubicBezTo>
                    <a:pt x="9187" y="6655"/>
                    <a:pt x="9182" y="6656"/>
                    <a:pt x="9177" y="6656"/>
                  </a:cubicBezTo>
                  <a:lnTo>
                    <a:pt x="9177" y="6656"/>
                  </a:lnTo>
                  <a:cubicBezTo>
                    <a:pt x="9179" y="6656"/>
                    <a:pt x="9175" y="6655"/>
                    <a:pt x="9157" y="6655"/>
                  </a:cubicBezTo>
                  <a:cubicBezTo>
                    <a:pt x="9311" y="6643"/>
                    <a:pt x="9097" y="6643"/>
                    <a:pt x="9228" y="6643"/>
                  </a:cubicBezTo>
                  <a:cubicBezTo>
                    <a:pt x="9225" y="6640"/>
                    <a:pt x="9223" y="6638"/>
                    <a:pt x="9222" y="6637"/>
                  </a:cubicBezTo>
                  <a:lnTo>
                    <a:pt x="9222" y="6637"/>
                  </a:lnTo>
                  <a:cubicBezTo>
                    <a:pt x="9232" y="6638"/>
                    <a:pt x="9242" y="6640"/>
                    <a:pt x="9252" y="6643"/>
                  </a:cubicBezTo>
                  <a:cubicBezTo>
                    <a:pt x="9234" y="6637"/>
                    <a:pt x="9225" y="6634"/>
                    <a:pt x="9222" y="6634"/>
                  </a:cubicBezTo>
                  <a:lnTo>
                    <a:pt x="9222" y="6634"/>
                  </a:lnTo>
                  <a:cubicBezTo>
                    <a:pt x="9221" y="6634"/>
                    <a:pt x="9221" y="6635"/>
                    <a:pt x="9222" y="6637"/>
                  </a:cubicBezTo>
                  <a:lnTo>
                    <a:pt x="9222" y="6637"/>
                  </a:lnTo>
                  <a:cubicBezTo>
                    <a:pt x="9196" y="6632"/>
                    <a:pt x="9172" y="6631"/>
                    <a:pt x="9146" y="6631"/>
                  </a:cubicBezTo>
                  <a:lnTo>
                    <a:pt x="9146" y="6631"/>
                  </a:lnTo>
                  <a:cubicBezTo>
                    <a:pt x="9153" y="6628"/>
                    <a:pt x="9160" y="6623"/>
                    <a:pt x="9169" y="6619"/>
                  </a:cubicBezTo>
                  <a:cubicBezTo>
                    <a:pt x="9169" y="6619"/>
                    <a:pt x="9109" y="6595"/>
                    <a:pt x="9097" y="6595"/>
                  </a:cubicBezTo>
                  <a:cubicBezTo>
                    <a:pt x="9109" y="6595"/>
                    <a:pt x="9133" y="6583"/>
                    <a:pt x="9145" y="6583"/>
                  </a:cubicBezTo>
                  <a:lnTo>
                    <a:pt x="9085" y="6583"/>
                  </a:lnTo>
                  <a:cubicBezTo>
                    <a:pt x="9109" y="6577"/>
                    <a:pt x="9118" y="6577"/>
                    <a:pt x="9118" y="6577"/>
                  </a:cubicBezTo>
                  <a:cubicBezTo>
                    <a:pt x="9118" y="6577"/>
                    <a:pt x="9109" y="6577"/>
                    <a:pt x="9097" y="6571"/>
                  </a:cubicBezTo>
                  <a:lnTo>
                    <a:pt x="9097" y="6571"/>
                  </a:lnTo>
                  <a:cubicBezTo>
                    <a:pt x="9107" y="6574"/>
                    <a:pt x="9116" y="6575"/>
                    <a:pt x="9126" y="6575"/>
                  </a:cubicBezTo>
                  <a:cubicBezTo>
                    <a:pt x="9164" y="6575"/>
                    <a:pt x="9202" y="6560"/>
                    <a:pt x="9240" y="6560"/>
                  </a:cubicBezTo>
                  <a:cubicBezTo>
                    <a:pt x="9216" y="6560"/>
                    <a:pt x="9192" y="6548"/>
                    <a:pt x="9157" y="6536"/>
                  </a:cubicBezTo>
                  <a:lnTo>
                    <a:pt x="9177" y="6536"/>
                  </a:lnTo>
                  <a:cubicBezTo>
                    <a:pt x="9172" y="6530"/>
                    <a:pt x="9163" y="6519"/>
                    <a:pt x="9121" y="6512"/>
                  </a:cubicBezTo>
                  <a:cubicBezTo>
                    <a:pt x="9239" y="6512"/>
                    <a:pt x="9154" y="6512"/>
                    <a:pt x="9136" y="6503"/>
                  </a:cubicBezTo>
                  <a:lnTo>
                    <a:pt x="9136" y="6503"/>
                  </a:lnTo>
                  <a:cubicBezTo>
                    <a:pt x="9137" y="6503"/>
                    <a:pt x="9137" y="6503"/>
                    <a:pt x="9138" y="6503"/>
                  </a:cubicBezTo>
                  <a:cubicBezTo>
                    <a:pt x="9150" y="6503"/>
                    <a:pt x="9180" y="6488"/>
                    <a:pt x="9180" y="6488"/>
                  </a:cubicBezTo>
                  <a:cubicBezTo>
                    <a:pt x="9169" y="6476"/>
                    <a:pt x="9157" y="6476"/>
                    <a:pt x="9133" y="6476"/>
                  </a:cubicBezTo>
                  <a:cubicBezTo>
                    <a:pt x="9169" y="6476"/>
                    <a:pt x="9216" y="6476"/>
                    <a:pt x="9121" y="6464"/>
                  </a:cubicBezTo>
                  <a:cubicBezTo>
                    <a:pt x="9152" y="6454"/>
                    <a:pt x="9182" y="6426"/>
                    <a:pt x="9206" y="6426"/>
                  </a:cubicBezTo>
                  <a:cubicBezTo>
                    <a:pt x="9206" y="6426"/>
                    <a:pt x="9206" y="6426"/>
                    <a:pt x="9206" y="6426"/>
                  </a:cubicBezTo>
                  <a:lnTo>
                    <a:pt x="9206" y="6426"/>
                  </a:lnTo>
                  <a:cubicBezTo>
                    <a:pt x="9183" y="6421"/>
                    <a:pt x="9154" y="6416"/>
                    <a:pt x="9125" y="6413"/>
                  </a:cubicBezTo>
                  <a:lnTo>
                    <a:pt x="9125" y="6413"/>
                  </a:lnTo>
                  <a:cubicBezTo>
                    <a:pt x="9157" y="6404"/>
                    <a:pt x="9186" y="6387"/>
                    <a:pt x="9192" y="6357"/>
                  </a:cubicBezTo>
                  <a:lnTo>
                    <a:pt x="9180" y="6357"/>
                  </a:lnTo>
                  <a:cubicBezTo>
                    <a:pt x="9180" y="6352"/>
                    <a:pt x="9178" y="6349"/>
                    <a:pt x="9174" y="6348"/>
                  </a:cubicBezTo>
                  <a:lnTo>
                    <a:pt x="9174" y="6348"/>
                  </a:lnTo>
                  <a:cubicBezTo>
                    <a:pt x="9176" y="6348"/>
                    <a:pt x="9178" y="6348"/>
                    <a:pt x="9180" y="6348"/>
                  </a:cubicBezTo>
                  <a:cubicBezTo>
                    <a:pt x="9192" y="6348"/>
                    <a:pt x="9204" y="6351"/>
                    <a:pt x="9216" y="6357"/>
                  </a:cubicBezTo>
                  <a:cubicBezTo>
                    <a:pt x="9204" y="6345"/>
                    <a:pt x="9157" y="6345"/>
                    <a:pt x="9157" y="6345"/>
                  </a:cubicBezTo>
                  <a:cubicBezTo>
                    <a:pt x="9157" y="6345"/>
                    <a:pt x="9161" y="6345"/>
                    <a:pt x="9168" y="6345"/>
                  </a:cubicBezTo>
                  <a:lnTo>
                    <a:pt x="9168" y="6345"/>
                  </a:lnTo>
                  <a:cubicBezTo>
                    <a:pt x="9168" y="6345"/>
                    <a:pt x="9168" y="6345"/>
                    <a:pt x="9169" y="6345"/>
                  </a:cubicBezTo>
                  <a:lnTo>
                    <a:pt x="9169" y="6345"/>
                  </a:lnTo>
                  <a:lnTo>
                    <a:pt x="9169" y="6345"/>
                  </a:lnTo>
                  <a:cubicBezTo>
                    <a:pt x="9169" y="6345"/>
                    <a:pt x="9168" y="6345"/>
                    <a:pt x="9168" y="6345"/>
                  </a:cubicBezTo>
                  <a:lnTo>
                    <a:pt x="9168" y="6345"/>
                  </a:lnTo>
                  <a:cubicBezTo>
                    <a:pt x="9157" y="6333"/>
                    <a:pt x="9169" y="6333"/>
                    <a:pt x="9180" y="6333"/>
                  </a:cubicBezTo>
                  <a:lnTo>
                    <a:pt x="9109" y="6333"/>
                  </a:lnTo>
                  <a:cubicBezTo>
                    <a:pt x="9192" y="6333"/>
                    <a:pt x="9133" y="6309"/>
                    <a:pt x="9157" y="6309"/>
                  </a:cubicBezTo>
                  <a:cubicBezTo>
                    <a:pt x="9151" y="6309"/>
                    <a:pt x="9136" y="6301"/>
                    <a:pt x="9121" y="6295"/>
                  </a:cubicBezTo>
                  <a:lnTo>
                    <a:pt x="9121" y="6295"/>
                  </a:lnTo>
                  <a:cubicBezTo>
                    <a:pt x="9146" y="6291"/>
                    <a:pt x="9172" y="6286"/>
                    <a:pt x="9204" y="6286"/>
                  </a:cubicBezTo>
                  <a:cubicBezTo>
                    <a:pt x="9169" y="6274"/>
                    <a:pt x="9145" y="6274"/>
                    <a:pt x="9121" y="6274"/>
                  </a:cubicBezTo>
                  <a:cubicBezTo>
                    <a:pt x="9142" y="6263"/>
                    <a:pt x="9232" y="6252"/>
                    <a:pt x="9161" y="6241"/>
                  </a:cubicBezTo>
                  <a:lnTo>
                    <a:pt x="9161" y="6241"/>
                  </a:lnTo>
                  <a:cubicBezTo>
                    <a:pt x="9161" y="6241"/>
                    <a:pt x="9161" y="6241"/>
                    <a:pt x="9161" y="6241"/>
                  </a:cubicBezTo>
                  <a:cubicBezTo>
                    <a:pt x="9158" y="6241"/>
                    <a:pt x="9156" y="6241"/>
                    <a:pt x="9152" y="6240"/>
                  </a:cubicBezTo>
                  <a:lnTo>
                    <a:pt x="9152" y="6240"/>
                  </a:lnTo>
                  <a:cubicBezTo>
                    <a:pt x="9146" y="6240"/>
                    <a:pt x="9140" y="6239"/>
                    <a:pt x="9133" y="6238"/>
                  </a:cubicBezTo>
                  <a:lnTo>
                    <a:pt x="9145" y="6238"/>
                  </a:lnTo>
                  <a:cubicBezTo>
                    <a:pt x="9169" y="6226"/>
                    <a:pt x="9169" y="6214"/>
                    <a:pt x="9157" y="6202"/>
                  </a:cubicBezTo>
                  <a:lnTo>
                    <a:pt x="9157" y="6202"/>
                  </a:lnTo>
                  <a:cubicBezTo>
                    <a:pt x="9234" y="6220"/>
                    <a:pt x="9311" y="6226"/>
                    <a:pt x="9388" y="6226"/>
                  </a:cubicBezTo>
                  <a:cubicBezTo>
                    <a:pt x="9574" y="6226"/>
                    <a:pt x="9761" y="6190"/>
                    <a:pt x="9954" y="6190"/>
                  </a:cubicBezTo>
                  <a:cubicBezTo>
                    <a:pt x="9913" y="6211"/>
                    <a:pt x="9917" y="6216"/>
                    <a:pt x="9928" y="6216"/>
                  </a:cubicBezTo>
                  <a:cubicBezTo>
                    <a:pt x="9933" y="6216"/>
                    <a:pt x="9939" y="6215"/>
                    <a:pt x="9943" y="6214"/>
                  </a:cubicBezTo>
                  <a:lnTo>
                    <a:pt x="9990" y="6214"/>
                  </a:lnTo>
                  <a:cubicBezTo>
                    <a:pt x="9942" y="6214"/>
                    <a:pt x="9954" y="6226"/>
                    <a:pt x="9907" y="6226"/>
                  </a:cubicBezTo>
                  <a:lnTo>
                    <a:pt x="9936" y="6226"/>
                  </a:lnTo>
                  <a:cubicBezTo>
                    <a:pt x="9916" y="6231"/>
                    <a:pt x="9895" y="6238"/>
                    <a:pt x="9895" y="6238"/>
                  </a:cubicBezTo>
                  <a:cubicBezTo>
                    <a:pt x="9907" y="6250"/>
                    <a:pt x="9954" y="6286"/>
                    <a:pt x="9966" y="6286"/>
                  </a:cubicBezTo>
                  <a:cubicBezTo>
                    <a:pt x="9944" y="6291"/>
                    <a:pt x="9971" y="6300"/>
                    <a:pt x="9988" y="6304"/>
                  </a:cubicBezTo>
                  <a:lnTo>
                    <a:pt x="9988" y="6304"/>
                  </a:lnTo>
                  <a:cubicBezTo>
                    <a:pt x="9974" y="6302"/>
                    <a:pt x="9963" y="6301"/>
                    <a:pt x="9957" y="6301"/>
                  </a:cubicBezTo>
                  <a:cubicBezTo>
                    <a:pt x="9957" y="6301"/>
                    <a:pt x="9956" y="6301"/>
                    <a:pt x="9956" y="6301"/>
                  </a:cubicBezTo>
                  <a:lnTo>
                    <a:pt x="9956" y="6301"/>
                  </a:lnTo>
                  <a:cubicBezTo>
                    <a:pt x="9944" y="6299"/>
                    <a:pt x="9932" y="6298"/>
                    <a:pt x="9919" y="6298"/>
                  </a:cubicBezTo>
                  <a:cubicBezTo>
                    <a:pt x="9931" y="6299"/>
                    <a:pt x="9942" y="6301"/>
                    <a:pt x="9951" y="6302"/>
                  </a:cubicBezTo>
                  <a:lnTo>
                    <a:pt x="9951" y="6302"/>
                  </a:lnTo>
                  <a:cubicBezTo>
                    <a:pt x="9952" y="6302"/>
                    <a:pt x="9954" y="6302"/>
                    <a:pt x="9956" y="6301"/>
                  </a:cubicBezTo>
                  <a:lnTo>
                    <a:pt x="9956" y="6301"/>
                  </a:lnTo>
                  <a:cubicBezTo>
                    <a:pt x="9961" y="6302"/>
                    <a:pt x="9966" y="6304"/>
                    <a:pt x="9972" y="6305"/>
                  </a:cubicBezTo>
                  <a:lnTo>
                    <a:pt x="9972" y="6305"/>
                  </a:lnTo>
                  <a:cubicBezTo>
                    <a:pt x="9966" y="6304"/>
                    <a:pt x="9959" y="6303"/>
                    <a:pt x="9951" y="6302"/>
                  </a:cubicBezTo>
                  <a:lnTo>
                    <a:pt x="9951" y="6302"/>
                  </a:lnTo>
                  <a:cubicBezTo>
                    <a:pt x="9931" y="6305"/>
                    <a:pt x="9981" y="6325"/>
                    <a:pt x="9931" y="6333"/>
                  </a:cubicBezTo>
                  <a:lnTo>
                    <a:pt x="10038" y="6333"/>
                  </a:lnTo>
                  <a:cubicBezTo>
                    <a:pt x="10026" y="6333"/>
                    <a:pt x="9931" y="6333"/>
                    <a:pt x="9931" y="6345"/>
                  </a:cubicBezTo>
                  <a:cubicBezTo>
                    <a:pt x="9957" y="6345"/>
                    <a:pt x="9969" y="6353"/>
                    <a:pt x="9982" y="6357"/>
                  </a:cubicBezTo>
                  <a:lnTo>
                    <a:pt x="9895" y="6357"/>
                  </a:lnTo>
                  <a:cubicBezTo>
                    <a:pt x="10014" y="6357"/>
                    <a:pt x="9871" y="6357"/>
                    <a:pt x="9954" y="6369"/>
                  </a:cubicBezTo>
                  <a:cubicBezTo>
                    <a:pt x="9950" y="6369"/>
                    <a:pt x="9946" y="6369"/>
                    <a:pt x="9943" y="6369"/>
                  </a:cubicBezTo>
                  <a:lnTo>
                    <a:pt x="9943" y="6369"/>
                  </a:lnTo>
                  <a:cubicBezTo>
                    <a:pt x="9953" y="6381"/>
                    <a:pt x="9883" y="6393"/>
                    <a:pt x="9871" y="6393"/>
                  </a:cubicBezTo>
                  <a:cubicBezTo>
                    <a:pt x="9871" y="6393"/>
                    <a:pt x="9954" y="6405"/>
                    <a:pt x="9954" y="6405"/>
                  </a:cubicBezTo>
                  <a:lnTo>
                    <a:pt x="9919" y="6405"/>
                  </a:lnTo>
                  <a:cubicBezTo>
                    <a:pt x="9931" y="6405"/>
                    <a:pt x="9966" y="6417"/>
                    <a:pt x="9966" y="6417"/>
                  </a:cubicBezTo>
                  <a:cubicBezTo>
                    <a:pt x="9946" y="6413"/>
                    <a:pt x="9937" y="6411"/>
                    <a:pt x="9932" y="6411"/>
                  </a:cubicBezTo>
                  <a:cubicBezTo>
                    <a:pt x="9921" y="6411"/>
                    <a:pt x="9927" y="6417"/>
                    <a:pt x="9895" y="6417"/>
                  </a:cubicBezTo>
                  <a:lnTo>
                    <a:pt x="9907" y="6417"/>
                  </a:lnTo>
                  <a:cubicBezTo>
                    <a:pt x="9931" y="6417"/>
                    <a:pt x="9954" y="6417"/>
                    <a:pt x="9966" y="6429"/>
                  </a:cubicBezTo>
                  <a:cubicBezTo>
                    <a:pt x="9950" y="6429"/>
                    <a:pt x="9924" y="6434"/>
                    <a:pt x="9901" y="6434"/>
                  </a:cubicBezTo>
                  <a:cubicBezTo>
                    <a:pt x="9890" y="6434"/>
                    <a:pt x="9879" y="6433"/>
                    <a:pt x="9871" y="6429"/>
                  </a:cubicBezTo>
                  <a:lnTo>
                    <a:pt x="9871" y="6429"/>
                  </a:lnTo>
                  <a:cubicBezTo>
                    <a:pt x="9877" y="6435"/>
                    <a:pt x="9892" y="6435"/>
                    <a:pt x="9907" y="6435"/>
                  </a:cubicBezTo>
                  <a:cubicBezTo>
                    <a:pt x="9922" y="6435"/>
                    <a:pt x="9937" y="6435"/>
                    <a:pt x="9942" y="6440"/>
                  </a:cubicBezTo>
                  <a:cubicBezTo>
                    <a:pt x="9879" y="6440"/>
                    <a:pt x="9937" y="6456"/>
                    <a:pt x="9934" y="6456"/>
                  </a:cubicBezTo>
                  <a:cubicBezTo>
                    <a:pt x="9932" y="6456"/>
                    <a:pt x="9923" y="6454"/>
                    <a:pt x="9896" y="6448"/>
                  </a:cubicBezTo>
                  <a:lnTo>
                    <a:pt x="9896" y="6448"/>
                  </a:lnTo>
                  <a:cubicBezTo>
                    <a:pt x="9896" y="6450"/>
                    <a:pt x="9887" y="6452"/>
                    <a:pt x="9863" y="6452"/>
                  </a:cubicBezTo>
                  <a:lnTo>
                    <a:pt x="9863" y="6452"/>
                  </a:lnTo>
                  <a:cubicBezTo>
                    <a:pt x="9858" y="6450"/>
                    <a:pt x="9854" y="6449"/>
                    <a:pt x="9851" y="6449"/>
                  </a:cubicBezTo>
                  <a:cubicBezTo>
                    <a:pt x="9849" y="6449"/>
                    <a:pt x="9847" y="6450"/>
                    <a:pt x="9847" y="6452"/>
                  </a:cubicBezTo>
                  <a:cubicBezTo>
                    <a:pt x="9853" y="6452"/>
                    <a:pt x="9858" y="6452"/>
                    <a:pt x="9863" y="6452"/>
                  </a:cubicBezTo>
                  <a:lnTo>
                    <a:pt x="9863" y="6452"/>
                  </a:lnTo>
                  <a:cubicBezTo>
                    <a:pt x="9874" y="6457"/>
                    <a:pt x="9888" y="6464"/>
                    <a:pt x="9895" y="6464"/>
                  </a:cubicBezTo>
                  <a:cubicBezTo>
                    <a:pt x="9871" y="6464"/>
                    <a:pt x="9871" y="6476"/>
                    <a:pt x="9895" y="6476"/>
                  </a:cubicBezTo>
                  <a:cubicBezTo>
                    <a:pt x="9871" y="6476"/>
                    <a:pt x="9859" y="6476"/>
                    <a:pt x="9835" y="6488"/>
                  </a:cubicBezTo>
                  <a:cubicBezTo>
                    <a:pt x="9847" y="6484"/>
                    <a:pt x="9858" y="6483"/>
                    <a:pt x="9868" y="6483"/>
                  </a:cubicBezTo>
                  <a:cubicBezTo>
                    <a:pt x="9887" y="6483"/>
                    <a:pt x="9903" y="6488"/>
                    <a:pt x="9919" y="6488"/>
                  </a:cubicBezTo>
                  <a:lnTo>
                    <a:pt x="9859" y="6488"/>
                  </a:lnTo>
                  <a:cubicBezTo>
                    <a:pt x="9978" y="6500"/>
                    <a:pt x="9812" y="6500"/>
                    <a:pt x="9800" y="6500"/>
                  </a:cubicBezTo>
                  <a:cubicBezTo>
                    <a:pt x="9847" y="6500"/>
                    <a:pt x="9859" y="6512"/>
                    <a:pt x="9907" y="6512"/>
                  </a:cubicBezTo>
                  <a:lnTo>
                    <a:pt x="9883" y="6512"/>
                  </a:lnTo>
                  <a:cubicBezTo>
                    <a:pt x="9860" y="6512"/>
                    <a:pt x="9890" y="6517"/>
                    <a:pt x="9915" y="6520"/>
                  </a:cubicBezTo>
                  <a:lnTo>
                    <a:pt x="9915" y="6520"/>
                  </a:lnTo>
                  <a:cubicBezTo>
                    <a:pt x="9920" y="6518"/>
                    <a:pt x="9924" y="6517"/>
                    <a:pt x="9925" y="6517"/>
                  </a:cubicBezTo>
                  <a:lnTo>
                    <a:pt x="9925" y="6517"/>
                  </a:lnTo>
                  <a:cubicBezTo>
                    <a:pt x="9927" y="6517"/>
                    <a:pt x="9927" y="6518"/>
                    <a:pt x="9922" y="6521"/>
                  </a:cubicBezTo>
                  <a:lnTo>
                    <a:pt x="9922" y="6521"/>
                  </a:lnTo>
                  <a:cubicBezTo>
                    <a:pt x="9920" y="6521"/>
                    <a:pt x="9918" y="6521"/>
                    <a:pt x="9915" y="6520"/>
                  </a:cubicBezTo>
                  <a:lnTo>
                    <a:pt x="9915" y="6520"/>
                  </a:lnTo>
                  <a:cubicBezTo>
                    <a:pt x="9906" y="6524"/>
                    <a:pt x="9896" y="6531"/>
                    <a:pt x="9906" y="6531"/>
                  </a:cubicBezTo>
                  <a:cubicBezTo>
                    <a:pt x="9910" y="6531"/>
                    <a:pt x="9916" y="6530"/>
                    <a:pt x="9927" y="6527"/>
                  </a:cubicBezTo>
                  <a:lnTo>
                    <a:pt x="9927" y="6527"/>
                  </a:lnTo>
                  <a:cubicBezTo>
                    <a:pt x="9931" y="6530"/>
                    <a:pt x="9926" y="6532"/>
                    <a:pt x="9915" y="6532"/>
                  </a:cubicBezTo>
                  <a:lnTo>
                    <a:pt x="9915" y="6532"/>
                  </a:lnTo>
                  <a:cubicBezTo>
                    <a:pt x="9859" y="6528"/>
                    <a:pt x="9833" y="6527"/>
                    <a:pt x="9824" y="6527"/>
                  </a:cubicBezTo>
                  <a:cubicBezTo>
                    <a:pt x="9808" y="6527"/>
                    <a:pt x="9868" y="6532"/>
                    <a:pt x="9903" y="6532"/>
                  </a:cubicBezTo>
                  <a:cubicBezTo>
                    <a:pt x="9908" y="6532"/>
                    <a:pt x="9912" y="6532"/>
                    <a:pt x="9915" y="6532"/>
                  </a:cubicBezTo>
                  <a:lnTo>
                    <a:pt x="9915" y="6532"/>
                  </a:lnTo>
                  <a:cubicBezTo>
                    <a:pt x="9930" y="6533"/>
                    <a:pt x="9947" y="6534"/>
                    <a:pt x="9966" y="6536"/>
                  </a:cubicBezTo>
                  <a:cubicBezTo>
                    <a:pt x="9942" y="6536"/>
                    <a:pt x="9942" y="6536"/>
                    <a:pt x="9966" y="6548"/>
                  </a:cubicBezTo>
                  <a:cubicBezTo>
                    <a:pt x="9871" y="6548"/>
                    <a:pt x="9907" y="6548"/>
                    <a:pt x="9800" y="6560"/>
                  </a:cubicBezTo>
                  <a:cubicBezTo>
                    <a:pt x="9831" y="6560"/>
                    <a:pt x="9858" y="6554"/>
                    <a:pt x="9886" y="6554"/>
                  </a:cubicBezTo>
                  <a:cubicBezTo>
                    <a:pt x="9900" y="6554"/>
                    <a:pt x="9915" y="6556"/>
                    <a:pt x="9931" y="6560"/>
                  </a:cubicBezTo>
                  <a:lnTo>
                    <a:pt x="9859" y="6560"/>
                  </a:lnTo>
                  <a:cubicBezTo>
                    <a:pt x="9874" y="6565"/>
                    <a:pt x="9886" y="6569"/>
                    <a:pt x="9894" y="6571"/>
                  </a:cubicBezTo>
                  <a:lnTo>
                    <a:pt x="9907" y="6571"/>
                  </a:lnTo>
                  <a:cubicBezTo>
                    <a:pt x="9907" y="6573"/>
                    <a:pt x="9907" y="6575"/>
                    <a:pt x="9907" y="6576"/>
                  </a:cubicBezTo>
                  <a:lnTo>
                    <a:pt x="9907" y="6576"/>
                  </a:lnTo>
                  <a:cubicBezTo>
                    <a:pt x="9904" y="6575"/>
                    <a:pt x="9900" y="6573"/>
                    <a:pt x="9894" y="6571"/>
                  </a:cubicBezTo>
                  <a:lnTo>
                    <a:pt x="9835" y="6571"/>
                  </a:lnTo>
                  <a:cubicBezTo>
                    <a:pt x="9860" y="6571"/>
                    <a:pt x="9895" y="6578"/>
                    <a:pt x="9907" y="6579"/>
                  </a:cubicBezTo>
                  <a:lnTo>
                    <a:pt x="9907" y="6579"/>
                  </a:lnTo>
                  <a:cubicBezTo>
                    <a:pt x="9907" y="6578"/>
                    <a:pt x="9907" y="6577"/>
                    <a:pt x="9907" y="6576"/>
                  </a:cubicBezTo>
                  <a:lnTo>
                    <a:pt x="9907" y="6576"/>
                  </a:lnTo>
                  <a:cubicBezTo>
                    <a:pt x="9912" y="6578"/>
                    <a:pt x="9912" y="6579"/>
                    <a:pt x="9910" y="6579"/>
                  </a:cubicBezTo>
                  <a:cubicBezTo>
                    <a:pt x="9909" y="6579"/>
                    <a:pt x="9908" y="6579"/>
                    <a:pt x="9907" y="6579"/>
                  </a:cubicBezTo>
                  <a:lnTo>
                    <a:pt x="9907" y="6579"/>
                  </a:lnTo>
                  <a:cubicBezTo>
                    <a:pt x="9907" y="6588"/>
                    <a:pt x="9908" y="6591"/>
                    <a:pt x="9914" y="6591"/>
                  </a:cubicBezTo>
                  <a:cubicBezTo>
                    <a:pt x="9919" y="6591"/>
                    <a:pt x="9928" y="6588"/>
                    <a:pt x="9942" y="6583"/>
                  </a:cubicBezTo>
                  <a:lnTo>
                    <a:pt x="9942" y="6583"/>
                  </a:lnTo>
                  <a:cubicBezTo>
                    <a:pt x="9901" y="6597"/>
                    <a:pt x="9908" y="6603"/>
                    <a:pt x="9928" y="6603"/>
                  </a:cubicBezTo>
                  <a:cubicBezTo>
                    <a:pt x="9939" y="6603"/>
                    <a:pt x="9952" y="6602"/>
                    <a:pt x="9965" y="6599"/>
                  </a:cubicBezTo>
                  <a:lnTo>
                    <a:pt x="9965" y="6599"/>
                  </a:lnTo>
                  <a:cubicBezTo>
                    <a:pt x="9950" y="6603"/>
                    <a:pt x="9946" y="6606"/>
                    <a:pt x="9947" y="6608"/>
                  </a:cubicBezTo>
                  <a:lnTo>
                    <a:pt x="9947" y="6608"/>
                  </a:lnTo>
                  <a:cubicBezTo>
                    <a:pt x="9938" y="6607"/>
                    <a:pt x="9925" y="6607"/>
                    <a:pt x="9907" y="6607"/>
                  </a:cubicBezTo>
                  <a:cubicBezTo>
                    <a:pt x="9942" y="6619"/>
                    <a:pt x="9966" y="6619"/>
                    <a:pt x="9990" y="6619"/>
                  </a:cubicBezTo>
                  <a:lnTo>
                    <a:pt x="9966" y="6619"/>
                  </a:lnTo>
                  <a:cubicBezTo>
                    <a:pt x="10026" y="6619"/>
                    <a:pt x="10085" y="6631"/>
                    <a:pt x="10145" y="6631"/>
                  </a:cubicBezTo>
                  <a:cubicBezTo>
                    <a:pt x="10113" y="6635"/>
                    <a:pt x="10095" y="6636"/>
                    <a:pt x="10080" y="6636"/>
                  </a:cubicBezTo>
                  <a:cubicBezTo>
                    <a:pt x="10052" y="6636"/>
                    <a:pt x="10042" y="6631"/>
                    <a:pt x="9978" y="6631"/>
                  </a:cubicBezTo>
                  <a:lnTo>
                    <a:pt x="9931" y="6631"/>
                  </a:lnTo>
                  <a:cubicBezTo>
                    <a:pt x="9931" y="6634"/>
                    <a:pt x="9932" y="6635"/>
                    <a:pt x="9935" y="6635"/>
                  </a:cubicBezTo>
                  <a:cubicBezTo>
                    <a:pt x="9935" y="6635"/>
                    <a:pt x="9936" y="6634"/>
                    <a:pt x="9936" y="6634"/>
                  </a:cubicBezTo>
                  <a:lnTo>
                    <a:pt x="9936" y="6634"/>
                  </a:lnTo>
                  <a:cubicBezTo>
                    <a:pt x="9933" y="6636"/>
                    <a:pt x="9927" y="6639"/>
                    <a:pt x="9919" y="6643"/>
                  </a:cubicBezTo>
                  <a:cubicBezTo>
                    <a:pt x="9978" y="6643"/>
                    <a:pt x="10026" y="6655"/>
                    <a:pt x="10073" y="6655"/>
                  </a:cubicBezTo>
                  <a:cubicBezTo>
                    <a:pt x="9907" y="6655"/>
                    <a:pt x="10038" y="6655"/>
                    <a:pt x="9919" y="6643"/>
                  </a:cubicBezTo>
                  <a:lnTo>
                    <a:pt x="9919" y="6643"/>
                  </a:lnTo>
                  <a:cubicBezTo>
                    <a:pt x="9931" y="6655"/>
                    <a:pt x="9954" y="6655"/>
                    <a:pt x="9966" y="6655"/>
                  </a:cubicBezTo>
                  <a:cubicBezTo>
                    <a:pt x="9954" y="6655"/>
                    <a:pt x="9931" y="6655"/>
                    <a:pt x="9919" y="6667"/>
                  </a:cubicBezTo>
                  <a:cubicBezTo>
                    <a:pt x="9931" y="6661"/>
                    <a:pt x="9942" y="6658"/>
                    <a:pt x="9954" y="6658"/>
                  </a:cubicBezTo>
                  <a:cubicBezTo>
                    <a:pt x="9959" y="6658"/>
                    <a:pt x="9963" y="6658"/>
                    <a:pt x="9967" y="6659"/>
                  </a:cubicBezTo>
                  <a:lnTo>
                    <a:pt x="9967" y="6659"/>
                  </a:lnTo>
                  <a:cubicBezTo>
                    <a:pt x="9967" y="6659"/>
                    <a:pt x="9967" y="6659"/>
                    <a:pt x="9967" y="6659"/>
                  </a:cubicBezTo>
                  <a:cubicBezTo>
                    <a:pt x="9960" y="6659"/>
                    <a:pt x="9952" y="6662"/>
                    <a:pt x="9942" y="6667"/>
                  </a:cubicBezTo>
                  <a:lnTo>
                    <a:pt x="9983" y="6667"/>
                  </a:lnTo>
                  <a:cubicBezTo>
                    <a:pt x="9980" y="6664"/>
                    <a:pt x="9978" y="6662"/>
                    <a:pt x="9975" y="6661"/>
                  </a:cubicBezTo>
                  <a:lnTo>
                    <a:pt x="9975" y="6661"/>
                  </a:lnTo>
                  <a:cubicBezTo>
                    <a:pt x="9980" y="6662"/>
                    <a:pt x="9985" y="6664"/>
                    <a:pt x="9990" y="6667"/>
                  </a:cubicBezTo>
                  <a:lnTo>
                    <a:pt x="9983" y="6667"/>
                  </a:lnTo>
                  <a:cubicBezTo>
                    <a:pt x="9984" y="6669"/>
                    <a:pt x="9986" y="6671"/>
                    <a:pt x="9988" y="6674"/>
                  </a:cubicBezTo>
                  <a:lnTo>
                    <a:pt x="9988" y="6674"/>
                  </a:lnTo>
                  <a:cubicBezTo>
                    <a:pt x="9985" y="6675"/>
                    <a:pt x="9979" y="6679"/>
                    <a:pt x="9966" y="6679"/>
                  </a:cubicBezTo>
                  <a:cubicBezTo>
                    <a:pt x="9942" y="6702"/>
                    <a:pt x="10085" y="6702"/>
                    <a:pt x="10026" y="6702"/>
                  </a:cubicBezTo>
                  <a:lnTo>
                    <a:pt x="9931" y="6702"/>
                  </a:lnTo>
                  <a:cubicBezTo>
                    <a:pt x="10014" y="6702"/>
                    <a:pt x="10085" y="6702"/>
                    <a:pt x="10157" y="6714"/>
                  </a:cubicBezTo>
                  <a:cubicBezTo>
                    <a:pt x="10240" y="6702"/>
                    <a:pt x="10255" y="6699"/>
                    <a:pt x="10243" y="6699"/>
                  </a:cubicBezTo>
                  <a:cubicBezTo>
                    <a:pt x="10235" y="6699"/>
                    <a:pt x="10213" y="6701"/>
                    <a:pt x="10192" y="6702"/>
                  </a:cubicBezTo>
                  <a:lnTo>
                    <a:pt x="10192" y="6702"/>
                  </a:lnTo>
                  <a:cubicBezTo>
                    <a:pt x="10181" y="6678"/>
                    <a:pt x="10193" y="6667"/>
                    <a:pt x="10240" y="6655"/>
                  </a:cubicBezTo>
                  <a:lnTo>
                    <a:pt x="10240" y="6655"/>
                  </a:lnTo>
                  <a:cubicBezTo>
                    <a:pt x="10234" y="6655"/>
                    <a:pt x="10229" y="6656"/>
                    <a:pt x="10225" y="6656"/>
                  </a:cubicBezTo>
                  <a:lnTo>
                    <a:pt x="10225" y="6656"/>
                  </a:lnTo>
                  <a:cubicBezTo>
                    <a:pt x="10227" y="6656"/>
                    <a:pt x="10223" y="6655"/>
                    <a:pt x="10204" y="6655"/>
                  </a:cubicBezTo>
                  <a:cubicBezTo>
                    <a:pt x="10371" y="6655"/>
                    <a:pt x="10145" y="6643"/>
                    <a:pt x="10276" y="6643"/>
                  </a:cubicBezTo>
                  <a:cubicBezTo>
                    <a:pt x="10273" y="6640"/>
                    <a:pt x="10272" y="6638"/>
                    <a:pt x="10271" y="6637"/>
                  </a:cubicBezTo>
                  <a:lnTo>
                    <a:pt x="10271" y="6637"/>
                  </a:lnTo>
                  <a:cubicBezTo>
                    <a:pt x="10280" y="6638"/>
                    <a:pt x="10290" y="6640"/>
                    <a:pt x="10300" y="6643"/>
                  </a:cubicBezTo>
                  <a:cubicBezTo>
                    <a:pt x="10288" y="6637"/>
                    <a:pt x="10279" y="6634"/>
                    <a:pt x="10274" y="6634"/>
                  </a:cubicBezTo>
                  <a:lnTo>
                    <a:pt x="10274" y="6634"/>
                  </a:lnTo>
                  <a:cubicBezTo>
                    <a:pt x="10272" y="6634"/>
                    <a:pt x="10271" y="6635"/>
                    <a:pt x="10271" y="6637"/>
                  </a:cubicBezTo>
                  <a:lnTo>
                    <a:pt x="10271" y="6637"/>
                  </a:lnTo>
                  <a:cubicBezTo>
                    <a:pt x="10245" y="6632"/>
                    <a:pt x="10221" y="6631"/>
                    <a:pt x="10194" y="6631"/>
                  </a:cubicBezTo>
                  <a:lnTo>
                    <a:pt x="10194" y="6631"/>
                  </a:lnTo>
                  <a:cubicBezTo>
                    <a:pt x="10200" y="6628"/>
                    <a:pt x="10208" y="6623"/>
                    <a:pt x="10216" y="6619"/>
                  </a:cubicBezTo>
                  <a:cubicBezTo>
                    <a:pt x="10216" y="6619"/>
                    <a:pt x="10157" y="6595"/>
                    <a:pt x="10145" y="6595"/>
                  </a:cubicBezTo>
                  <a:cubicBezTo>
                    <a:pt x="10157" y="6595"/>
                    <a:pt x="10181" y="6583"/>
                    <a:pt x="10193" y="6583"/>
                  </a:cubicBezTo>
                  <a:lnTo>
                    <a:pt x="10133" y="6583"/>
                  </a:lnTo>
                  <a:cubicBezTo>
                    <a:pt x="10157" y="6577"/>
                    <a:pt x="10166" y="6577"/>
                    <a:pt x="10167" y="6577"/>
                  </a:cubicBezTo>
                  <a:cubicBezTo>
                    <a:pt x="10169" y="6577"/>
                    <a:pt x="10163" y="6577"/>
                    <a:pt x="10157" y="6571"/>
                  </a:cubicBezTo>
                  <a:lnTo>
                    <a:pt x="10157" y="6571"/>
                  </a:lnTo>
                  <a:cubicBezTo>
                    <a:pt x="10164" y="6574"/>
                    <a:pt x="10172" y="6575"/>
                    <a:pt x="10181" y="6575"/>
                  </a:cubicBezTo>
                  <a:cubicBezTo>
                    <a:pt x="10215" y="6575"/>
                    <a:pt x="10259" y="6560"/>
                    <a:pt x="10288" y="6560"/>
                  </a:cubicBezTo>
                  <a:lnTo>
                    <a:pt x="10300" y="6560"/>
                  </a:lnTo>
                  <a:cubicBezTo>
                    <a:pt x="10264" y="6560"/>
                    <a:pt x="10240" y="6548"/>
                    <a:pt x="10204" y="6536"/>
                  </a:cubicBezTo>
                  <a:lnTo>
                    <a:pt x="10225" y="6536"/>
                  </a:lnTo>
                  <a:cubicBezTo>
                    <a:pt x="10220" y="6530"/>
                    <a:pt x="10211" y="6519"/>
                    <a:pt x="10169" y="6512"/>
                  </a:cubicBezTo>
                  <a:cubicBezTo>
                    <a:pt x="10297" y="6512"/>
                    <a:pt x="10205" y="6512"/>
                    <a:pt x="10193" y="6503"/>
                  </a:cubicBezTo>
                  <a:lnTo>
                    <a:pt x="10193" y="6503"/>
                  </a:lnTo>
                  <a:cubicBezTo>
                    <a:pt x="10202" y="6503"/>
                    <a:pt x="10238" y="6488"/>
                    <a:pt x="10228" y="6488"/>
                  </a:cubicBezTo>
                  <a:cubicBezTo>
                    <a:pt x="10216" y="6476"/>
                    <a:pt x="10204" y="6476"/>
                    <a:pt x="10181" y="6476"/>
                  </a:cubicBezTo>
                  <a:cubicBezTo>
                    <a:pt x="10216" y="6476"/>
                    <a:pt x="10264" y="6476"/>
                    <a:pt x="10169" y="6464"/>
                  </a:cubicBezTo>
                  <a:cubicBezTo>
                    <a:pt x="10210" y="6454"/>
                    <a:pt x="10233" y="6426"/>
                    <a:pt x="10254" y="6426"/>
                  </a:cubicBezTo>
                  <a:lnTo>
                    <a:pt x="10254" y="6426"/>
                  </a:lnTo>
                  <a:cubicBezTo>
                    <a:pt x="10232" y="6421"/>
                    <a:pt x="10205" y="6417"/>
                    <a:pt x="10178" y="6414"/>
                  </a:cubicBezTo>
                  <a:lnTo>
                    <a:pt x="10178" y="6414"/>
                  </a:lnTo>
                  <a:cubicBezTo>
                    <a:pt x="10213" y="6405"/>
                    <a:pt x="10246" y="6387"/>
                    <a:pt x="10252" y="6357"/>
                  </a:cubicBezTo>
                  <a:lnTo>
                    <a:pt x="10240" y="6357"/>
                  </a:lnTo>
                  <a:cubicBezTo>
                    <a:pt x="10235" y="6352"/>
                    <a:pt x="10230" y="6349"/>
                    <a:pt x="10224" y="6348"/>
                  </a:cubicBezTo>
                  <a:lnTo>
                    <a:pt x="10224" y="6348"/>
                  </a:lnTo>
                  <a:cubicBezTo>
                    <a:pt x="10225" y="6348"/>
                    <a:pt x="10227" y="6348"/>
                    <a:pt x="10228" y="6348"/>
                  </a:cubicBezTo>
                  <a:cubicBezTo>
                    <a:pt x="10240" y="6348"/>
                    <a:pt x="10252" y="6351"/>
                    <a:pt x="10264" y="6357"/>
                  </a:cubicBezTo>
                  <a:cubicBezTo>
                    <a:pt x="10252" y="6345"/>
                    <a:pt x="10204" y="6345"/>
                    <a:pt x="10204" y="6345"/>
                  </a:cubicBezTo>
                  <a:cubicBezTo>
                    <a:pt x="10204" y="6345"/>
                    <a:pt x="10209" y="6345"/>
                    <a:pt x="10216" y="6345"/>
                  </a:cubicBezTo>
                  <a:lnTo>
                    <a:pt x="10216" y="6345"/>
                  </a:lnTo>
                  <a:cubicBezTo>
                    <a:pt x="10216" y="6345"/>
                    <a:pt x="10216" y="6345"/>
                    <a:pt x="10216" y="6345"/>
                  </a:cubicBezTo>
                  <a:lnTo>
                    <a:pt x="10217" y="6345"/>
                  </a:lnTo>
                  <a:lnTo>
                    <a:pt x="10217" y="6345"/>
                  </a:lnTo>
                  <a:cubicBezTo>
                    <a:pt x="10216" y="6345"/>
                    <a:pt x="10216" y="6345"/>
                    <a:pt x="10216" y="6345"/>
                  </a:cubicBezTo>
                  <a:lnTo>
                    <a:pt x="10216" y="6345"/>
                  </a:lnTo>
                  <a:cubicBezTo>
                    <a:pt x="10205" y="6333"/>
                    <a:pt x="10216" y="6333"/>
                    <a:pt x="10228" y="6333"/>
                  </a:cubicBezTo>
                  <a:lnTo>
                    <a:pt x="10157" y="6333"/>
                  </a:lnTo>
                  <a:cubicBezTo>
                    <a:pt x="10240" y="6333"/>
                    <a:pt x="10181" y="6309"/>
                    <a:pt x="10216" y="6309"/>
                  </a:cubicBezTo>
                  <a:cubicBezTo>
                    <a:pt x="10204" y="6309"/>
                    <a:pt x="10189" y="6300"/>
                    <a:pt x="10174" y="6295"/>
                  </a:cubicBezTo>
                  <a:lnTo>
                    <a:pt x="10174" y="6295"/>
                  </a:lnTo>
                  <a:cubicBezTo>
                    <a:pt x="10199" y="6291"/>
                    <a:pt x="10220" y="6286"/>
                    <a:pt x="10252" y="6286"/>
                  </a:cubicBezTo>
                  <a:cubicBezTo>
                    <a:pt x="10216" y="6274"/>
                    <a:pt x="10193" y="6274"/>
                    <a:pt x="10169" y="6274"/>
                  </a:cubicBezTo>
                  <a:cubicBezTo>
                    <a:pt x="10201" y="6263"/>
                    <a:pt x="10283" y="6252"/>
                    <a:pt x="10216" y="6241"/>
                  </a:cubicBezTo>
                  <a:lnTo>
                    <a:pt x="10216" y="6241"/>
                  </a:lnTo>
                  <a:cubicBezTo>
                    <a:pt x="10216" y="6241"/>
                    <a:pt x="10214" y="6241"/>
                    <a:pt x="10213" y="6241"/>
                  </a:cubicBezTo>
                  <a:cubicBezTo>
                    <a:pt x="10209" y="6241"/>
                    <a:pt x="10203" y="6241"/>
                    <a:pt x="10193" y="6238"/>
                  </a:cubicBezTo>
                  <a:lnTo>
                    <a:pt x="10193" y="6238"/>
                  </a:lnTo>
                  <a:cubicBezTo>
                    <a:pt x="10202" y="6239"/>
                    <a:pt x="10210" y="6240"/>
                    <a:pt x="10216" y="6241"/>
                  </a:cubicBezTo>
                  <a:lnTo>
                    <a:pt x="10216" y="6241"/>
                  </a:lnTo>
                  <a:cubicBezTo>
                    <a:pt x="10220" y="6241"/>
                    <a:pt x="10221" y="6239"/>
                    <a:pt x="10222" y="6238"/>
                  </a:cubicBezTo>
                  <a:lnTo>
                    <a:pt x="10193" y="6238"/>
                  </a:lnTo>
                  <a:cubicBezTo>
                    <a:pt x="10292" y="6205"/>
                    <a:pt x="10559" y="6160"/>
                    <a:pt x="10772" y="6160"/>
                  </a:cubicBezTo>
                  <a:cubicBezTo>
                    <a:pt x="10865" y="6160"/>
                    <a:pt x="10948" y="6169"/>
                    <a:pt x="11002" y="6190"/>
                  </a:cubicBezTo>
                  <a:cubicBezTo>
                    <a:pt x="10961" y="6211"/>
                    <a:pt x="10967" y="6216"/>
                    <a:pt x="10979" y="6216"/>
                  </a:cubicBezTo>
                  <a:cubicBezTo>
                    <a:pt x="10985" y="6216"/>
                    <a:pt x="10991" y="6215"/>
                    <a:pt x="10996" y="6214"/>
                  </a:cubicBezTo>
                  <a:lnTo>
                    <a:pt x="11038" y="6214"/>
                  </a:lnTo>
                  <a:cubicBezTo>
                    <a:pt x="11026" y="6214"/>
                    <a:pt x="10978" y="6226"/>
                    <a:pt x="10955" y="6226"/>
                  </a:cubicBezTo>
                  <a:lnTo>
                    <a:pt x="10988" y="6226"/>
                  </a:lnTo>
                  <a:cubicBezTo>
                    <a:pt x="10967" y="6231"/>
                    <a:pt x="10943" y="6238"/>
                    <a:pt x="10943" y="6238"/>
                  </a:cubicBezTo>
                  <a:cubicBezTo>
                    <a:pt x="10955" y="6250"/>
                    <a:pt x="11002" y="6286"/>
                    <a:pt x="11026" y="6286"/>
                  </a:cubicBezTo>
                  <a:cubicBezTo>
                    <a:pt x="10995" y="6292"/>
                    <a:pt x="11033" y="6302"/>
                    <a:pt x="11048" y="6306"/>
                  </a:cubicBezTo>
                  <a:lnTo>
                    <a:pt x="11048" y="6306"/>
                  </a:lnTo>
                  <a:cubicBezTo>
                    <a:pt x="11026" y="6303"/>
                    <a:pt x="11013" y="6301"/>
                    <a:pt x="11005" y="6301"/>
                  </a:cubicBezTo>
                  <a:cubicBezTo>
                    <a:pt x="11004" y="6301"/>
                    <a:pt x="11004" y="6301"/>
                    <a:pt x="11004" y="6301"/>
                  </a:cubicBezTo>
                  <a:lnTo>
                    <a:pt x="11004" y="6301"/>
                  </a:lnTo>
                  <a:cubicBezTo>
                    <a:pt x="10992" y="6299"/>
                    <a:pt x="10980" y="6298"/>
                    <a:pt x="10966" y="6298"/>
                  </a:cubicBezTo>
                  <a:cubicBezTo>
                    <a:pt x="10979" y="6299"/>
                    <a:pt x="10990" y="6301"/>
                    <a:pt x="10999" y="6302"/>
                  </a:cubicBezTo>
                  <a:lnTo>
                    <a:pt x="10999" y="6302"/>
                  </a:lnTo>
                  <a:cubicBezTo>
                    <a:pt x="11001" y="6302"/>
                    <a:pt x="11002" y="6302"/>
                    <a:pt x="11004" y="6301"/>
                  </a:cubicBezTo>
                  <a:lnTo>
                    <a:pt x="11004" y="6301"/>
                  </a:lnTo>
                  <a:cubicBezTo>
                    <a:pt x="11007" y="6302"/>
                    <a:pt x="11010" y="6303"/>
                    <a:pt x="11014" y="6303"/>
                  </a:cubicBezTo>
                  <a:lnTo>
                    <a:pt x="11014" y="6303"/>
                  </a:lnTo>
                  <a:cubicBezTo>
                    <a:pt x="11009" y="6303"/>
                    <a:pt x="11005" y="6302"/>
                    <a:pt x="10999" y="6302"/>
                  </a:cubicBezTo>
                  <a:lnTo>
                    <a:pt x="10999" y="6302"/>
                  </a:lnTo>
                  <a:cubicBezTo>
                    <a:pt x="10977" y="6304"/>
                    <a:pt x="11029" y="6325"/>
                    <a:pt x="10978" y="6333"/>
                  </a:cubicBezTo>
                  <a:lnTo>
                    <a:pt x="11085" y="6333"/>
                  </a:lnTo>
                  <a:cubicBezTo>
                    <a:pt x="11085" y="6333"/>
                    <a:pt x="10990" y="6333"/>
                    <a:pt x="10978" y="6345"/>
                  </a:cubicBezTo>
                  <a:cubicBezTo>
                    <a:pt x="11005" y="6345"/>
                    <a:pt x="11017" y="6353"/>
                    <a:pt x="11030" y="6357"/>
                  </a:cubicBezTo>
                  <a:lnTo>
                    <a:pt x="10955" y="6357"/>
                  </a:lnTo>
                  <a:cubicBezTo>
                    <a:pt x="11062" y="6357"/>
                    <a:pt x="10919" y="6357"/>
                    <a:pt x="11002" y="6369"/>
                  </a:cubicBezTo>
                  <a:cubicBezTo>
                    <a:pt x="11002" y="6381"/>
                    <a:pt x="10931" y="6393"/>
                    <a:pt x="10919" y="6393"/>
                  </a:cubicBezTo>
                  <a:cubicBezTo>
                    <a:pt x="10919" y="6393"/>
                    <a:pt x="11002" y="6405"/>
                    <a:pt x="11014" y="6405"/>
                  </a:cubicBezTo>
                  <a:lnTo>
                    <a:pt x="10978" y="6405"/>
                  </a:lnTo>
                  <a:cubicBezTo>
                    <a:pt x="10978" y="6405"/>
                    <a:pt x="10993" y="6410"/>
                    <a:pt x="11007" y="6413"/>
                  </a:cubicBezTo>
                  <a:lnTo>
                    <a:pt x="11007" y="6413"/>
                  </a:lnTo>
                  <a:cubicBezTo>
                    <a:pt x="10998" y="6412"/>
                    <a:pt x="10993" y="6411"/>
                    <a:pt x="10988" y="6411"/>
                  </a:cubicBezTo>
                  <a:cubicBezTo>
                    <a:pt x="10974" y="6411"/>
                    <a:pt x="10974" y="6417"/>
                    <a:pt x="10943" y="6417"/>
                  </a:cubicBezTo>
                  <a:lnTo>
                    <a:pt x="10955" y="6417"/>
                  </a:lnTo>
                  <a:cubicBezTo>
                    <a:pt x="10978" y="6417"/>
                    <a:pt x="11002" y="6417"/>
                    <a:pt x="11026" y="6429"/>
                  </a:cubicBezTo>
                  <a:cubicBezTo>
                    <a:pt x="11002" y="6429"/>
                    <a:pt x="10973" y="6434"/>
                    <a:pt x="10953" y="6434"/>
                  </a:cubicBezTo>
                  <a:cubicBezTo>
                    <a:pt x="10943" y="6434"/>
                    <a:pt x="10935" y="6433"/>
                    <a:pt x="10931" y="6429"/>
                  </a:cubicBezTo>
                  <a:lnTo>
                    <a:pt x="10931" y="6429"/>
                  </a:lnTo>
                  <a:cubicBezTo>
                    <a:pt x="10943" y="6440"/>
                    <a:pt x="10978" y="6440"/>
                    <a:pt x="10990" y="6440"/>
                  </a:cubicBezTo>
                  <a:cubicBezTo>
                    <a:pt x="10935" y="6440"/>
                    <a:pt x="10990" y="6456"/>
                    <a:pt x="10984" y="6456"/>
                  </a:cubicBezTo>
                  <a:cubicBezTo>
                    <a:pt x="10982" y="6456"/>
                    <a:pt x="10972" y="6454"/>
                    <a:pt x="10948" y="6449"/>
                  </a:cubicBezTo>
                  <a:lnTo>
                    <a:pt x="10948" y="6449"/>
                  </a:lnTo>
                  <a:cubicBezTo>
                    <a:pt x="10946" y="6451"/>
                    <a:pt x="10936" y="6452"/>
                    <a:pt x="10915" y="6452"/>
                  </a:cubicBezTo>
                  <a:lnTo>
                    <a:pt x="10915" y="6452"/>
                  </a:lnTo>
                  <a:cubicBezTo>
                    <a:pt x="10911" y="6450"/>
                    <a:pt x="10907" y="6449"/>
                    <a:pt x="10903" y="6449"/>
                  </a:cubicBezTo>
                  <a:cubicBezTo>
                    <a:pt x="10900" y="6449"/>
                    <a:pt x="10897" y="6450"/>
                    <a:pt x="10895" y="6452"/>
                  </a:cubicBezTo>
                  <a:cubicBezTo>
                    <a:pt x="10903" y="6452"/>
                    <a:pt x="10909" y="6452"/>
                    <a:pt x="10915" y="6452"/>
                  </a:cubicBezTo>
                  <a:lnTo>
                    <a:pt x="10915" y="6452"/>
                  </a:lnTo>
                  <a:cubicBezTo>
                    <a:pt x="10925" y="6457"/>
                    <a:pt x="10936" y="6464"/>
                    <a:pt x="10943" y="6464"/>
                  </a:cubicBezTo>
                  <a:cubicBezTo>
                    <a:pt x="10919" y="6464"/>
                    <a:pt x="10919" y="6476"/>
                    <a:pt x="10943" y="6476"/>
                  </a:cubicBezTo>
                  <a:cubicBezTo>
                    <a:pt x="10919" y="6476"/>
                    <a:pt x="10907" y="6476"/>
                    <a:pt x="10883" y="6488"/>
                  </a:cubicBezTo>
                  <a:cubicBezTo>
                    <a:pt x="10895" y="6484"/>
                    <a:pt x="10906" y="6483"/>
                    <a:pt x="10916" y="6483"/>
                  </a:cubicBezTo>
                  <a:cubicBezTo>
                    <a:pt x="10936" y="6483"/>
                    <a:pt x="10955" y="6488"/>
                    <a:pt x="10978" y="6488"/>
                  </a:cubicBezTo>
                  <a:lnTo>
                    <a:pt x="10919" y="6488"/>
                  </a:lnTo>
                  <a:cubicBezTo>
                    <a:pt x="11026" y="6500"/>
                    <a:pt x="10871" y="6500"/>
                    <a:pt x="10847" y="6500"/>
                  </a:cubicBezTo>
                  <a:cubicBezTo>
                    <a:pt x="10895" y="6500"/>
                    <a:pt x="10907" y="6512"/>
                    <a:pt x="10955" y="6512"/>
                  </a:cubicBezTo>
                  <a:lnTo>
                    <a:pt x="10931" y="6512"/>
                  </a:lnTo>
                  <a:cubicBezTo>
                    <a:pt x="10915" y="6512"/>
                    <a:pt x="10947" y="6517"/>
                    <a:pt x="10970" y="6521"/>
                  </a:cubicBezTo>
                  <a:lnTo>
                    <a:pt x="10970" y="6521"/>
                  </a:lnTo>
                  <a:cubicBezTo>
                    <a:pt x="10975" y="6519"/>
                    <a:pt x="10979" y="6517"/>
                    <a:pt x="10979" y="6517"/>
                  </a:cubicBezTo>
                  <a:lnTo>
                    <a:pt x="10979" y="6517"/>
                  </a:lnTo>
                  <a:cubicBezTo>
                    <a:pt x="10980" y="6517"/>
                    <a:pt x="10978" y="6518"/>
                    <a:pt x="10972" y="6521"/>
                  </a:cubicBezTo>
                  <a:lnTo>
                    <a:pt x="10972" y="6521"/>
                  </a:lnTo>
                  <a:cubicBezTo>
                    <a:pt x="10971" y="6521"/>
                    <a:pt x="10971" y="6521"/>
                    <a:pt x="10970" y="6521"/>
                  </a:cubicBezTo>
                  <a:lnTo>
                    <a:pt x="10970" y="6521"/>
                  </a:lnTo>
                  <a:cubicBezTo>
                    <a:pt x="10962" y="6525"/>
                    <a:pt x="10953" y="6531"/>
                    <a:pt x="10960" y="6531"/>
                  </a:cubicBezTo>
                  <a:cubicBezTo>
                    <a:pt x="10962" y="6531"/>
                    <a:pt x="10968" y="6530"/>
                    <a:pt x="10977" y="6527"/>
                  </a:cubicBezTo>
                  <a:lnTo>
                    <a:pt x="10977" y="6527"/>
                  </a:lnTo>
                  <a:cubicBezTo>
                    <a:pt x="10975" y="6526"/>
                    <a:pt x="10971" y="6525"/>
                    <a:pt x="10966" y="6524"/>
                  </a:cubicBezTo>
                  <a:cubicBezTo>
                    <a:pt x="10968" y="6523"/>
                    <a:pt x="10970" y="6522"/>
                    <a:pt x="10972" y="6521"/>
                  </a:cubicBezTo>
                  <a:lnTo>
                    <a:pt x="10972" y="6521"/>
                  </a:lnTo>
                  <a:cubicBezTo>
                    <a:pt x="10982" y="6523"/>
                    <a:pt x="10990" y="6524"/>
                    <a:pt x="10990" y="6524"/>
                  </a:cubicBezTo>
                  <a:cubicBezTo>
                    <a:pt x="10985" y="6525"/>
                    <a:pt x="10981" y="6527"/>
                    <a:pt x="10977" y="6527"/>
                  </a:cubicBezTo>
                  <a:lnTo>
                    <a:pt x="10977" y="6527"/>
                  </a:lnTo>
                  <a:cubicBezTo>
                    <a:pt x="10982" y="6530"/>
                    <a:pt x="10978" y="6531"/>
                    <a:pt x="10970" y="6532"/>
                  </a:cubicBezTo>
                  <a:lnTo>
                    <a:pt x="10970" y="6532"/>
                  </a:lnTo>
                  <a:cubicBezTo>
                    <a:pt x="10914" y="6528"/>
                    <a:pt x="10887" y="6527"/>
                    <a:pt x="10879" y="6527"/>
                  </a:cubicBezTo>
                  <a:cubicBezTo>
                    <a:pt x="10861" y="6527"/>
                    <a:pt x="10922" y="6532"/>
                    <a:pt x="10956" y="6532"/>
                  </a:cubicBezTo>
                  <a:cubicBezTo>
                    <a:pt x="10962" y="6532"/>
                    <a:pt x="10967" y="6532"/>
                    <a:pt x="10970" y="6532"/>
                  </a:cubicBezTo>
                  <a:lnTo>
                    <a:pt x="10970" y="6532"/>
                  </a:lnTo>
                  <a:cubicBezTo>
                    <a:pt x="10986" y="6533"/>
                    <a:pt x="11005" y="6534"/>
                    <a:pt x="11026" y="6536"/>
                  </a:cubicBezTo>
                  <a:cubicBezTo>
                    <a:pt x="10990" y="6536"/>
                    <a:pt x="10990" y="6536"/>
                    <a:pt x="11026" y="6548"/>
                  </a:cubicBezTo>
                  <a:cubicBezTo>
                    <a:pt x="10931" y="6548"/>
                    <a:pt x="10955" y="6548"/>
                    <a:pt x="10847" y="6560"/>
                  </a:cubicBezTo>
                  <a:cubicBezTo>
                    <a:pt x="10879" y="6560"/>
                    <a:pt x="10911" y="6554"/>
                    <a:pt x="10939" y="6554"/>
                  </a:cubicBezTo>
                  <a:cubicBezTo>
                    <a:pt x="10953" y="6554"/>
                    <a:pt x="10966" y="6556"/>
                    <a:pt x="10978" y="6560"/>
                  </a:cubicBezTo>
                  <a:lnTo>
                    <a:pt x="10907" y="6560"/>
                  </a:lnTo>
                  <a:cubicBezTo>
                    <a:pt x="10924" y="6565"/>
                    <a:pt x="10937" y="6569"/>
                    <a:pt x="10946" y="6571"/>
                  </a:cubicBezTo>
                  <a:lnTo>
                    <a:pt x="10966" y="6571"/>
                  </a:lnTo>
                  <a:cubicBezTo>
                    <a:pt x="10965" y="6574"/>
                    <a:pt x="10964" y="6576"/>
                    <a:pt x="10964" y="6578"/>
                  </a:cubicBezTo>
                  <a:lnTo>
                    <a:pt x="10964" y="6578"/>
                  </a:lnTo>
                  <a:cubicBezTo>
                    <a:pt x="10961" y="6577"/>
                    <a:pt x="10956" y="6575"/>
                    <a:pt x="10946" y="6571"/>
                  </a:cubicBezTo>
                  <a:lnTo>
                    <a:pt x="10895" y="6571"/>
                  </a:lnTo>
                  <a:cubicBezTo>
                    <a:pt x="10915" y="6571"/>
                    <a:pt x="10954" y="6579"/>
                    <a:pt x="10963" y="6579"/>
                  </a:cubicBezTo>
                  <a:lnTo>
                    <a:pt x="10963" y="6579"/>
                  </a:lnTo>
                  <a:cubicBezTo>
                    <a:pt x="10963" y="6579"/>
                    <a:pt x="10963" y="6578"/>
                    <a:pt x="10964" y="6578"/>
                  </a:cubicBezTo>
                  <a:lnTo>
                    <a:pt x="10964" y="6578"/>
                  </a:lnTo>
                  <a:cubicBezTo>
                    <a:pt x="10966" y="6579"/>
                    <a:pt x="10965" y="6579"/>
                    <a:pt x="10963" y="6579"/>
                  </a:cubicBezTo>
                  <a:cubicBezTo>
                    <a:pt x="10963" y="6579"/>
                    <a:pt x="10963" y="6579"/>
                    <a:pt x="10963" y="6579"/>
                  </a:cubicBezTo>
                  <a:lnTo>
                    <a:pt x="10963" y="6579"/>
                  </a:lnTo>
                  <a:cubicBezTo>
                    <a:pt x="10960" y="6588"/>
                    <a:pt x="10962" y="6591"/>
                    <a:pt x="10968" y="6591"/>
                  </a:cubicBezTo>
                  <a:cubicBezTo>
                    <a:pt x="10968" y="6591"/>
                    <a:pt x="10969" y="6591"/>
                    <a:pt x="10970" y="6591"/>
                  </a:cubicBezTo>
                  <a:lnTo>
                    <a:pt x="10970" y="6591"/>
                  </a:lnTo>
                  <a:cubicBezTo>
                    <a:pt x="10952" y="6599"/>
                    <a:pt x="10960" y="6603"/>
                    <a:pt x="10978" y="6603"/>
                  </a:cubicBezTo>
                  <a:cubicBezTo>
                    <a:pt x="10992" y="6603"/>
                    <a:pt x="11012" y="6601"/>
                    <a:pt x="11030" y="6597"/>
                  </a:cubicBezTo>
                  <a:lnTo>
                    <a:pt x="11030" y="6597"/>
                  </a:lnTo>
                  <a:cubicBezTo>
                    <a:pt x="11008" y="6602"/>
                    <a:pt x="11001" y="6606"/>
                    <a:pt x="11002" y="6607"/>
                  </a:cubicBezTo>
                  <a:lnTo>
                    <a:pt x="11002" y="6607"/>
                  </a:lnTo>
                  <a:cubicBezTo>
                    <a:pt x="10993" y="6607"/>
                    <a:pt x="10981" y="6607"/>
                    <a:pt x="10966" y="6607"/>
                  </a:cubicBezTo>
                  <a:cubicBezTo>
                    <a:pt x="10990" y="6619"/>
                    <a:pt x="11014" y="6619"/>
                    <a:pt x="11050" y="6619"/>
                  </a:cubicBezTo>
                  <a:lnTo>
                    <a:pt x="11014" y="6619"/>
                  </a:lnTo>
                  <a:cubicBezTo>
                    <a:pt x="11074" y="6619"/>
                    <a:pt x="11133" y="6631"/>
                    <a:pt x="11193" y="6631"/>
                  </a:cubicBezTo>
                  <a:cubicBezTo>
                    <a:pt x="11161" y="6635"/>
                    <a:pt x="11144" y="6636"/>
                    <a:pt x="11131" y="6636"/>
                  </a:cubicBezTo>
                  <a:cubicBezTo>
                    <a:pt x="11105" y="6636"/>
                    <a:pt x="11097" y="6631"/>
                    <a:pt x="11026" y="6631"/>
                  </a:cubicBezTo>
                  <a:lnTo>
                    <a:pt x="10990" y="6631"/>
                  </a:lnTo>
                  <a:cubicBezTo>
                    <a:pt x="10990" y="6633"/>
                    <a:pt x="10991" y="6634"/>
                    <a:pt x="10992" y="6634"/>
                  </a:cubicBezTo>
                  <a:lnTo>
                    <a:pt x="10992" y="6634"/>
                  </a:lnTo>
                  <a:cubicBezTo>
                    <a:pt x="10989" y="6636"/>
                    <a:pt x="10984" y="6639"/>
                    <a:pt x="10978" y="6643"/>
                  </a:cubicBezTo>
                  <a:cubicBezTo>
                    <a:pt x="11026" y="6643"/>
                    <a:pt x="11074" y="6655"/>
                    <a:pt x="11133" y="6655"/>
                  </a:cubicBezTo>
                  <a:cubicBezTo>
                    <a:pt x="10955" y="6655"/>
                    <a:pt x="11085" y="6655"/>
                    <a:pt x="10966" y="6643"/>
                  </a:cubicBezTo>
                  <a:lnTo>
                    <a:pt x="10966" y="6643"/>
                  </a:lnTo>
                  <a:cubicBezTo>
                    <a:pt x="10990" y="6655"/>
                    <a:pt x="11002" y="6655"/>
                    <a:pt x="11014" y="6655"/>
                  </a:cubicBezTo>
                  <a:cubicBezTo>
                    <a:pt x="11002" y="6655"/>
                    <a:pt x="10990" y="6655"/>
                    <a:pt x="10978" y="6667"/>
                  </a:cubicBezTo>
                  <a:cubicBezTo>
                    <a:pt x="10990" y="6661"/>
                    <a:pt x="11002" y="6658"/>
                    <a:pt x="11014" y="6658"/>
                  </a:cubicBezTo>
                  <a:cubicBezTo>
                    <a:pt x="11018" y="6658"/>
                    <a:pt x="11023" y="6658"/>
                    <a:pt x="11027" y="6659"/>
                  </a:cubicBezTo>
                  <a:lnTo>
                    <a:pt x="11027" y="6659"/>
                  </a:lnTo>
                  <a:cubicBezTo>
                    <a:pt x="11026" y="6659"/>
                    <a:pt x="11026" y="6659"/>
                    <a:pt x="11026" y="6659"/>
                  </a:cubicBezTo>
                  <a:cubicBezTo>
                    <a:pt x="11020" y="6659"/>
                    <a:pt x="11012" y="6662"/>
                    <a:pt x="11002" y="6667"/>
                  </a:cubicBezTo>
                  <a:lnTo>
                    <a:pt x="11036" y="6667"/>
                  </a:lnTo>
                  <a:cubicBezTo>
                    <a:pt x="11035" y="6663"/>
                    <a:pt x="11033" y="6660"/>
                    <a:pt x="11030" y="6659"/>
                  </a:cubicBezTo>
                  <a:lnTo>
                    <a:pt x="11030" y="6659"/>
                  </a:lnTo>
                  <a:cubicBezTo>
                    <a:pt x="11036" y="6661"/>
                    <a:pt x="11043" y="6663"/>
                    <a:pt x="11050" y="6667"/>
                  </a:cubicBezTo>
                  <a:lnTo>
                    <a:pt x="11036" y="6667"/>
                  </a:lnTo>
                  <a:cubicBezTo>
                    <a:pt x="11037" y="6669"/>
                    <a:pt x="11037" y="6671"/>
                    <a:pt x="11038" y="6674"/>
                  </a:cubicBezTo>
                  <a:lnTo>
                    <a:pt x="11038" y="6674"/>
                  </a:lnTo>
                  <a:cubicBezTo>
                    <a:pt x="11038" y="6674"/>
                    <a:pt x="11037" y="6673"/>
                    <a:pt x="11037" y="6673"/>
                  </a:cubicBezTo>
                  <a:cubicBezTo>
                    <a:pt x="11035" y="6673"/>
                    <a:pt x="11030" y="6679"/>
                    <a:pt x="11014" y="6679"/>
                  </a:cubicBezTo>
                  <a:cubicBezTo>
                    <a:pt x="10990" y="6702"/>
                    <a:pt x="11145" y="6702"/>
                    <a:pt x="11074" y="6702"/>
                  </a:cubicBezTo>
                  <a:lnTo>
                    <a:pt x="10990" y="6702"/>
                  </a:lnTo>
                  <a:cubicBezTo>
                    <a:pt x="11062" y="6702"/>
                    <a:pt x="11133" y="6702"/>
                    <a:pt x="11205" y="6714"/>
                  </a:cubicBezTo>
                  <a:cubicBezTo>
                    <a:pt x="11169" y="6714"/>
                    <a:pt x="11133" y="6717"/>
                    <a:pt x="11097" y="6717"/>
                  </a:cubicBezTo>
                  <a:cubicBezTo>
                    <a:pt x="11081" y="6717"/>
                    <a:pt x="11064" y="6717"/>
                    <a:pt x="11047" y="6715"/>
                  </a:cubicBezTo>
                  <a:lnTo>
                    <a:pt x="11047" y="6715"/>
                  </a:lnTo>
                  <a:cubicBezTo>
                    <a:pt x="11028" y="6716"/>
                    <a:pt x="11006" y="6718"/>
                    <a:pt x="10990" y="6726"/>
                  </a:cubicBezTo>
                  <a:lnTo>
                    <a:pt x="10990" y="6726"/>
                  </a:lnTo>
                  <a:cubicBezTo>
                    <a:pt x="10998" y="6722"/>
                    <a:pt x="11007" y="6721"/>
                    <a:pt x="11018" y="6721"/>
                  </a:cubicBezTo>
                  <a:cubicBezTo>
                    <a:pt x="11038" y="6721"/>
                    <a:pt x="11062" y="6726"/>
                    <a:pt x="11085" y="6726"/>
                  </a:cubicBezTo>
                  <a:lnTo>
                    <a:pt x="10978" y="6726"/>
                  </a:lnTo>
                  <a:cubicBezTo>
                    <a:pt x="10978" y="6726"/>
                    <a:pt x="10990" y="6738"/>
                    <a:pt x="10990" y="6738"/>
                  </a:cubicBezTo>
                  <a:cubicBezTo>
                    <a:pt x="11004" y="6738"/>
                    <a:pt x="11039" y="6746"/>
                    <a:pt x="11070" y="6750"/>
                  </a:cubicBezTo>
                  <a:lnTo>
                    <a:pt x="11002" y="6750"/>
                  </a:lnTo>
                  <a:cubicBezTo>
                    <a:pt x="11025" y="6750"/>
                    <a:pt x="11049" y="6750"/>
                    <a:pt x="11072" y="6750"/>
                  </a:cubicBezTo>
                  <a:lnTo>
                    <a:pt x="11072" y="6750"/>
                  </a:lnTo>
                  <a:cubicBezTo>
                    <a:pt x="11084" y="6752"/>
                    <a:pt x="11096" y="6753"/>
                    <a:pt x="11105" y="6753"/>
                  </a:cubicBezTo>
                  <a:cubicBezTo>
                    <a:pt x="11112" y="6753"/>
                    <a:pt x="11116" y="6753"/>
                    <a:pt x="11119" y="6751"/>
                  </a:cubicBezTo>
                  <a:lnTo>
                    <a:pt x="11119" y="6751"/>
                  </a:lnTo>
                  <a:cubicBezTo>
                    <a:pt x="11162" y="6753"/>
                    <a:pt x="11203" y="6756"/>
                    <a:pt x="11240" y="6762"/>
                  </a:cubicBezTo>
                  <a:cubicBezTo>
                    <a:pt x="11205" y="6762"/>
                    <a:pt x="11205" y="6762"/>
                    <a:pt x="11252" y="6774"/>
                  </a:cubicBezTo>
                  <a:cubicBezTo>
                    <a:pt x="11168" y="6765"/>
                    <a:pt x="11084" y="6757"/>
                    <a:pt x="11004" y="6757"/>
                  </a:cubicBezTo>
                  <a:cubicBezTo>
                    <a:pt x="10971" y="6757"/>
                    <a:pt x="10938" y="6758"/>
                    <a:pt x="10907" y="6762"/>
                  </a:cubicBezTo>
                  <a:cubicBezTo>
                    <a:pt x="10943" y="6762"/>
                    <a:pt x="10978" y="6774"/>
                    <a:pt x="11002" y="6774"/>
                  </a:cubicBezTo>
                  <a:cubicBezTo>
                    <a:pt x="10990" y="6774"/>
                    <a:pt x="10966" y="6762"/>
                    <a:pt x="10955" y="6762"/>
                  </a:cubicBezTo>
                  <a:cubicBezTo>
                    <a:pt x="11002" y="6762"/>
                    <a:pt x="11038" y="6762"/>
                    <a:pt x="11085" y="6774"/>
                  </a:cubicBezTo>
                  <a:lnTo>
                    <a:pt x="10978" y="6774"/>
                  </a:lnTo>
                  <a:cubicBezTo>
                    <a:pt x="10978" y="6786"/>
                    <a:pt x="10990" y="6786"/>
                    <a:pt x="11002" y="6786"/>
                  </a:cubicBezTo>
                  <a:cubicBezTo>
                    <a:pt x="10992" y="6786"/>
                    <a:pt x="10974" y="6794"/>
                    <a:pt x="10961" y="6797"/>
                  </a:cubicBezTo>
                  <a:cubicBezTo>
                    <a:pt x="11054" y="6786"/>
                    <a:pt x="11147" y="6786"/>
                    <a:pt x="11240" y="6786"/>
                  </a:cubicBezTo>
                  <a:cubicBezTo>
                    <a:pt x="11157" y="6798"/>
                    <a:pt x="11085" y="6798"/>
                    <a:pt x="11002" y="6798"/>
                  </a:cubicBezTo>
                  <a:cubicBezTo>
                    <a:pt x="11097" y="6810"/>
                    <a:pt x="11014" y="6810"/>
                    <a:pt x="11002" y="6810"/>
                  </a:cubicBezTo>
                  <a:cubicBezTo>
                    <a:pt x="11062" y="6810"/>
                    <a:pt x="11097" y="6810"/>
                    <a:pt x="11169" y="6821"/>
                  </a:cubicBezTo>
                  <a:cubicBezTo>
                    <a:pt x="11121" y="6821"/>
                    <a:pt x="11097" y="6845"/>
                    <a:pt x="11050" y="6845"/>
                  </a:cubicBezTo>
                  <a:lnTo>
                    <a:pt x="11026" y="6845"/>
                  </a:lnTo>
                  <a:cubicBezTo>
                    <a:pt x="11002" y="6845"/>
                    <a:pt x="11074" y="6851"/>
                    <a:pt x="11096" y="6851"/>
                  </a:cubicBezTo>
                  <a:cubicBezTo>
                    <a:pt x="11107" y="6851"/>
                    <a:pt x="11105" y="6849"/>
                    <a:pt x="11074" y="6845"/>
                  </a:cubicBezTo>
                  <a:cubicBezTo>
                    <a:pt x="11121" y="6845"/>
                    <a:pt x="11181" y="6845"/>
                    <a:pt x="11228" y="6857"/>
                  </a:cubicBezTo>
                  <a:lnTo>
                    <a:pt x="11193" y="6857"/>
                  </a:lnTo>
                  <a:cubicBezTo>
                    <a:pt x="11193" y="6857"/>
                    <a:pt x="11288" y="6869"/>
                    <a:pt x="11264" y="6869"/>
                  </a:cubicBezTo>
                  <a:cubicBezTo>
                    <a:pt x="11209" y="6874"/>
                    <a:pt x="11167" y="6877"/>
                    <a:pt x="11136" y="6880"/>
                  </a:cubicBezTo>
                  <a:lnTo>
                    <a:pt x="11136" y="6880"/>
                  </a:lnTo>
                  <a:cubicBezTo>
                    <a:pt x="11137" y="6880"/>
                    <a:pt x="11139" y="6879"/>
                    <a:pt x="11140" y="6878"/>
                  </a:cubicBezTo>
                  <a:lnTo>
                    <a:pt x="11140" y="6878"/>
                  </a:lnTo>
                  <a:cubicBezTo>
                    <a:pt x="11126" y="6880"/>
                    <a:pt x="11109" y="6882"/>
                    <a:pt x="11095" y="6884"/>
                  </a:cubicBezTo>
                  <a:lnTo>
                    <a:pt x="11095" y="6884"/>
                  </a:lnTo>
                  <a:cubicBezTo>
                    <a:pt x="11105" y="6883"/>
                    <a:pt x="11116" y="6882"/>
                    <a:pt x="11130" y="6881"/>
                  </a:cubicBezTo>
                  <a:lnTo>
                    <a:pt x="11130" y="6881"/>
                  </a:lnTo>
                  <a:cubicBezTo>
                    <a:pt x="11130" y="6881"/>
                    <a:pt x="11132" y="6881"/>
                    <a:pt x="11134" y="6881"/>
                  </a:cubicBezTo>
                  <a:lnTo>
                    <a:pt x="11134" y="6881"/>
                  </a:lnTo>
                  <a:cubicBezTo>
                    <a:pt x="11135" y="6881"/>
                    <a:pt x="11135" y="6881"/>
                    <a:pt x="11135" y="6881"/>
                  </a:cubicBezTo>
                  <a:lnTo>
                    <a:pt x="11135" y="6881"/>
                  </a:lnTo>
                  <a:cubicBezTo>
                    <a:pt x="11133" y="6881"/>
                    <a:pt x="11132" y="6881"/>
                    <a:pt x="11131" y="6881"/>
                  </a:cubicBezTo>
                  <a:lnTo>
                    <a:pt x="11131" y="6881"/>
                  </a:lnTo>
                  <a:cubicBezTo>
                    <a:pt x="11133" y="6881"/>
                    <a:pt x="11134" y="6880"/>
                    <a:pt x="11136" y="6880"/>
                  </a:cubicBezTo>
                  <a:lnTo>
                    <a:pt x="11136" y="6880"/>
                  </a:lnTo>
                  <a:cubicBezTo>
                    <a:pt x="11135" y="6880"/>
                    <a:pt x="11135" y="6880"/>
                    <a:pt x="11135" y="6881"/>
                  </a:cubicBezTo>
                  <a:lnTo>
                    <a:pt x="11135" y="6881"/>
                  </a:lnTo>
                  <a:cubicBezTo>
                    <a:pt x="11172" y="6880"/>
                    <a:pt x="11388" y="6877"/>
                    <a:pt x="11347" y="6869"/>
                  </a:cubicBezTo>
                  <a:lnTo>
                    <a:pt x="11336" y="6869"/>
                  </a:lnTo>
                  <a:cubicBezTo>
                    <a:pt x="11336" y="6869"/>
                    <a:pt x="11300" y="6857"/>
                    <a:pt x="11300" y="6845"/>
                  </a:cubicBezTo>
                  <a:cubicBezTo>
                    <a:pt x="11300" y="6821"/>
                    <a:pt x="11371" y="6821"/>
                    <a:pt x="11383" y="6810"/>
                  </a:cubicBezTo>
                  <a:cubicBezTo>
                    <a:pt x="11383" y="6810"/>
                    <a:pt x="11300" y="6786"/>
                    <a:pt x="11276" y="6786"/>
                  </a:cubicBezTo>
                  <a:cubicBezTo>
                    <a:pt x="11276" y="6786"/>
                    <a:pt x="11312" y="6762"/>
                    <a:pt x="11324" y="6762"/>
                  </a:cubicBezTo>
                  <a:cubicBezTo>
                    <a:pt x="11288" y="6750"/>
                    <a:pt x="11300" y="6750"/>
                    <a:pt x="11324" y="6750"/>
                  </a:cubicBezTo>
                  <a:cubicBezTo>
                    <a:pt x="11312" y="6750"/>
                    <a:pt x="11300" y="6750"/>
                    <a:pt x="11288" y="6738"/>
                  </a:cubicBezTo>
                  <a:lnTo>
                    <a:pt x="11300" y="6738"/>
                  </a:lnTo>
                  <a:cubicBezTo>
                    <a:pt x="11276" y="6726"/>
                    <a:pt x="11252" y="6726"/>
                    <a:pt x="11216" y="6726"/>
                  </a:cubicBezTo>
                  <a:cubicBezTo>
                    <a:pt x="11228" y="6726"/>
                    <a:pt x="11228" y="6726"/>
                    <a:pt x="11228" y="6714"/>
                  </a:cubicBezTo>
                  <a:lnTo>
                    <a:pt x="11216" y="6714"/>
                  </a:lnTo>
                  <a:cubicBezTo>
                    <a:pt x="11294" y="6702"/>
                    <a:pt x="11306" y="6699"/>
                    <a:pt x="11292" y="6699"/>
                  </a:cubicBezTo>
                  <a:cubicBezTo>
                    <a:pt x="11283" y="6699"/>
                    <a:pt x="11261" y="6701"/>
                    <a:pt x="11240" y="6702"/>
                  </a:cubicBezTo>
                  <a:lnTo>
                    <a:pt x="11240" y="6702"/>
                  </a:lnTo>
                  <a:cubicBezTo>
                    <a:pt x="11240" y="6678"/>
                    <a:pt x="11241" y="6667"/>
                    <a:pt x="11288" y="6655"/>
                  </a:cubicBezTo>
                  <a:lnTo>
                    <a:pt x="11288" y="6655"/>
                  </a:lnTo>
                  <a:cubicBezTo>
                    <a:pt x="11285" y="6655"/>
                    <a:pt x="11283" y="6655"/>
                    <a:pt x="11280" y="6656"/>
                  </a:cubicBezTo>
                  <a:cubicBezTo>
                    <a:pt x="11279" y="6655"/>
                    <a:pt x="11275" y="6655"/>
                    <a:pt x="11264" y="6655"/>
                  </a:cubicBezTo>
                  <a:cubicBezTo>
                    <a:pt x="11419" y="6655"/>
                    <a:pt x="11193" y="6643"/>
                    <a:pt x="11336" y="6643"/>
                  </a:cubicBezTo>
                  <a:cubicBezTo>
                    <a:pt x="11331" y="6640"/>
                    <a:pt x="11327" y="6639"/>
                    <a:pt x="11325" y="6637"/>
                  </a:cubicBezTo>
                  <a:lnTo>
                    <a:pt x="11325" y="6637"/>
                  </a:lnTo>
                  <a:cubicBezTo>
                    <a:pt x="11333" y="6639"/>
                    <a:pt x="11340" y="6641"/>
                    <a:pt x="11347" y="6643"/>
                  </a:cubicBezTo>
                  <a:cubicBezTo>
                    <a:pt x="11336" y="6637"/>
                    <a:pt x="11327" y="6634"/>
                    <a:pt x="11324" y="6634"/>
                  </a:cubicBezTo>
                  <a:lnTo>
                    <a:pt x="11324" y="6634"/>
                  </a:lnTo>
                  <a:cubicBezTo>
                    <a:pt x="11322" y="6634"/>
                    <a:pt x="11322" y="6635"/>
                    <a:pt x="11325" y="6637"/>
                  </a:cubicBezTo>
                  <a:lnTo>
                    <a:pt x="11325" y="6637"/>
                  </a:lnTo>
                  <a:cubicBezTo>
                    <a:pt x="11300" y="6632"/>
                    <a:pt x="11272" y="6631"/>
                    <a:pt x="11247" y="6631"/>
                  </a:cubicBezTo>
                  <a:lnTo>
                    <a:pt x="11247" y="6631"/>
                  </a:lnTo>
                  <a:cubicBezTo>
                    <a:pt x="11254" y="6628"/>
                    <a:pt x="11260" y="6623"/>
                    <a:pt x="11264" y="6619"/>
                  </a:cubicBezTo>
                  <a:cubicBezTo>
                    <a:pt x="11264" y="6619"/>
                    <a:pt x="11205" y="6595"/>
                    <a:pt x="11205" y="6595"/>
                  </a:cubicBezTo>
                  <a:cubicBezTo>
                    <a:pt x="11216" y="6595"/>
                    <a:pt x="11228" y="6583"/>
                    <a:pt x="11240" y="6583"/>
                  </a:cubicBezTo>
                  <a:lnTo>
                    <a:pt x="11181" y="6583"/>
                  </a:lnTo>
                  <a:cubicBezTo>
                    <a:pt x="11205" y="6577"/>
                    <a:pt x="11213" y="6577"/>
                    <a:pt x="11215" y="6577"/>
                  </a:cubicBezTo>
                  <a:cubicBezTo>
                    <a:pt x="11216" y="6577"/>
                    <a:pt x="11210" y="6577"/>
                    <a:pt x="11205" y="6571"/>
                  </a:cubicBezTo>
                  <a:lnTo>
                    <a:pt x="11205" y="6571"/>
                  </a:lnTo>
                  <a:cubicBezTo>
                    <a:pt x="11214" y="6574"/>
                    <a:pt x="11224" y="6575"/>
                    <a:pt x="11233" y="6575"/>
                  </a:cubicBezTo>
                  <a:cubicBezTo>
                    <a:pt x="11271" y="6575"/>
                    <a:pt x="11307" y="6560"/>
                    <a:pt x="11336" y="6560"/>
                  </a:cubicBezTo>
                  <a:lnTo>
                    <a:pt x="11347" y="6560"/>
                  </a:lnTo>
                  <a:cubicBezTo>
                    <a:pt x="11312" y="6560"/>
                    <a:pt x="11288" y="6548"/>
                    <a:pt x="11252" y="6536"/>
                  </a:cubicBezTo>
                  <a:lnTo>
                    <a:pt x="11279" y="6536"/>
                  </a:lnTo>
                  <a:cubicBezTo>
                    <a:pt x="11274" y="6530"/>
                    <a:pt x="11264" y="6519"/>
                    <a:pt x="11228" y="6512"/>
                  </a:cubicBezTo>
                  <a:cubicBezTo>
                    <a:pt x="11359" y="6512"/>
                    <a:pt x="11228" y="6512"/>
                    <a:pt x="11240" y="6500"/>
                  </a:cubicBezTo>
                  <a:lnTo>
                    <a:pt x="11240" y="6500"/>
                  </a:lnTo>
                  <a:cubicBezTo>
                    <a:pt x="11240" y="6502"/>
                    <a:pt x="11242" y="6503"/>
                    <a:pt x="11245" y="6503"/>
                  </a:cubicBezTo>
                  <a:cubicBezTo>
                    <a:pt x="11257" y="6503"/>
                    <a:pt x="11288" y="6488"/>
                    <a:pt x="11288" y="6488"/>
                  </a:cubicBezTo>
                  <a:cubicBezTo>
                    <a:pt x="11276" y="6476"/>
                    <a:pt x="11252" y="6476"/>
                    <a:pt x="11240" y="6476"/>
                  </a:cubicBezTo>
                  <a:cubicBezTo>
                    <a:pt x="11264" y="6476"/>
                    <a:pt x="11312" y="6476"/>
                    <a:pt x="11216" y="6464"/>
                  </a:cubicBezTo>
                  <a:cubicBezTo>
                    <a:pt x="11255" y="6455"/>
                    <a:pt x="11286" y="6429"/>
                    <a:pt x="11303" y="6426"/>
                  </a:cubicBezTo>
                  <a:lnTo>
                    <a:pt x="11303" y="6426"/>
                  </a:lnTo>
                  <a:cubicBezTo>
                    <a:pt x="11306" y="6427"/>
                    <a:pt x="11309" y="6428"/>
                    <a:pt x="11312" y="6429"/>
                  </a:cubicBezTo>
                  <a:cubicBezTo>
                    <a:pt x="11310" y="6427"/>
                    <a:pt x="11308" y="6426"/>
                    <a:pt x="11305" y="6426"/>
                  </a:cubicBezTo>
                  <a:cubicBezTo>
                    <a:pt x="11305" y="6426"/>
                    <a:pt x="11304" y="6426"/>
                    <a:pt x="11303" y="6426"/>
                  </a:cubicBezTo>
                  <a:lnTo>
                    <a:pt x="11303" y="6426"/>
                  </a:lnTo>
                  <a:cubicBezTo>
                    <a:pt x="11280" y="6421"/>
                    <a:pt x="11254" y="6416"/>
                    <a:pt x="11227" y="6414"/>
                  </a:cubicBezTo>
                  <a:lnTo>
                    <a:pt x="11227" y="6414"/>
                  </a:lnTo>
                  <a:cubicBezTo>
                    <a:pt x="11261" y="6405"/>
                    <a:pt x="11294" y="6387"/>
                    <a:pt x="11300" y="6357"/>
                  </a:cubicBezTo>
                  <a:lnTo>
                    <a:pt x="11288" y="6357"/>
                  </a:lnTo>
                  <a:cubicBezTo>
                    <a:pt x="11283" y="6352"/>
                    <a:pt x="11278" y="6349"/>
                    <a:pt x="11273" y="6348"/>
                  </a:cubicBezTo>
                  <a:lnTo>
                    <a:pt x="11273" y="6348"/>
                  </a:lnTo>
                  <a:cubicBezTo>
                    <a:pt x="11274" y="6348"/>
                    <a:pt x="11276" y="6348"/>
                    <a:pt x="11277" y="6348"/>
                  </a:cubicBezTo>
                  <a:cubicBezTo>
                    <a:pt x="11288" y="6348"/>
                    <a:pt x="11300" y="6351"/>
                    <a:pt x="11312" y="6357"/>
                  </a:cubicBezTo>
                  <a:cubicBezTo>
                    <a:pt x="11300" y="6345"/>
                    <a:pt x="11264" y="6345"/>
                    <a:pt x="11264" y="6345"/>
                  </a:cubicBezTo>
                  <a:cubicBezTo>
                    <a:pt x="11252" y="6333"/>
                    <a:pt x="11264" y="6333"/>
                    <a:pt x="11276" y="6333"/>
                  </a:cubicBezTo>
                  <a:lnTo>
                    <a:pt x="11216" y="6333"/>
                  </a:lnTo>
                  <a:cubicBezTo>
                    <a:pt x="11288" y="6333"/>
                    <a:pt x="11228" y="6309"/>
                    <a:pt x="11264" y="6309"/>
                  </a:cubicBezTo>
                  <a:cubicBezTo>
                    <a:pt x="11249" y="6309"/>
                    <a:pt x="11229" y="6300"/>
                    <a:pt x="11211" y="6296"/>
                  </a:cubicBezTo>
                  <a:lnTo>
                    <a:pt x="11211" y="6296"/>
                  </a:lnTo>
                  <a:cubicBezTo>
                    <a:pt x="11241" y="6293"/>
                    <a:pt x="11263" y="6286"/>
                    <a:pt x="11300" y="6286"/>
                  </a:cubicBezTo>
                  <a:cubicBezTo>
                    <a:pt x="11276" y="6274"/>
                    <a:pt x="11240" y="6274"/>
                    <a:pt x="11216" y="6274"/>
                  </a:cubicBezTo>
                  <a:cubicBezTo>
                    <a:pt x="11251" y="6262"/>
                    <a:pt x="11342" y="6262"/>
                    <a:pt x="11249" y="6240"/>
                  </a:cubicBezTo>
                  <a:lnTo>
                    <a:pt x="11249" y="6240"/>
                  </a:lnTo>
                  <a:cubicBezTo>
                    <a:pt x="11254" y="6241"/>
                    <a:pt x="11258" y="6241"/>
                    <a:pt x="11261" y="6241"/>
                  </a:cubicBezTo>
                  <a:cubicBezTo>
                    <a:pt x="11267" y="6241"/>
                    <a:pt x="11268" y="6240"/>
                    <a:pt x="11270" y="6238"/>
                  </a:cubicBezTo>
                  <a:lnTo>
                    <a:pt x="11240" y="6238"/>
                  </a:lnTo>
                  <a:cubicBezTo>
                    <a:pt x="11324" y="6202"/>
                    <a:pt x="11157" y="6202"/>
                    <a:pt x="11312" y="6179"/>
                  </a:cubicBezTo>
                  <a:cubicBezTo>
                    <a:pt x="11288" y="6167"/>
                    <a:pt x="11252" y="6167"/>
                    <a:pt x="11228" y="6167"/>
                  </a:cubicBezTo>
                  <a:lnTo>
                    <a:pt x="11276" y="6167"/>
                  </a:lnTo>
                  <a:cubicBezTo>
                    <a:pt x="11264" y="6155"/>
                    <a:pt x="11252" y="6155"/>
                    <a:pt x="11228" y="6155"/>
                  </a:cubicBezTo>
                  <a:cubicBezTo>
                    <a:pt x="11246" y="6161"/>
                    <a:pt x="11249" y="6164"/>
                    <a:pt x="11237" y="6164"/>
                  </a:cubicBezTo>
                  <a:cubicBezTo>
                    <a:pt x="11225" y="6164"/>
                    <a:pt x="11199" y="6161"/>
                    <a:pt x="11157" y="6155"/>
                  </a:cubicBezTo>
                  <a:cubicBezTo>
                    <a:pt x="11183" y="6148"/>
                    <a:pt x="11280" y="6130"/>
                    <a:pt x="11361" y="6130"/>
                  </a:cubicBezTo>
                  <a:cubicBezTo>
                    <a:pt x="11425" y="6130"/>
                    <a:pt x="11478" y="6142"/>
                    <a:pt x="11478" y="6179"/>
                  </a:cubicBezTo>
                  <a:cubicBezTo>
                    <a:pt x="11478" y="6179"/>
                    <a:pt x="12074" y="6155"/>
                    <a:pt x="12145" y="6155"/>
                  </a:cubicBezTo>
                  <a:cubicBezTo>
                    <a:pt x="12092" y="6161"/>
                    <a:pt x="12089" y="6161"/>
                    <a:pt x="12074" y="6161"/>
                  </a:cubicBezTo>
                  <a:cubicBezTo>
                    <a:pt x="12059" y="6161"/>
                    <a:pt x="12032" y="6161"/>
                    <a:pt x="11931" y="6167"/>
                  </a:cubicBezTo>
                  <a:cubicBezTo>
                    <a:pt x="11978" y="6179"/>
                    <a:pt x="12014" y="6190"/>
                    <a:pt x="12062" y="6190"/>
                  </a:cubicBezTo>
                  <a:cubicBezTo>
                    <a:pt x="12050" y="6201"/>
                    <a:pt x="12042" y="6208"/>
                    <a:pt x="12037" y="6212"/>
                  </a:cubicBezTo>
                  <a:lnTo>
                    <a:pt x="12037" y="6212"/>
                  </a:lnTo>
                  <a:cubicBezTo>
                    <a:pt x="12035" y="6212"/>
                    <a:pt x="12031" y="6213"/>
                    <a:pt x="12026" y="6214"/>
                  </a:cubicBezTo>
                  <a:lnTo>
                    <a:pt x="12036" y="6214"/>
                  </a:lnTo>
                  <a:cubicBezTo>
                    <a:pt x="12031" y="6219"/>
                    <a:pt x="12031" y="6221"/>
                    <a:pt x="12032" y="6221"/>
                  </a:cubicBezTo>
                  <a:cubicBezTo>
                    <a:pt x="12035" y="6221"/>
                    <a:pt x="12041" y="6217"/>
                    <a:pt x="12042" y="6214"/>
                  </a:cubicBezTo>
                  <a:lnTo>
                    <a:pt x="12098" y="6214"/>
                  </a:lnTo>
                  <a:cubicBezTo>
                    <a:pt x="12040" y="6214"/>
                    <a:pt x="11930" y="6260"/>
                    <a:pt x="11864" y="6266"/>
                  </a:cubicBezTo>
                  <a:lnTo>
                    <a:pt x="11864" y="6266"/>
                  </a:lnTo>
                  <a:cubicBezTo>
                    <a:pt x="11840" y="6264"/>
                    <a:pt x="11824" y="6262"/>
                    <a:pt x="11824" y="6262"/>
                  </a:cubicBezTo>
                  <a:lnTo>
                    <a:pt x="11824" y="6262"/>
                  </a:lnTo>
                  <a:cubicBezTo>
                    <a:pt x="11830" y="6265"/>
                    <a:pt x="11839" y="6267"/>
                    <a:pt x="11850" y="6267"/>
                  </a:cubicBezTo>
                  <a:cubicBezTo>
                    <a:pt x="11854" y="6267"/>
                    <a:pt x="11859" y="6266"/>
                    <a:pt x="11864" y="6266"/>
                  </a:cubicBezTo>
                  <a:lnTo>
                    <a:pt x="11864" y="6266"/>
                  </a:lnTo>
                  <a:cubicBezTo>
                    <a:pt x="11930" y="6273"/>
                    <a:pt x="12056" y="6286"/>
                    <a:pt x="12074" y="6286"/>
                  </a:cubicBezTo>
                  <a:cubicBezTo>
                    <a:pt x="12047" y="6291"/>
                    <a:pt x="12070" y="6298"/>
                    <a:pt x="12088" y="6303"/>
                  </a:cubicBezTo>
                  <a:lnTo>
                    <a:pt x="12088" y="6303"/>
                  </a:lnTo>
                  <a:cubicBezTo>
                    <a:pt x="12077" y="6302"/>
                    <a:pt x="12068" y="6301"/>
                    <a:pt x="12063" y="6301"/>
                  </a:cubicBezTo>
                  <a:cubicBezTo>
                    <a:pt x="12061" y="6301"/>
                    <a:pt x="12059" y="6302"/>
                    <a:pt x="12058" y="6302"/>
                  </a:cubicBezTo>
                  <a:lnTo>
                    <a:pt x="12058" y="6302"/>
                  </a:lnTo>
                  <a:cubicBezTo>
                    <a:pt x="12046" y="6299"/>
                    <a:pt x="12035" y="6298"/>
                    <a:pt x="12026" y="6298"/>
                  </a:cubicBezTo>
                  <a:cubicBezTo>
                    <a:pt x="12038" y="6299"/>
                    <a:pt x="12048" y="6301"/>
                    <a:pt x="12057" y="6302"/>
                  </a:cubicBezTo>
                  <a:lnTo>
                    <a:pt x="12057" y="6302"/>
                  </a:lnTo>
                  <a:cubicBezTo>
                    <a:pt x="12057" y="6302"/>
                    <a:pt x="12058" y="6302"/>
                    <a:pt x="12058" y="6302"/>
                  </a:cubicBezTo>
                  <a:lnTo>
                    <a:pt x="12058" y="6302"/>
                  </a:lnTo>
                  <a:cubicBezTo>
                    <a:pt x="12059" y="6302"/>
                    <a:pt x="12061" y="6302"/>
                    <a:pt x="12062" y="6302"/>
                  </a:cubicBezTo>
                  <a:lnTo>
                    <a:pt x="12062" y="6302"/>
                  </a:lnTo>
                  <a:cubicBezTo>
                    <a:pt x="12060" y="6302"/>
                    <a:pt x="12059" y="6302"/>
                    <a:pt x="12057" y="6302"/>
                  </a:cubicBezTo>
                  <a:lnTo>
                    <a:pt x="12057" y="6302"/>
                  </a:lnTo>
                  <a:cubicBezTo>
                    <a:pt x="12031" y="6304"/>
                    <a:pt x="12077" y="6325"/>
                    <a:pt x="12026" y="6333"/>
                  </a:cubicBezTo>
                  <a:lnTo>
                    <a:pt x="12133" y="6333"/>
                  </a:lnTo>
                  <a:cubicBezTo>
                    <a:pt x="12133" y="6333"/>
                    <a:pt x="12038" y="6333"/>
                    <a:pt x="12038" y="6345"/>
                  </a:cubicBezTo>
                  <a:lnTo>
                    <a:pt x="12026" y="6345"/>
                  </a:lnTo>
                  <a:cubicBezTo>
                    <a:pt x="12059" y="6345"/>
                    <a:pt x="12070" y="6353"/>
                    <a:pt x="12082" y="6357"/>
                  </a:cubicBezTo>
                  <a:lnTo>
                    <a:pt x="12002" y="6357"/>
                  </a:lnTo>
                  <a:cubicBezTo>
                    <a:pt x="12109" y="6357"/>
                    <a:pt x="11978" y="6357"/>
                    <a:pt x="12050" y="6369"/>
                  </a:cubicBezTo>
                  <a:cubicBezTo>
                    <a:pt x="12045" y="6369"/>
                    <a:pt x="12041" y="6369"/>
                    <a:pt x="12038" y="6369"/>
                  </a:cubicBezTo>
                  <a:lnTo>
                    <a:pt x="12038" y="6369"/>
                  </a:lnTo>
                  <a:cubicBezTo>
                    <a:pt x="12038" y="6369"/>
                    <a:pt x="12038" y="6369"/>
                    <a:pt x="12038" y="6369"/>
                  </a:cubicBezTo>
                  <a:cubicBezTo>
                    <a:pt x="12034" y="6369"/>
                    <a:pt x="12027" y="6370"/>
                    <a:pt x="12020" y="6372"/>
                  </a:cubicBezTo>
                  <a:lnTo>
                    <a:pt x="12020" y="6372"/>
                  </a:lnTo>
                  <a:cubicBezTo>
                    <a:pt x="12018" y="6372"/>
                    <a:pt x="12016" y="6372"/>
                    <a:pt x="12014" y="6372"/>
                  </a:cubicBezTo>
                  <a:cubicBezTo>
                    <a:pt x="12002" y="6372"/>
                    <a:pt x="11990" y="6375"/>
                    <a:pt x="11978" y="6381"/>
                  </a:cubicBezTo>
                  <a:cubicBezTo>
                    <a:pt x="11986" y="6381"/>
                    <a:pt x="12005" y="6376"/>
                    <a:pt x="12020" y="6372"/>
                  </a:cubicBezTo>
                  <a:lnTo>
                    <a:pt x="12020" y="6372"/>
                  </a:lnTo>
                  <a:cubicBezTo>
                    <a:pt x="12021" y="6372"/>
                    <a:pt x="12023" y="6373"/>
                    <a:pt x="12025" y="6373"/>
                  </a:cubicBezTo>
                  <a:lnTo>
                    <a:pt x="12025" y="6373"/>
                  </a:lnTo>
                  <a:cubicBezTo>
                    <a:pt x="12026" y="6374"/>
                    <a:pt x="12028" y="6374"/>
                    <a:pt x="12030" y="6374"/>
                  </a:cubicBezTo>
                  <a:cubicBezTo>
                    <a:pt x="12031" y="6374"/>
                    <a:pt x="12031" y="6374"/>
                    <a:pt x="12032" y="6374"/>
                  </a:cubicBezTo>
                  <a:lnTo>
                    <a:pt x="12032" y="6374"/>
                  </a:lnTo>
                  <a:cubicBezTo>
                    <a:pt x="12038" y="6376"/>
                    <a:pt x="12044" y="6378"/>
                    <a:pt x="12050" y="6381"/>
                  </a:cubicBezTo>
                  <a:cubicBezTo>
                    <a:pt x="12050" y="6381"/>
                    <a:pt x="11978" y="6393"/>
                    <a:pt x="11967" y="6393"/>
                  </a:cubicBezTo>
                  <a:cubicBezTo>
                    <a:pt x="11967" y="6393"/>
                    <a:pt x="12050" y="6405"/>
                    <a:pt x="12062" y="6405"/>
                  </a:cubicBezTo>
                  <a:lnTo>
                    <a:pt x="12026" y="6405"/>
                  </a:lnTo>
                  <a:cubicBezTo>
                    <a:pt x="12038" y="6405"/>
                    <a:pt x="12062" y="6417"/>
                    <a:pt x="12074" y="6417"/>
                  </a:cubicBezTo>
                  <a:lnTo>
                    <a:pt x="12002" y="6417"/>
                  </a:lnTo>
                  <a:cubicBezTo>
                    <a:pt x="12026" y="6417"/>
                    <a:pt x="12050" y="6417"/>
                    <a:pt x="12074" y="6429"/>
                  </a:cubicBezTo>
                  <a:cubicBezTo>
                    <a:pt x="12058" y="6429"/>
                    <a:pt x="12026" y="6434"/>
                    <a:pt x="12003" y="6434"/>
                  </a:cubicBezTo>
                  <a:cubicBezTo>
                    <a:pt x="11992" y="6434"/>
                    <a:pt x="11982" y="6433"/>
                    <a:pt x="11978" y="6429"/>
                  </a:cubicBezTo>
                  <a:lnTo>
                    <a:pt x="11978" y="6429"/>
                  </a:lnTo>
                  <a:cubicBezTo>
                    <a:pt x="11990" y="6440"/>
                    <a:pt x="12026" y="6440"/>
                    <a:pt x="12038" y="6440"/>
                  </a:cubicBezTo>
                  <a:cubicBezTo>
                    <a:pt x="11982" y="6440"/>
                    <a:pt x="12038" y="6456"/>
                    <a:pt x="12032" y="6456"/>
                  </a:cubicBezTo>
                  <a:cubicBezTo>
                    <a:pt x="12030" y="6456"/>
                    <a:pt x="12021" y="6455"/>
                    <a:pt x="11998" y="6450"/>
                  </a:cubicBezTo>
                  <a:lnTo>
                    <a:pt x="11998" y="6450"/>
                  </a:lnTo>
                  <a:cubicBezTo>
                    <a:pt x="11994" y="6451"/>
                    <a:pt x="11984" y="6452"/>
                    <a:pt x="11967" y="6452"/>
                  </a:cubicBezTo>
                  <a:lnTo>
                    <a:pt x="11967" y="6452"/>
                  </a:lnTo>
                  <a:cubicBezTo>
                    <a:pt x="11962" y="6450"/>
                    <a:pt x="11957" y="6449"/>
                    <a:pt x="11952" y="6449"/>
                  </a:cubicBezTo>
                  <a:cubicBezTo>
                    <a:pt x="11948" y="6449"/>
                    <a:pt x="11945" y="6450"/>
                    <a:pt x="11943" y="6452"/>
                  </a:cubicBezTo>
                  <a:cubicBezTo>
                    <a:pt x="11952" y="6452"/>
                    <a:pt x="11960" y="6452"/>
                    <a:pt x="11967" y="6452"/>
                  </a:cubicBezTo>
                  <a:lnTo>
                    <a:pt x="11967" y="6452"/>
                  </a:lnTo>
                  <a:cubicBezTo>
                    <a:pt x="11979" y="6457"/>
                    <a:pt x="11990" y="6464"/>
                    <a:pt x="11990" y="6464"/>
                  </a:cubicBezTo>
                  <a:cubicBezTo>
                    <a:pt x="11967" y="6464"/>
                    <a:pt x="11967" y="6476"/>
                    <a:pt x="11990" y="6476"/>
                  </a:cubicBezTo>
                  <a:cubicBezTo>
                    <a:pt x="11978" y="6476"/>
                    <a:pt x="11955" y="6476"/>
                    <a:pt x="11943" y="6488"/>
                  </a:cubicBezTo>
                  <a:lnTo>
                    <a:pt x="11967" y="6488"/>
                  </a:lnTo>
                  <a:cubicBezTo>
                    <a:pt x="12086" y="6500"/>
                    <a:pt x="11919" y="6500"/>
                    <a:pt x="11895" y="6500"/>
                  </a:cubicBezTo>
                  <a:cubicBezTo>
                    <a:pt x="11943" y="6500"/>
                    <a:pt x="11955" y="6512"/>
                    <a:pt x="12002" y="6512"/>
                  </a:cubicBezTo>
                  <a:lnTo>
                    <a:pt x="11978" y="6512"/>
                  </a:lnTo>
                  <a:cubicBezTo>
                    <a:pt x="11962" y="6512"/>
                    <a:pt x="11995" y="6517"/>
                    <a:pt x="12018" y="6521"/>
                  </a:cubicBezTo>
                  <a:lnTo>
                    <a:pt x="12018" y="6521"/>
                  </a:lnTo>
                  <a:cubicBezTo>
                    <a:pt x="12023" y="6519"/>
                    <a:pt x="12026" y="6517"/>
                    <a:pt x="12027" y="6517"/>
                  </a:cubicBezTo>
                  <a:lnTo>
                    <a:pt x="12027" y="6517"/>
                  </a:lnTo>
                  <a:cubicBezTo>
                    <a:pt x="12027" y="6517"/>
                    <a:pt x="12025" y="6518"/>
                    <a:pt x="12020" y="6521"/>
                  </a:cubicBezTo>
                  <a:lnTo>
                    <a:pt x="12020" y="6521"/>
                  </a:lnTo>
                  <a:cubicBezTo>
                    <a:pt x="12019" y="6521"/>
                    <a:pt x="12019" y="6521"/>
                    <a:pt x="12018" y="6521"/>
                  </a:cubicBezTo>
                  <a:lnTo>
                    <a:pt x="12018" y="6521"/>
                  </a:lnTo>
                  <a:cubicBezTo>
                    <a:pt x="12010" y="6525"/>
                    <a:pt x="12001" y="6531"/>
                    <a:pt x="12007" y="6531"/>
                  </a:cubicBezTo>
                  <a:cubicBezTo>
                    <a:pt x="12010" y="6531"/>
                    <a:pt x="12015" y="6530"/>
                    <a:pt x="12025" y="6527"/>
                  </a:cubicBezTo>
                  <a:lnTo>
                    <a:pt x="12025" y="6527"/>
                  </a:lnTo>
                  <a:cubicBezTo>
                    <a:pt x="12030" y="6530"/>
                    <a:pt x="12027" y="6531"/>
                    <a:pt x="12020" y="6532"/>
                  </a:cubicBezTo>
                  <a:lnTo>
                    <a:pt x="12020" y="6532"/>
                  </a:lnTo>
                  <a:cubicBezTo>
                    <a:pt x="11965" y="6528"/>
                    <a:pt x="11940" y="6527"/>
                    <a:pt x="11932" y="6527"/>
                  </a:cubicBezTo>
                  <a:cubicBezTo>
                    <a:pt x="11915" y="6527"/>
                    <a:pt x="11973" y="6532"/>
                    <a:pt x="12006" y="6532"/>
                  </a:cubicBezTo>
                  <a:cubicBezTo>
                    <a:pt x="12011" y="6532"/>
                    <a:pt x="12016" y="6532"/>
                    <a:pt x="12020" y="6532"/>
                  </a:cubicBezTo>
                  <a:lnTo>
                    <a:pt x="12020" y="6532"/>
                  </a:lnTo>
                  <a:cubicBezTo>
                    <a:pt x="12035" y="6533"/>
                    <a:pt x="12053" y="6534"/>
                    <a:pt x="12074" y="6536"/>
                  </a:cubicBezTo>
                  <a:cubicBezTo>
                    <a:pt x="12038" y="6536"/>
                    <a:pt x="12038" y="6536"/>
                    <a:pt x="12074" y="6548"/>
                  </a:cubicBezTo>
                  <a:cubicBezTo>
                    <a:pt x="11978" y="6548"/>
                    <a:pt x="12014" y="6548"/>
                    <a:pt x="11907" y="6560"/>
                  </a:cubicBezTo>
                  <a:lnTo>
                    <a:pt x="11955" y="6560"/>
                  </a:lnTo>
                  <a:cubicBezTo>
                    <a:pt x="11972" y="6565"/>
                    <a:pt x="11985" y="6569"/>
                    <a:pt x="11994" y="6571"/>
                  </a:cubicBezTo>
                  <a:lnTo>
                    <a:pt x="12014" y="6571"/>
                  </a:lnTo>
                  <a:cubicBezTo>
                    <a:pt x="12013" y="6573"/>
                    <a:pt x="12012" y="6575"/>
                    <a:pt x="12012" y="6577"/>
                  </a:cubicBezTo>
                  <a:lnTo>
                    <a:pt x="12012" y="6577"/>
                  </a:lnTo>
                  <a:cubicBezTo>
                    <a:pt x="12008" y="6576"/>
                    <a:pt x="12002" y="6574"/>
                    <a:pt x="11994" y="6571"/>
                  </a:cubicBezTo>
                  <a:lnTo>
                    <a:pt x="11943" y="6571"/>
                  </a:lnTo>
                  <a:cubicBezTo>
                    <a:pt x="11966" y="6571"/>
                    <a:pt x="11999" y="6577"/>
                    <a:pt x="12011" y="6579"/>
                  </a:cubicBezTo>
                  <a:lnTo>
                    <a:pt x="12011" y="6579"/>
                  </a:lnTo>
                  <a:cubicBezTo>
                    <a:pt x="12011" y="6578"/>
                    <a:pt x="12011" y="6578"/>
                    <a:pt x="12012" y="6577"/>
                  </a:cubicBezTo>
                  <a:lnTo>
                    <a:pt x="12012" y="6577"/>
                  </a:lnTo>
                  <a:cubicBezTo>
                    <a:pt x="12016" y="6579"/>
                    <a:pt x="12017" y="6579"/>
                    <a:pt x="12015" y="6579"/>
                  </a:cubicBezTo>
                  <a:cubicBezTo>
                    <a:pt x="12014" y="6579"/>
                    <a:pt x="12013" y="6579"/>
                    <a:pt x="12011" y="6579"/>
                  </a:cubicBezTo>
                  <a:lnTo>
                    <a:pt x="12011" y="6579"/>
                  </a:lnTo>
                  <a:cubicBezTo>
                    <a:pt x="12005" y="6595"/>
                    <a:pt x="12017" y="6595"/>
                    <a:pt x="12038" y="6595"/>
                  </a:cubicBezTo>
                  <a:cubicBezTo>
                    <a:pt x="12002" y="6601"/>
                    <a:pt x="12005" y="6604"/>
                    <a:pt x="12022" y="6604"/>
                  </a:cubicBezTo>
                  <a:cubicBezTo>
                    <a:pt x="12033" y="6604"/>
                    <a:pt x="12051" y="6603"/>
                    <a:pt x="12067" y="6600"/>
                  </a:cubicBezTo>
                  <a:lnTo>
                    <a:pt x="12067" y="6600"/>
                  </a:lnTo>
                  <a:cubicBezTo>
                    <a:pt x="12053" y="6603"/>
                    <a:pt x="12049" y="6606"/>
                    <a:pt x="12049" y="6607"/>
                  </a:cubicBezTo>
                  <a:lnTo>
                    <a:pt x="12049" y="6607"/>
                  </a:lnTo>
                  <a:cubicBezTo>
                    <a:pt x="12041" y="6607"/>
                    <a:pt x="12029" y="6607"/>
                    <a:pt x="12014" y="6607"/>
                  </a:cubicBezTo>
                  <a:cubicBezTo>
                    <a:pt x="12038" y="6619"/>
                    <a:pt x="12074" y="6619"/>
                    <a:pt x="12098" y="6619"/>
                  </a:cubicBezTo>
                  <a:cubicBezTo>
                    <a:pt x="12086" y="6619"/>
                    <a:pt x="12074" y="6619"/>
                    <a:pt x="12062" y="6631"/>
                  </a:cubicBezTo>
                  <a:cubicBezTo>
                    <a:pt x="12082" y="6627"/>
                    <a:pt x="12101" y="6626"/>
                    <a:pt x="12121" y="6626"/>
                  </a:cubicBezTo>
                  <a:cubicBezTo>
                    <a:pt x="12161" y="6626"/>
                    <a:pt x="12201" y="6631"/>
                    <a:pt x="12240" y="6631"/>
                  </a:cubicBezTo>
                  <a:cubicBezTo>
                    <a:pt x="12213" y="6635"/>
                    <a:pt x="12197" y="6636"/>
                    <a:pt x="12184" y="6636"/>
                  </a:cubicBezTo>
                  <a:cubicBezTo>
                    <a:pt x="12158" y="6636"/>
                    <a:pt x="12145" y="6631"/>
                    <a:pt x="12074" y="6631"/>
                  </a:cubicBezTo>
                  <a:lnTo>
                    <a:pt x="12038" y="6631"/>
                  </a:lnTo>
                  <a:cubicBezTo>
                    <a:pt x="12038" y="6634"/>
                    <a:pt x="12040" y="6635"/>
                    <a:pt x="12042" y="6635"/>
                  </a:cubicBezTo>
                  <a:cubicBezTo>
                    <a:pt x="12043" y="6635"/>
                    <a:pt x="12043" y="6634"/>
                    <a:pt x="12044" y="6634"/>
                  </a:cubicBezTo>
                  <a:lnTo>
                    <a:pt x="12044" y="6634"/>
                  </a:lnTo>
                  <a:cubicBezTo>
                    <a:pt x="12040" y="6636"/>
                    <a:pt x="12034" y="6639"/>
                    <a:pt x="12026" y="6643"/>
                  </a:cubicBezTo>
                  <a:cubicBezTo>
                    <a:pt x="12074" y="6643"/>
                    <a:pt x="12133" y="6655"/>
                    <a:pt x="12181" y="6655"/>
                  </a:cubicBezTo>
                  <a:lnTo>
                    <a:pt x="12062" y="6655"/>
                  </a:lnTo>
                  <a:cubicBezTo>
                    <a:pt x="12050" y="6655"/>
                    <a:pt x="12038" y="6655"/>
                    <a:pt x="12026" y="6667"/>
                  </a:cubicBezTo>
                  <a:cubicBezTo>
                    <a:pt x="12038" y="6661"/>
                    <a:pt x="12050" y="6658"/>
                    <a:pt x="12062" y="6658"/>
                  </a:cubicBezTo>
                  <a:cubicBezTo>
                    <a:pt x="12066" y="6658"/>
                    <a:pt x="12070" y="6658"/>
                    <a:pt x="12075" y="6659"/>
                  </a:cubicBezTo>
                  <a:lnTo>
                    <a:pt x="12075" y="6659"/>
                  </a:lnTo>
                  <a:cubicBezTo>
                    <a:pt x="12074" y="6659"/>
                    <a:pt x="12074" y="6659"/>
                    <a:pt x="12073" y="6659"/>
                  </a:cubicBezTo>
                  <a:cubicBezTo>
                    <a:pt x="12068" y="6659"/>
                    <a:pt x="12060" y="6662"/>
                    <a:pt x="12050" y="6667"/>
                  </a:cubicBezTo>
                  <a:lnTo>
                    <a:pt x="12084" y="6667"/>
                  </a:lnTo>
                  <a:cubicBezTo>
                    <a:pt x="12083" y="6663"/>
                    <a:pt x="12081" y="6660"/>
                    <a:pt x="12077" y="6659"/>
                  </a:cubicBezTo>
                  <a:lnTo>
                    <a:pt x="12077" y="6659"/>
                  </a:lnTo>
                  <a:cubicBezTo>
                    <a:pt x="12084" y="6661"/>
                    <a:pt x="12091" y="6663"/>
                    <a:pt x="12098" y="6667"/>
                  </a:cubicBezTo>
                  <a:lnTo>
                    <a:pt x="12084" y="6667"/>
                  </a:lnTo>
                  <a:cubicBezTo>
                    <a:pt x="12085" y="6669"/>
                    <a:pt x="12085" y="6671"/>
                    <a:pt x="12085" y="6674"/>
                  </a:cubicBezTo>
                  <a:lnTo>
                    <a:pt x="12085" y="6674"/>
                  </a:lnTo>
                  <a:cubicBezTo>
                    <a:pt x="12085" y="6674"/>
                    <a:pt x="12085" y="6673"/>
                    <a:pt x="12085" y="6673"/>
                  </a:cubicBezTo>
                  <a:cubicBezTo>
                    <a:pt x="12083" y="6673"/>
                    <a:pt x="12078" y="6679"/>
                    <a:pt x="12062" y="6679"/>
                  </a:cubicBezTo>
                  <a:cubicBezTo>
                    <a:pt x="12050" y="6702"/>
                    <a:pt x="12193" y="6702"/>
                    <a:pt x="12121" y="6702"/>
                  </a:cubicBezTo>
                  <a:lnTo>
                    <a:pt x="12038" y="6702"/>
                  </a:lnTo>
                  <a:cubicBezTo>
                    <a:pt x="12109" y="6702"/>
                    <a:pt x="12181" y="6702"/>
                    <a:pt x="12252" y="6714"/>
                  </a:cubicBezTo>
                  <a:cubicBezTo>
                    <a:pt x="12205" y="6714"/>
                    <a:pt x="12157" y="6720"/>
                    <a:pt x="12109" y="6720"/>
                  </a:cubicBezTo>
                  <a:cubicBezTo>
                    <a:pt x="12095" y="6720"/>
                    <a:pt x="12080" y="6719"/>
                    <a:pt x="12065" y="6718"/>
                  </a:cubicBezTo>
                  <a:lnTo>
                    <a:pt x="12065" y="6718"/>
                  </a:lnTo>
                  <a:cubicBezTo>
                    <a:pt x="12055" y="6720"/>
                    <a:pt x="12046" y="6722"/>
                    <a:pt x="12038" y="6726"/>
                  </a:cubicBezTo>
                  <a:lnTo>
                    <a:pt x="12026" y="6726"/>
                  </a:lnTo>
                  <a:cubicBezTo>
                    <a:pt x="12038" y="6726"/>
                    <a:pt x="12038" y="6738"/>
                    <a:pt x="12038" y="6738"/>
                  </a:cubicBezTo>
                  <a:cubicBezTo>
                    <a:pt x="12051" y="6738"/>
                    <a:pt x="12087" y="6746"/>
                    <a:pt x="12118" y="6750"/>
                  </a:cubicBezTo>
                  <a:lnTo>
                    <a:pt x="12050" y="6750"/>
                  </a:lnTo>
                  <a:cubicBezTo>
                    <a:pt x="12073" y="6750"/>
                    <a:pt x="12096" y="6750"/>
                    <a:pt x="12120" y="6750"/>
                  </a:cubicBezTo>
                  <a:lnTo>
                    <a:pt x="12120" y="6750"/>
                  </a:lnTo>
                  <a:cubicBezTo>
                    <a:pt x="12132" y="6752"/>
                    <a:pt x="12144" y="6753"/>
                    <a:pt x="12153" y="6753"/>
                  </a:cubicBezTo>
                  <a:cubicBezTo>
                    <a:pt x="12159" y="6753"/>
                    <a:pt x="12164" y="6753"/>
                    <a:pt x="12167" y="6751"/>
                  </a:cubicBezTo>
                  <a:lnTo>
                    <a:pt x="12167" y="6751"/>
                  </a:lnTo>
                  <a:cubicBezTo>
                    <a:pt x="12210" y="6753"/>
                    <a:pt x="12250" y="6756"/>
                    <a:pt x="12288" y="6762"/>
                  </a:cubicBezTo>
                  <a:cubicBezTo>
                    <a:pt x="12264" y="6762"/>
                    <a:pt x="12264" y="6762"/>
                    <a:pt x="12300" y="6774"/>
                  </a:cubicBezTo>
                  <a:cubicBezTo>
                    <a:pt x="12216" y="6765"/>
                    <a:pt x="12137" y="6757"/>
                    <a:pt x="12061" y="6757"/>
                  </a:cubicBezTo>
                  <a:cubicBezTo>
                    <a:pt x="12029" y="6757"/>
                    <a:pt x="11998" y="6758"/>
                    <a:pt x="11967" y="6762"/>
                  </a:cubicBezTo>
                  <a:cubicBezTo>
                    <a:pt x="11990" y="6774"/>
                    <a:pt x="12026" y="6774"/>
                    <a:pt x="12050" y="6774"/>
                  </a:cubicBezTo>
                  <a:cubicBezTo>
                    <a:pt x="12038" y="6774"/>
                    <a:pt x="12014" y="6762"/>
                    <a:pt x="12002" y="6762"/>
                  </a:cubicBezTo>
                  <a:cubicBezTo>
                    <a:pt x="12050" y="6762"/>
                    <a:pt x="12098" y="6762"/>
                    <a:pt x="12133" y="6774"/>
                  </a:cubicBezTo>
                  <a:lnTo>
                    <a:pt x="12026" y="6774"/>
                  </a:lnTo>
                  <a:cubicBezTo>
                    <a:pt x="12038" y="6786"/>
                    <a:pt x="12038" y="6786"/>
                    <a:pt x="12050" y="6786"/>
                  </a:cubicBezTo>
                  <a:cubicBezTo>
                    <a:pt x="12041" y="6786"/>
                    <a:pt x="12032" y="6792"/>
                    <a:pt x="12018" y="6796"/>
                  </a:cubicBezTo>
                  <a:lnTo>
                    <a:pt x="12018" y="6796"/>
                  </a:lnTo>
                  <a:cubicBezTo>
                    <a:pt x="12060" y="6791"/>
                    <a:pt x="12103" y="6789"/>
                    <a:pt x="12145" y="6789"/>
                  </a:cubicBezTo>
                  <a:cubicBezTo>
                    <a:pt x="12193" y="6789"/>
                    <a:pt x="12240" y="6792"/>
                    <a:pt x="12288" y="6798"/>
                  </a:cubicBezTo>
                  <a:lnTo>
                    <a:pt x="12062" y="6798"/>
                  </a:lnTo>
                  <a:cubicBezTo>
                    <a:pt x="12145" y="6810"/>
                    <a:pt x="12062" y="6810"/>
                    <a:pt x="12062" y="6810"/>
                  </a:cubicBezTo>
                  <a:cubicBezTo>
                    <a:pt x="12109" y="6810"/>
                    <a:pt x="12145" y="6810"/>
                    <a:pt x="12217" y="6821"/>
                  </a:cubicBezTo>
                  <a:cubicBezTo>
                    <a:pt x="12169" y="6821"/>
                    <a:pt x="12145" y="6845"/>
                    <a:pt x="12098" y="6845"/>
                  </a:cubicBezTo>
                  <a:lnTo>
                    <a:pt x="12074" y="6845"/>
                  </a:lnTo>
                  <a:cubicBezTo>
                    <a:pt x="12050" y="6845"/>
                    <a:pt x="12121" y="6851"/>
                    <a:pt x="12143" y="6851"/>
                  </a:cubicBezTo>
                  <a:cubicBezTo>
                    <a:pt x="12154" y="6851"/>
                    <a:pt x="12153" y="6849"/>
                    <a:pt x="12121" y="6845"/>
                  </a:cubicBezTo>
                  <a:cubicBezTo>
                    <a:pt x="12169" y="6845"/>
                    <a:pt x="12228" y="6845"/>
                    <a:pt x="12276" y="6857"/>
                  </a:cubicBezTo>
                  <a:lnTo>
                    <a:pt x="12252" y="6857"/>
                  </a:lnTo>
                  <a:cubicBezTo>
                    <a:pt x="12252" y="6857"/>
                    <a:pt x="12336" y="6869"/>
                    <a:pt x="12312" y="6869"/>
                  </a:cubicBezTo>
                  <a:cubicBezTo>
                    <a:pt x="12257" y="6874"/>
                    <a:pt x="12215" y="6877"/>
                    <a:pt x="12183" y="6880"/>
                  </a:cubicBezTo>
                  <a:lnTo>
                    <a:pt x="12183" y="6880"/>
                  </a:lnTo>
                  <a:cubicBezTo>
                    <a:pt x="12185" y="6880"/>
                    <a:pt x="12186" y="6879"/>
                    <a:pt x="12188" y="6878"/>
                  </a:cubicBezTo>
                  <a:lnTo>
                    <a:pt x="12188" y="6878"/>
                  </a:lnTo>
                  <a:cubicBezTo>
                    <a:pt x="12173" y="6880"/>
                    <a:pt x="12157" y="6882"/>
                    <a:pt x="12143" y="6884"/>
                  </a:cubicBezTo>
                  <a:lnTo>
                    <a:pt x="12143" y="6884"/>
                  </a:lnTo>
                  <a:cubicBezTo>
                    <a:pt x="12154" y="6883"/>
                    <a:pt x="12167" y="6882"/>
                    <a:pt x="12183" y="6880"/>
                  </a:cubicBezTo>
                  <a:lnTo>
                    <a:pt x="12183" y="6880"/>
                  </a:lnTo>
                  <a:cubicBezTo>
                    <a:pt x="12183" y="6880"/>
                    <a:pt x="12183" y="6881"/>
                    <a:pt x="12182" y="6881"/>
                  </a:cubicBezTo>
                  <a:lnTo>
                    <a:pt x="12182" y="6881"/>
                  </a:lnTo>
                  <a:cubicBezTo>
                    <a:pt x="12194" y="6880"/>
                    <a:pt x="12438" y="6878"/>
                    <a:pt x="12395" y="6869"/>
                  </a:cubicBezTo>
                  <a:lnTo>
                    <a:pt x="12383" y="6869"/>
                  </a:lnTo>
                  <a:cubicBezTo>
                    <a:pt x="12383" y="6869"/>
                    <a:pt x="12348" y="6857"/>
                    <a:pt x="12348" y="6845"/>
                  </a:cubicBezTo>
                  <a:cubicBezTo>
                    <a:pt x="12348" y="6821"/>
                    <a:pt x="12419" y="6821"/>
                    <a:pt x="12431" y="6810"/>
                  </a:cubicBezTo>
                  <a:cubicBezTo>
                    <a:pt x="12443" y="6810"/>
                    <a:pt x="12348" y="6786"/>
                    <a:pt x="12336" y="6786"/>
                  </a:cubicBezTo>
                  <a:cubicBezTo>
                    <a:pt x="12336" y="6786"/>
                    <a:pt x="12351" y="6771"/>
                    <a:pt x="12363" y="6771"/>
                  </a:cubicBezTo>
                  <a:cubicBezTo>
                    <a:pt x="12365" y="6771"/>
                    <a:pt x="12366" y="6771"/>
                    <a:pt x="12368" y="6771"/>
                  </a:cubicBezTo>
                  <a:lnTo>
                    <a:pt x="12368" y="6771"/>
                  </a:lnTo>
                  <a:cubicBezTo>
                    <a:pt x="12336" y="6750"/>
                    <a:pt x="12348" y="6750"/>
                    <a:pt x="12371" y="6750"/>
                  </a:cubicBezTo>
                  <a:lnTo>
                    <a:pt x="12348" y="6750"/>
                  </a:lnTo>
                  <a:cubicBezTo>
                    <a:pt x="12359" y="6750"/>
                    <a:pt x="12371" y="6738"/>
                    <a:pt x="12383" y="6738"/>
                  </a:cubicBezTo>
                  <a:lnTo>
                    <a:pt x="12359" y="6738"/>
                  </a:lnTo>
                  <a:cubicBezTo>
                    <a:pt x="12324" y="6726"/>
                    <a:pt x="12300" y="6726"/>
                    <a:pt x="12264" y="6726"/>
                  </a:cubicBezTo>
                  <a:cubicBezTo>
                    <a:pt x="12276" y="6726"/>
                    <a:pt x="12288" y="6726"/>
                    <a:pt x="12276" y="6714"/>
                  </a:cubicBezTo>
                  <a:lnTo>
                    <a:pt x="12264" y="6714"/>
                  </a:lnTo>
                  <a:cubicBezTo>
                    <a:pt x="12419" y="6702"/>
                    <a:pt x="12312" y="6702"/>
                    <a:pt x="12264" y="6702"/>
                  </a:cubicBezTo>
                  <a:lnTo>
                    <a:pt x="12300" y="6702"/>
                  </a:lnTo>
                  <a:cubicBezTo>
                    <a:pt x="12289" y="6681"/>
                    <a:pt x="12288" y="6669"/>
                    <a:pt x="12323" y="6658"/>
                  </a:cubicBezTo>
                  <a:lnTo>
                    <a:pt x="12323" y="6658"/>
                  </a:lnTo>
                  <a:cubicBezTo>
                    <a:pt x="12329" y="6657"/>
                    <a:pt x="12334" y="6656"/>
                    <a:pt x="12332" y="6656"/>
                  </a:cubicBezTo>
                  <a:lnTo>
                    <a:pt x="12332" y="6656"/>
                  </a:lnTo>
                  <a:cubicBezTo>
                    <a:pt x="12333" y="6655"/>
                    <a:pt x="12334" y="6655"/>
                    <a:pt x="12336" y="6655"/>
                  </a:cubicBezTo>
                  <a:lnTo>
                    <a:pt x="12336" y="6655"/>
                  </a:lnTo>
                  <a:cubicBezTo>
                    <a:pt x="12334" y="6655"/>
                    <a:pt x="12332" y="6655"/>
                    <a:pt x="12331" y="6655"/>
                  </a:cubicBezTo>
                  <a:lnTo>
                    <a:pt x="12331" y="6655"/>
                  </a:lnTo>
                  <a:cubicBezTo>
                    <a:pt x="12328" y="6655"/>
                    <a:pt x="12322" y="6655"/>
                    <a:pt x="12312" y="6655"/>
                  </a:cubicBezTo>
                  <a:cubicBezTo>
                    <a:pt x="12467" y="6655"/>
                    <a:pt x="12252" y="6643"/>
                    <a:pt x="12383" y="6643"/>
                  </a:cubicBezTo>
                  <a:cubicBezTo>
                    <a:pt x="12381" y="6640"/>
                    <a:pt x="12379" y="6638"/>
                    <a:pt x="12377" y="6637"/>
                  </a:cubicBezTo>
                  <a:lnTo>
                    <a:pt x="12377" y="6637"/>
                  </a:lnTo>
                  <a:cubicBezTo>
                    <a:pt x="12387" y="6638"/>
                    <a:pt x="12397" y="6640"/>
                    <a:pt x="12407" y="6643"/>
                  </a:cubicBezTo>
                  <a:cubicBezTo>
                    <a:pt x="12389" y="6637"/>
                    <a:pt x="12380" y="6634"/>
                    <a:pt x="12377" y="6634"/>
                  </a:cubicBezTo>
                  <a:lnTo>
                    <a:pt x="12377" y="6634"/>
                  </a:lnTo>
                  <a:cubicBezTo>
                    <a:pt x="12376" y="6634"/>
                    <a:pt x="12376" y="6635"/>
                    <a:pt x="12377" y="6637"/>
                  </a:cubicBezTo>
                  <a:lnTo>
                    <a:pt x="12377" y="6637"/>
                  </a:lnTo>
                  <a:cubicBezTo>
                    <a:pt x="12348" y="6632"/>
                    <a:pt x="12320" y="6631"/>
                    <a:pt x="12295" y="6631"/>
                  </a:cubicBezTo>
                  <a:lnTo>
                    <a:pt x="12295" y="6631"/>
                  </a:lnTo>
                  <a:cubicBezTo>
                    <a:pt x="12301" y="6628"/>
                    <a:pt x="12307" y="6623"/>
                    <a:pt x="12312" y="6619"/>
                  </a:cubicBezTo>
                  <a:cubicBezTo>
                    <a:pt x="12312" y="6619"/>
                    <a:pt x="12252" y="6595"/>
                    <a:pt x="12252" y="6595"/>
                  </a:cubicBezTo>
                  <a:cubicBezTo>
                    <a:pt x="12264" y="6595"/>
                    <a:pt x="12276" y="6583"/>
                    <a:pt x="12288" y="6583"/>
                  </a:cubicBezTo>
                  <a:lnTo>
                    <a:pt x="12228" y="6583"/>
                  </a:lnTo>
                  <a:cubicBezTo>
                    <a:pt x="12258" y="6577"/>
                    <a:pt x="12270" y="6577"/>
                    <a:pt x="12272" y="6577"/>
                  </a:cubicBezTo>
                  <a:cubicBezTo>
                    <a:pt x="12273" y="6577"/>
                    <a:pt x="12264" y="6577"/>
                    <a:pt x="12252" y="6571"/>
                  </a:cubicBezTo>
                  <a:lnTo>
                    <a:pt x="12252" y="6571"/>
                  </a:lnTo>
                  <a:cubicBezTo>
                    <a:pt x="12262" y="6574"/>
                    <a:pt x="12271" y="6575"/>
                    <a:pt x="12281" y="6575"/>
                  </a:cubicBezTo>
                  <a:cubicBezTo>
                    <a:pt x="12319" y="6575"/>
                    <a:pt x="12357" y="6560"/>
                    <a:pt x="12395" y="6560"/>
                  </a:cubicBezTo>
                  <a:cubicBezTo>
                    <a:pt x="12359" y="6560"/>
                    <a:pt x="12348" y="6548"/>
                    <a:pt x="12312" y="6536"/>
                  </a:cubicBezTo>
                  <a:lnTo>
                    <a:pt x="12329" y="6536"/>
                  </a:lnTo>
                  <a:cubicBezTo>
                    <a:pt x="12322" y="6530"/>
                    <a:pt x="12311" y="6519"/>
                    <a:pt x="12276" y="6512"/>
                  </a:cubicBezTo>
                  <a:cubicBezTo>
                    <a:pt x="12394" y="6512"/>
                    <a:pt x="12309" y="6512"/>
                    <a:pt x="12291" y="6503"/>
                  </a:cubicBezTo>
                  <a:lnTo>
                    <a:pt x="12291" y="6503"/>
                  </a:lnTo>
                  <a:cubicBezTo>
                    <a:pt x="12292" y="6503"/>
                    <a:pt x="12292" y="6503"/>
                    <a:pt x="12293" y="6503"/>
                  </a:cubicBezTo>
                  <a:cubicBezTo>
                    <a:pt x="12305" y="6503"/>
                    <a:pt x="12336" y="6488"/>
                    <a:pt x="12336" y="6488"/>
                  </a:cubicBezTo>
                  <a:cubicBezTo>
                    <a:pt x="12324" y="6476"/>
                    <a:pt x="12300" y="6476"/>
                    <a:pt x="12288" y="6476"/>
                  </a:cubicBezTo>
                  <a:cubicBezTo>
                    <a:pt x="12312" y="6476"/>
                    <a:pt x="12359" y="6476"/>
                    <a:pt x="12276" y="6464"/>
                  </a:cubicBezTo>
                  <a:cubicBezTo>
                    <a:pt x="12307" y="6454"/>
                    <a:pt x="12338" y="6426"/>
                    <a:pt x="12361" y="6426"/>
                  </a:cubicBezTo>
                  <a:cubicBezTo>
                    <a:pt x="12361" y="6426"/>
                    <a:pt x="12361" y="6426"/>
                    <a:pt x="12361" y="6426"/>
                  </a:cubicBezTo>
                  <a:lnTo>
                    <a:pt x="12361" y="6426"/>
                  </a:lnTo>
                  <a:cubicBezTo>
                    <a:pt x="12337" y="6421"/>
                    <a:pt x="12307" y="6416"/>
                    <a:pt x="12276" y="6413"/>
                  </a:cubicBezTo>
                  <a:lnTo>
                    <a:pt x="12276" y="6413"/>
                  </a:lnTo>
                  <a:cubicBezTo>
                    <a:pt x="12310" y="6404"/>
                    <a:pt x="12342" y="6386"/>
                    <a:pt x="12348" y="6357"/>
                  </a:cubicBezTo>
                  <a:lnTo>
                    <a:pt x="12336" y="6357"/>
                  </a:lnTo>
                  <a:cubicBezTo>
                    <a:pt x="12332" y="6353"/>
                    <a:pt x="12328" y="6350"/>
                    <a:pt x="12324" y="6349"/>
                  </a:cubicBezTo>
                  <a:lnTo>
                    <a:pt x="12324" y="6349"/>
                  </a:lnTo>
                  <a:cubicBezTo>
                    <a:pt x="12327" y="6349"/>
                    <a:pt x="12331" y="6348"/>
                    <a:pt x="12334" y="6348"/>
                  </a:cubicBezTo>
                  <a:cubicBezTo>
                    <a:pt x="12337" y="6348"/>
                    <a:pt x="12340" y="6348"/>
                    <a:pt x="12342" y="6349"/>
                  </a:cubicBezTo>
                  <a:cubicBezTo>
                    <a:pt x="12328" y="6345"/>
                    <a:pt x="12312" y="6345"/>
                    <a:pt x="12312" y="6345"/>
                  </a:cubicBezTo>
                  <a:cubicBezTo>
                    <a:pt x="12312" y="6345"/>
                    <a:pt x="12317" y="6345"/>
                    <a:pt x="12323" y="6345"/>
                  </a:cubicBezTo>
                  <a:lnTo>
                    <a:pt x="12323" y="6345"/>
                  </a:lnTo>
                  <a:cubicBezTo>
                    <a:pt x="12323" y="6345"/>
                    <a:pt x="12324" y="6345"/>
                    <a:pt x="12324" y="6345"/>
                  </a:cubicBezTo>
                  <a:lnTo>
                    <a:pt x="12324" y="6345"/>
                  </a:lnTo>
                  <a:lnTo>
                    <a:pt x="12324" y="6345"/>
                  </a:lnTo>
                  <a:cubicBezTo>
                    <a:pt x="12324" y="6345"/>
                    <a:pt x="12323" y="6345"/>
                    <a:pt x="12323" y="6345"/>
                  </a:cubicBezTo>
                  <a:lnTo>
                    <a:pt x="12323" y="6345"/>
                  </a:lnTo>
                  <a:cubicBezTo>
                    <a:pt x="12312" y="6333"/>
                    <a:pt x="12312" y="6333"/>
                    <a:pt x="12324" y="6333"/>
                  </a:cubicBezTo>
                  <a:lnTo>
                    <a:pt x="12264" y="6333"/>
                  </a:lnTo>
                  <a:cubicBezTo>
                    <a:pt x="12336" y="6333"/>
                    <a:pt x="12276" y="6309"/>
                    <a:pt x="12312" y="6309"/>
                  </a:cubicBezTo>
                  <a:cubicBezTo>
                    <a:pt x="12297" y="6309"/>
                    <a:pt x="12277" y="6300"/>
                    <a:pt x="12259" y="6296"/>
                  </a:cubicBezTo>
                  <a:lnTo>
                    <a:pt x="12259" y="6296"/>
                  </a:lnTo>
                  <a:cubicBezTo>
                    <a:pt x="12292" y="6293"/>
                    <a:pt x="12320" y="6286"/>
                    <a:pt x="12348" y="6286"/>
                  </a:cubicBezTo>
                  <a:cubicBezTo>
                    <a:pt x="12324" y="6274"/>
                    <a:pt x="12300" y="6274"/>
                    <a:pt x="12264" y="6274"/>
                  </a:cubicBezTo>
                  <a:cubicBezTo>
                    <a:pt x="12298" y="6262"/>
                    <a:pt x="12398" y="6262"/>
                    <a:pt x="12302" y="6241"/>
                  </a:cubicBezTo>
                  <a:lnTo>
                    <a:pt x="12302" y="6241"/>
                  </a:lnTo>
                  <a:cubicBezTo>
                    <a:pt x="12304" y="6241"/>
                    <a:pt x="12307" y="6241"/>
                    <a:pt x="12309" y="6241"/>
                  </a:cubicBezTo>
                  <a:cubicBezTo>
                    <a:pt x="12315" y="6241"/>
                    <a:pt x="12317" y="6240"/>
                    <a:pt x="12319" y="6238"/>
                  </a:cubicBezTo>
                  <a:lnTo>
                    <a:pt x="12288" y="6238"/>
                  </a:lnTo>
                  <a:cubicBezTo>
                    <a:pt x="12396" y="6202"/>
                    <a:pt x="12579" y="6166"/>
                    <a:pt x="12723" y="6166"/>
                  </a:cubicBezTo>
                  <a:cubicBezTo>
                    <a:pt x="12770" y="6166"/>
                    <a:pt x="12813" y="6170"/>
                    <a:pt x="12848" y="6179"/>
                  </a:cubicBezTo>
                  <a:cubicBezTo>
                    <a:pt x="12824" y="6179"/>
                    <a:pt x="12800" y="6179"/>
                    <a:pt x="12764" y="6190"/>
                  </a:cubicBezTo>
                  <a:cubicBezTo>
                    <a:pt x="12777" y="6193"/>
                    <a:pt x="12791" y="6194"/>
                    <a:pt x="12805" y="6194"/>
                  </a:cubicBezTo>
                  <a:cubicBezTo>
                    <a:pt x="12942" y="6194"/>
                    <a:pt x="13149" y="6090"/>
                    <a:pt x="13302" y="6090"/>
                  </a:cubicBezTo>
                  <a:cubicBezTo>
                    <a:pt x="13358" y="6090"/>
                    <a:pt x="13407" y="6104"/>
                    <a:pt x="13443" y="6143"/>
                  </a:cubicBezTo>
                  <a:cubicBezTo>
                    <a:pt x="13443" y="6143"/>
                    <a:pt x="13416" y="6148"/>
                    <a:pt x="13434" y="6148"/>
                  </a:cubicBezTo>
                  <a:cubicBezTo>
                    <a:pt x="13443" y="6148"/>
                    <a:pt x="13463" y="6147"/>
                    <a:pt x="13502" y="6143"/>
                  </a:cubicBezTo>
                  <a:cubicBezTo>
                    <a:pt x="13511" y="6143"/>
                    <a:pt x="13621" y="6123"/>
                    <a:pt x="13680" y="6123"/>
                  </a:cubicBezTo>
                  <a:cubicBezTo>
                    <a:pt x="13700" y="6123"/>
                    <a:pt x="13714" y="6125"/>
                    <a:pt x="13717" y="6131"/>
                  </a:cubicBezTo>
                  <a:cubicBezTo>
                    <a:pt x="13729" y="6143"/>
                    <a:pt x="13872" y="6143"/>
                    <a:pt x="13979" y="6143"/>
                  </a:cubicBezTo>
                  <a:cubicBezTo>
                    <a:pt x="14073" y="6132"/>
                    <a:pt x="14195" y="6131"/>
                    <a:pt x="14288" y="6106"/>
                  </a:cubicBezTo>
                  <a:lnTo>
                    <a:pt x="14288" y="6106"/>
                  </a:lnTo>
                  <a:cubicBezTo>
                    <a:pt x="14355" y="6104"/>
                    <a:pt x="14514" y="6095"/>
                    <a:pt x="14514" y="6095"/>
                  </a:cubicBezTo>
                  <a:lnTo>
                    <a:pt x="14514" y="6095"/>
                  </a:lnTo>
                  <a:cubicBezTo>
                    <a:pt x="14481" y="6128"/>
                    <a:pt x="14419" y="6136"/>
                    <a:pt x="14360" y="6136"/>
                  </a:cubicBezTo>
                  <a:cubicBezTo>
                    <a:pt x="14312" y="6136"/>
                    <a:pt x="14267" y="6131"/>
                    <a:pt x="14241" y="6131"/>
                  </a:cubicBezTo>
                  <a:cubicBezTo>
                    <a:pt x="14309" y="6173"/>
                    <a:pt x="14231" y="6179"/>
                    <a:pt x="14181" y="6179"/>
                  </a:cubicBezTo>
                  <a:cubicBezTo>
                    <a:pt x="14172" y="6179"/>
                    <a:pt x="14165" y="6179"/>
                    <a:pt x="14159" y="6179"/>
                  </a:cubicBezTo>
                  <a:lnTo>
                    <a:pt x="14159" y="6179"/>
                  </a:lnTo>
                  <a:cubicBezTo>
                    <a:pt x="14192" y="6183"/>
                    <a:pt x="14132" y="6203"/>
                    <a:pt x="14122" y="6214"/>
                  </a:cubicBezTo>
                  <a:cubicBezTo>
                    <a:pt x="14130" y="6214"/>
                    <a:pt x="14159" y="6209"/>
                    <a:pt x="14159" y="6209"/>
                  </a:cubicBezTo>
                  <a:lnTo>
                    <a:pt x="14159" y="6209"/>
                  </a:lnTo>
                  <a:cubicBezTo>
                    <a:pt x="14160" y="6209"/>
                    <a:pt x="14153" y="6210"/>
                    <a:pt x="14133" y="6214"/>
                  </a:cubicBezTo>
                  <a:lnTo>
                    <a:pt x="14193" y="6214"/>
                  </a:lnTo>
                  <a:cubicBezTo>
                    <a:pt x="14145" y="6214"/>
                    <a:pt x="14157" y="6226"/>
                    <a:pt x="14110" y="6226"/>
                  </a:cubicBezTo>
                  <a:cubicBezTo>
                    <a:pt x="14116" y="6226"/>
                    <a:pt x="14122" y="6226"/>
                    <a:pt x="14128" y="6228"/>
                  </a:cubicBezTo>
                  <a:lnTo>
                    <a:pt x="14128" y="6228"/>
                  </a:lnTo>
                  <a:cubicBezTo>
                    <a:pt x="14109" y="6232"/>
                    <a:pt x="14093" y="6238"/>
                    <a:pt x="14098" y="6238"/>
                  </a:cubicBezTo>
                  <a:cubicBezTo>
                    <a:pt x="14110" y="6250"/>
                    <a:pt x="14157" y="6286"/>
                    <a:pt x="14169" y="6286"/>
                  </a:cubicBezTo>
                  <a:cubicBezTo>
                    <a:pt x="14147" y="6291"/>
                    <a:pt x="14174" y="6300"/>
                    <a:pt x="14191" y="6304"/>
                  </a:cubicBezTo>
                  <a:lnTo>
                    <a:pt x="14191" y="6304"/>
                  </a:lnTo>
                  <a:cubicBezTo>
                    <a:pt x="14176" y="6302"/>
                    <a:pt x="14166" y="6301"/>
                    <a:pt x="14160" y="6301"/>
                  </a:cubicBezTo>
                  <a:cubicBezTo>
                    <a:pt x="14158" y="6301"/>
                    <a:pt x="14156" y="6302"/>
                    <a:pt x="14155" y="6302"/>
                  </a:cubicBezTo>
                  <a:lnTo>
                    <a:pt x="14155" y="6302"/>
                  </a:lnTo>
                  <a:cubicBezTo>
                    <a:pt x="14157" y="6302"/>
                    <a:pt x="14158" y="6302"/>
                    <a:pt x="14160" y="6303"/>
                  </a:cubicBezTo>
                  <a:lnTo>
                    <a:pt x="14160" y="6303"/>
                  </a:lnTo>
                  <a:cubicBezTo>
                    <a:pt x="14158" y="6302"/>
                    <a:pt x="14156" y="6302"/>
                    <a:pt x="14153" y="6302"/>
                  </a:cubicBezTo>
                  <a:lnTo>
                    <a:pt x="14153" y="6302"/>
                  </a:lnTo>
                  <a:cubicBezTo>
                    <a:pt x="14133" y="6305"/>
                    <a:pt x="14180" y="6325"/>
                    <a:pt x="14122" y="6333"/>
                  </a:cubicBezTo>
                  <a:lnTo>
                    <a:pt x="14241" y="6333"/>
                  </a:lnTo>
                  <a:cubicBezTo>
                    <a:pt x="14229" y="6333"/>
                    <a:pt x="14133" y="6333"/>
                    <a:pt x="14133" y="6345"/>
                  </a:cubicBezTo>
                  <a:cubicBezTo>
                    <a:pt x="14160" y="6345"/>
                    <a:pt x="14172" y="6353"/>
                    <a:pt x="14185" y="6357"/>
                  </a:cubicBezTo>
                  <a:lnTo>
                    <a:pt x="14098" y="6357"/>
                  </a:lnTo>
                  <a:cubicBezTo>
                    <a:pt x="14217" y="6357"/>
                    <a:pt x="14074" y="6357"/>
                    <a:pt x="14157" y="6369"/>
                  </a:cubicBezTo>
                  <a:cubicBezTo>
                    <a:pt x="14145" y="6369"/>
                    <a:pt x="14138" y="6370"/>
                    <a:pt x="14133" y="6371"/>
                  </a:cubicBezTo>
                  <a:lnTo>
                    <a:pt x="14133" y="6371"/>
                  </a:lnTo>
                  <a:cubicBezTo>
                    <a:pt x="14133" y="6370"/>
                    <a:pt x="14133" y="6370"/>
                    <a:pt x="14133" y="6369"/>
                  </a:cubicBezTo>
                  <a:cubicBezTo>
                    <a:pt x="14129" y="6369"/>
                    <a:pt x="14123" y="6370"/>
                    <a:pt x="14115" y="6372"/>
                  </a:cubicBezTo>
                  <a:lnTo>
                    <a:pt x="14115" y="6372"/>
                  </a:lnTo>
                  <a:cubicBezTo>
                    <a:pt x="14113" y="6372"/>
                    <a:pt x="14111" y="6372"/>
                    <a:pt x="14110" y="6372"/>
                  </a:cubicBezTo>
                  <a:cubicBezTo>
                    <a:pt x="14098" y="6372"/>
                    <a:pt x="14086" y="6375"/>
                    <a:pt x="14074" y="6381"/>
                  </a:cubicBezTo>
                  <a:cubicBezTo>
                    <a:pt x="14082" y="6381"/>
                    <a:pt x="14100" y="6376"/>
                    <a:pt x="14115" y="6372"/>
                  </a:cubicBezTo>
                  <a:lnTo>
                    <a:pt x="14115" y="6372"/>
                  </a:lnTo>
                  <a:cubicBezTo>
                    <a:pt x="14125" y="6373"/>
                    <a:pt x="14135" y="6376"/>
                    <a:pt x="14145" y="6381"/>
                  </a:cubicBezTo>
                  <a:cubicBezTo>
                    <a:pt x="14157" y="6381"/>
                    <a:pt x="14074" y="6393"/>
                    <a:pt x="14074" y="6393"/>
                  </a:cubicBezTo>
                  <a:cubicBezTo>
                    <a:pt x="14074" y="6393"/>
                    <a:pt x="14157" y="6405"/>
                    <a:pt x="14157" y="6405"/>
                  </a:cubicBezTo>
                  <a:lnTo>
                    <a:pt x="14122" y="6405"/>
                  </a:lnTo>
                  <a:cubicBezTo>
                    <a:pt x="14133" y="6405"/>
                    <a:pt x="14157" y="6417"/>
                    <a:pt x="14169" y="6417"/>
                  </a:cubicBezTo>
                  <a:lnTo>
                    <a:pt x="14110" y="6417"/>
                  </a:lnTo>
                  <a:cubicBezTo>
                    <a:pt x="14122" y="6417"/>
                    <a:pt x="14145" y="6417"/>
                    <a:pt x="14169" y="6429"/>
                  </a:cubicBezTo>
                  <a:cubicBezTo>
                    <a:pt x="14153" y="6429"/>
                    <a:pt x="14122" y="6434"/>
                    <a:pt x="14099" y="6434"/>
                  </a:cubicBezTo>
                  <a:cubicBezTo>
                    <a:pt x="14087" y="6434"/>
                    <a:pt x="14078" y="6433"/>
                    <a:pt x="14074" y="6429"/>
                  </a:cubicBezTo>
                  <a:lnTo>
                    <a:pt x="14074" y="6429"/>
                  </a:lnTo>
                  <a:cubicBezTo>
                    <a:pt x="14086" y="6440"/>
                    <a:pt x="14133" y="6440"/>
                    <a:pt x="14145" y="6440"/>
                  </a:cubicBezTo>
                  <a:cubicBezTo>
                    <a:pt x="14082" y="6440"/>
                    <a:pt x="14135" y="6456"/>
                    <a:pt x="14131" y="6456"/>
                  </a:cubicBezTo>
                  <a:cubicBezTo>
                    <a:pt x="14130" y="6456"/>
                    <a:pt x="14121" y="6454"/>
                    <a:pt x="14096" y="6448"/>
                  </a:cubicBezTo>
                  <a:lnTo>
                    <a:pt x="14096" y="6448"/>
                  </a:lnTo>
                  <a:cubicBezTo>
                    <a:pt x="14095" y="6450"/>
                    <a:pt x="14086" y="6452"/>
                    <a:pt x="14063" y="6452"/>
                  </a:cubicBezTo>
                  <a:lnTo>
                    <a:pt x="14063" y="6452"/>
                  </a:lnTo>
                  <a:cubicBezTo>
                    <a:pt x="14058" y="6450"/>
                    <a:pt x="14052" y="6449"/>
                    <a:pt x="14048" y="6449"/>
                  </a:cubicBezTo>
                  <a:cubicBezTo>
                    <a:pt x="14044" y="6449"/>
                    <a:pt x="14041" y="6450"/>
                    <a:pt x="14038" y="6452"/>
                  </a:cubicBezTo>
                  <a:cubicBezTo>
                    <a:pt x="14048" y="6452"/>
                    <a:pt x="14056" y="6452"/>
                    <a:pt x="14063" y="6452"/>
                  </a:cubicBezTo>
                  <a:lnTo>
                    <a:pt x="14063" y="6452"/>
                  </a:lnTo>
                  <a:cubicBezTo>
                    <a:pt x="14076" y="6457"/>
                    <a:pt x="14091" y="6464"/>
                    <a:pt x="14098" y="6464"/>
                  </a:cubicBezTo>
                  <a:cubicBezTo>
                    <a:pt x="14074" y="6464"/>
                    <a:pt x="14074" y="6476"/>
                    <a:pt x="14086" y="6476"/>
                  </a:cubicBezTo>
                  <a:cubicBezTo>
                    <a:pt x="14074" y="6476"/>
                    <a:pt x="14062" y="6476"/>
                    <a:pt x="14038" y="6488"/>
                  </a:cubicBezTo>
                  <a:lnTo>
                    <a:pt x="14062" y="6488"/>
                  </a:lnTo>
                  <a:cubicBezTo>
                    <a:pt x="14181" y="6500"/>
                    <a:pt x="14014" y="6500"/>
                    <a:pt x="13991" y="6500"/>
                  </a:cubicBezTo>
                  <a:cubicBezTo>
                    <a:pt x="14050" y="6500"/>
                    <a:pt x="14062" y="6512"/>
                    <a:pt x="14110" y="6512"/>
                  </a:cubicBezTo>
                  <a:lnTo>
                    <a:pt x="14086" y="6512"/>
                  </a:lnTo>
                  <a:cubicBezTo>
                    <a:pt x="14050" y="6512"/>
                    <a:pt x="14145" y="6524"/>
                    <a:pt x="14145" y="6524"/>
                  </a:cubicBezTo>
                  <a:cubicBezTo>
                    <a:pt x="14132" y="6527"/>
                    <a:pt x="14123" y="6529"/>
                    <a:pt x="14117" y="6530"/>
                  </a:cubicBezTo>
                  <a:lnTo>
                    <a:pt x="14117" y="6530"/>
                  </a:lnTo>
                  <a:cubicBezTo>
                    <a:pt x="14124" y="6524"/>
                    <a:pt x="14123" y="6522"/>
                    <a:pt x="14121" y="6522"/>
                  </a:cubicBezTo>
                  <a:cubicBezTo>
                    <a:pt x="14114" y="6522"/>
                    <a:pt x="14097" y="6531"/>
                    <a:pt x="14108" y="6531"/>
                  </a:cubicBezTo>
                  <a:cubicBezTo>
                    <a:pt x="14110" y="6531"/>
                    <a:pt x="14113" y="6531"/>
                    <a:pt x="14117" y="6530"/>
                  </a:cubicBezTo>
                  <a:lnTo>
                    <a:pt x="14117" y="6530"/>
                  </a:lnTo>
                  <a:cubicBezTo>
                    <a:pt x="14116" y="6531"/>
                    <a:pt x="14115" y="6531"/>
                    <a:pt x="14115" y="6532"/>
                  </a:cubicBezTo>
                  <a:lnTo>
                    <a:pt x="14115" y="6532"/>
                  </a:lnTo>
                  <a:cubicBezTo>
                    <a:pt x="14064" y="6529"/>
                    <a:pt x="14039" y="6527"/>
                    <a:pt x="14029" y="6527"/>
                  </a:cubicBezTo>
                  <a:cubicBezTo>
                    <a:pt x="14000" y="6527"/>
                    <a:pt x="14107" y="6538"/>
                    <a:pt x="14121" y="6538"/>
                  </a:cubicBezTo>
                  <a:cubicBezTo>
                    <a:pt x="14125" y="6538"/>
                    <a:pt x="14122" y="6538"/>
                    <a:pt x="14110" y="6536"/>
                  </a:cubicBezTo>
                  <a:cubicBezTo>
                    <a:pt x="14112" y="6534"/>
                    <a:pt x="14113" y="6533"/>
                    <a:pt x="14115" y="6532"/>
                  </a:cubicBezTo>
                  <a:lnTo>
                    <a:pt x="14115" y="6532"/>
                  </a:lnTo>
                  <a:cubicBezTo>
                    <a:pt x="14130" y="6533"/>
                    <a:pt x="14148" y="6534"/>
                    <a:pt x="14169" y="6536"/>
                  </a:cubicBezTo>
                  <a:cubicBezTo>
                    <a:pt x="14133" y="6536"/>
                    <a:pt x="14145" y="6536"/>
                    <a:pt x="14169" y="6548"/>
                  </a:cubicBezTo>
                  <a:cubicBezTo>
                    <a:pt x="14074" y="6548"/>
                    <a:pt x="14110" y="6548"/>
                    <a:pt x="14003" y="6560"/>
                  </a:cubicBezTo>
                  <a:lnTo>
                    <a:pt x="14050" y="6560"/>
                  </a:lnTo>
                  <a:cubicBezTo>
                    <a:pt x="14067" y="6565"/>
                    <a:pt x="14080" y="6569"/>
                    <a:pt x="14089" y="6571"/>
                  </a:cubicBezTo>
                  <a:lnTo>
                    <a:pt x="14110" y="6571"/>
                  </a:lnTo>
                  <a:cubicBezTo>
                    <a:pt x="14109" y="6574"/>
                    <a:pt x="14108" y="6575"/>
                    <a:pt x="14107" y="6577"/>
                  </a:cubicBezTo>
                  <a:lnTo>
                    <a:pt x="14107" y="6577"/>
                  </a:lnTo>
                  <a:cubicBezTo>
                    <a:pt x="14104" y="6576"/>
                    <a:pt x="14098" y="6574"/>
                    <a:pt x="14089" y="6571"/>
                  </a:cubicBezTo>
                  <a:lnTo>
                    <a:pt x="14038" y="6571"/>
                  </a:lnTo>
                  <a:cubicBezTo>
                    <a:pt x="14062" y="6571"/>
                    <a:pt x="14094" y="6577"/>
                    <a:pt x="14106" y="6579"/>
                  </a:cubicBezTo>
                  <a:lnTo>
                    <a:pt x="14106" y="6579"/>
                  </a:lnTo>
                  <a:cubicBezTo>
                    <a:pt x="14107" y="6578"/>
                    <a:pt x="14107" y="6578"/>
                    <a:pt x="14107" y="6577"/>
                  </a:cubicBezTo>
                  <a:lnTo>
                    <a:pt x="14107" y="6577"/>
                  </a:lnTo>
                  <a:cubicBezTo>
                    <a:pt x="14111" y="6579"/>
                    <a:pt x="14112" y="6579"/>
                    <a:pt x="14110" y="6579"/>
                  </a:cubicBezTo>
                  <a:cubicBezTo>
                    <a:pt x="14110" y="6579"/>
                    <a:pt x="14108" y="6579"/>
                    <a:pt x="14106" y="6579"/>
                  </a:cubicBezTo>
                  <a:lnTo>
                    <a:pt x="14106" y="6579"/>
                  </a:lnTo>
                  <a:cubicBezTo>
                    <a:pt x="14101" y="6595"/>
                    <a:pt x="14114" y="6595"/>
                    <a:pt x="14145" y="6595"/>
                  </a:cubicBezTo>
                  <a:cubicBezTo>
                    <a:pt x="14110" y="6601"/>
                    <a:pt x="14110" y="6604"/>
                    <a:pt x="14123" y="6604"/>
                  </a:cubicBezTo>
                  <a:cubicBezTo>
                    <a:pt x="14133" y="6604"/>
                    <a:pt x="14151" y="6602"/>
                    <a:pt x="14167" y="6599"/>
                  </a:cubicBezTo>
                  <a:lnTo>
                    <a:pt x="14167" y="6599"/>
                  </a:lnTo>
                  <a:cubicBezTo>
                    <a:pt x="14153" y="6603"/>
                    <a:pt x="14149" y="6606"/>
                    <a:pt x="14150" y="6608"/>
                  </a:cubicBezTo>
                  <a:lnTo>
                    <a:pt x="14150" y="6608"/>
                  </a:lnTo>
                  <a:cubicBezTo>
                    <a:pt x="14141" y="6607"/>
                    <a:pt x="14128" y="6607"/>
                    <a:pt x="14110" y="6607"/>
                  </a:cubicBezTo>
                  <a:cubicBezTo>
                    <a:pt x="14145" y="6619"/>
                    <a:pt x="14169" y="6619"/>
                    <a:pt x="14193" y="6619"/>
                  </a:cubicBezTo>
                  <a:cubicBezTo>
                    <a:pt x="14181" y="6619"/>
                    <a:pt x="14169" y="6619"/>
                    <a:pt x="14169" y="6631"/>
                  </a:cubicBezTo>
                  <a:cubicBezTo>
                    <a:pt x="14185" y="6627"/>
                    <a:pt x="14204" y="6626"/>
                    <a:pt x="14223" y="6626"/>
                  </a:cubicBezTo>
                  <a:cubicBezTo>
                    <a:pt x="14263" y="6626"/>
                    <a:pt x="14308" y="6631"/>
                    <a:pt x="14348" y="6631"/>
                  </a:cubicBezTo>
                  <a:cubicBezTo>
                    <a:pt x="14316" y="6635"/>
                    <a:pt x="14298" y="6636"/>
                    <a:pt x="14283" y="6636"/>
                  </a:cubicBezTo>
                  <a:cubicBezTo>
                    <a:pt x="14255" y="6636"/>
                    <a:pt x="14245" y="6631"/>
                    <a:pt x="14181" y="6631"/>
                  </a:cubicBezTo>
                  <a:lnTo>
                    <a:pt x="14133" y="6631"/>
                  </a:lnTo>
                  <a:cubicBezTo>
                    <a:pt x="14133" y="6634"/>
                    <a:pt x="14135" y="6635"/>
                    <a:pt x="14138" y="6635"/>
                  </a:cubicBezTo>
                  <a:cubicBezTo>
                    <a:pt x="14138" y="6635"/>
                    <a:pt x="14139" y="6634"/>
                    <a:pt x="14139" y="6634"/>
                  </a:cubicBezTo>
                  <a:lnTo>
                    <a:pt x="14139" y="6634"/>
                  </a:lnTo>
                  <a:cubicBezTo>
                    <a:pt x="14136" y="6636"/>
                    <a:pt x="14130" y="6639"/>
                    <a:pt x="14122" y="6643"/>
                  </a:cubicBezTo>
                  <a:cubicBezTo>
                    <a:pt x="14181" y="6643"/>
                    <a:pt x="14229" y="6655"/>
                    <a:pt x="14276" y="6655"/>
                  </a:cubicBezTo>
                  <a:lnTo>
                    <a:pt x="14169" y="6655"/>
                  </a:lnTo>
                  <a:cubicBezTo>
                    <a:pt x="14157" y="6655"/>
                    <a:pt x="14133" y="6655"/>
                    <a:pt x="14122" y="6667"/>
                  </a:cubicBezTo>
                  <a:cubicBezTo>
                    <a:pt x="14133" y="6661"/>
                    <a:pt x="14145" y="6658"/>
                    <a:pt x="14157" y="6658"/>
                  </a:cubicBezTo>
                  <a:cubicBezTo>
                    <a:pt x="14161" y="6658"/>
                    <a:pt x="14166" y="6658"/>
                    <a:pt x="14170" y="6659"/>
                  </a:cubicBezTo>
                  <a:lnTo>
                    <a:pt x="14170" y="6659"/>
                  </a:lnTo>
                  <a:cubicBezTo>
                    <a:pt x="14170" y="6659"/>
                    <a:pt x="14170" y="6659"/>
                    <a:pt x="14170" y="6659"/>
                  </a:cubicBezTo>
                  <a:cubicBezTo>
                    <a:pt x="14163" y="6659"/>
                    <a:pt x="14155" y="6662"/>
                    <a:pt x="14145" y="6667"/>
                  </a:cubicBezTo>
                  <a:lnTo>
                    <a:pt x="14185" y="6667"/>
                  </a:lnTo>
                  <a:cubicBezTo>
                    <a:pt x="14183" y="6664"/>
                    <a:pt x="14181" y="6662"/>
                    <a:pt x="14178" y="6661"/>
                  </a:cubicBezTo>
                  <a:lnTo>
                    <a:pt x="14178" y="6661"/>
                  </a:lnTo>
                  <a:cubicBezTo>
                    <a:pt x="14183" y="6662"/>
                    <a:pt x="14188" y="6664"/>
                    <a:pt x="14193" y="6667"/>
                  </a:cubicBezTo>
                  <a:lnTo>
                    <a:pt x="14185" y="6667"/>
                  </a:lnTo>
                  <a:cubicBezTo>
                    <a:pt x="14188" y="6670"/>
                    <a:pt x="14191" y="6674"/>
                    <a:pt x="14193" y="6679"/>
                  </a:cubicBezTo>
                  <a:cubicBezTo>
                    <a:pt x="14189" y="6675"/>
                    <a:pt x="14188" y="6673"/>
                    <a:pt x="14187" y="6673"/>
                  </a:cubicBezTo>
                  <a:cubicBezTo>
                    <a:pt x="14185" y="6673"/>
                    <a:pt x="14185" y="6679"/>
                    <a:pt x="14169" y="6679"/>
                  </a:cubicBezTo>
                  <a:cubicBezTo>
                    <a:pt x="14145" y="6702"/>
                    <a:pt x="14288" y="6702"/>
                    <a:pt x="14229" y="6702"/>
                  </a:cubicBezTo>
                  <a:lnTo>
                    <a:pt x="14133" y="6702"/>
                  </a:lnTo>
                  <a:cubicBezTo>
                    <a:pt x="14205" y="6702"/>
                    <a:pt x="14276" y="6702"/>
                    <a:pt x="14348" y="6714"/>
                  </a:cubicBezTo>
                  <a:cubicBezTo>
                    <a:pt x="14308" y="6714"/>
                    <a:pt x="14258" y="6720"/>
                    <a:pt x="14208" y="6720"/>
                  </a:cubicBezTo>
                  <a:cubicBezTo>
                    <a:pt x="14193" y="6720"/>
                    <a:pt x="14179" y="6719"/>
                    <a:pt x="14165" y="6718"/>
                  </a:cubicBezTo>
                  <a:lnTo>
                    <a:pt x="14165" y="6718"/>
                  </a:lnTo>
                  <a:cubicBezTo>
                    <a:pt x="14155" y="6720"/>
                    <a:pt x="14145" y="6722"/>
                    <a:pt x="14133" y="6726"/>
                  </a:cubicBezTo>
                  <a:cubicBezTo>
                    <a:pt x="14133" y="6726"/>
                    <a:pt x="14133" y="6738"/>
                    <a:pt x="14133" y="6738"/>
                  </a:cubicBezTo>
                  <a:cubicBezTo>
                    <a:pt x="14147" y="6738"/>
                    <a:pt x="14186" y="6746"/>
                    <a:pt x="14218" y="6750"/>
                  </a:cubicBezTo>
                  <a:lnTo>
                    <a:pt x="14145" y="6750"/>
                  </a:lnTo>
                  <a:cubicBezTo>
                    <a:pt x="14170" y="6750"/>
                    <a:pt x="14195" y="6750"/>
                    <a:pt x="14220" y="6750"/>
                  </a:cubicBezTo>
                  <a:lnTo>
                    <a:pt x="14220" y="6750"/>
                  </a:lnTo>
                  <a:cubicBezTo>
                    <a:pt x="14233" y="6752"/>
                    <a:pt x="14245" y="6753"/>
                    <a:pt x="14253" y="6753"/>
                  </a:cubicBezTo>
                  <a:cubicBezTo>
                    <a:pt x="14259" y="6753"/>
                    <a:pt x="14263" y="6753"/>
                    <a:pt x="14264" y="6751"/>
                  </a:cubicBezTo>
                  <a:lnTo>
                    <a:pt x="14264" y="6751"/>
                  </a:lnTo>
                  <a:cubicBezTo>
                    <a:pt x="14308" y="6753"/>
                    <a:pt x="14352" y="6756"/>
                    <a:pt x="14395" y="6762"/>
                  </a:cubicBezTo>
                  <a:cubicBezTo>
                    <a:pt x="14360" y="6762"/>
                    <a:pt x="14360" y="6762"/>
                    <a:pt x="14395" y="6774"/>
                  </a:cubicBezTo>
                  <a:cubicBezTo>
                    <a:pt x="14320" y="6765"/>
                    <a:pt x="14238" y="6757"/>
                    <a:pt x="14159" y="6757"/>
                  </a:cubicBezTo>
                  <a:cubicBezTo>
                    <a:pt x="14126" y="6757"/>
                    <a:pt x="14093" y="6758"/>
                    <a:pt x="14062" y="6762"/>
                  </a:cubicBezTo>
                  <a:cubicBezTo>
                    <a:pt x="14098" y="6774"/>
                    <a:pt x="14122" y="6774"/>
                    <a:pt x="14157" y="6774"/>
                  </a:cubicBezTo>
                  <a:cubicBezTo>
                    <a:pt x="14133" y="6774"/>
                    <a:pt x="14122" y="6762"/>
                    <a:pt x="14098" y="6762"/>
                  </a:cubicBezTo>
                  <a:cubicBezTo>
                    <a:pt x="14145" y="6762"/>
                    <a:pt x="14193" y="6762"/>
                    <a:pt x="14241" y="6774"/>
                  </a:cubicBezTo>
                  <a:lnTo>
                    <a:pt x="14133" y="6774"/>
                  </a:lnTo>
                  <a:cubicBezTo>
                    <a:pt x="14145" y="6780"/>
                    <a:pt x="14151" y="6783"/>
                    <a:pt x="14150" y="6783"/>
                  </a:cubicBezTo>
                  <a:cubicBezTo>
                    <a:pt x="14148" y="6783"/>
                    <a:pt x="14139" y="6780"/>
                    <a:pt x="14122" y="6774"/>
                  </a:cubicBezTo>
                  <a:lnTo>
                    <a:pt x="14122" y="6774"/>
                  </a:lnTo>
                  <a:cubicBezTo>
                    <a:pt x="14133" y="6786"/>
                    <a:pt x="14145" y="6786"/>
                    <a:pt x="14157" y="6786"/>
                  </a:cubicBezTo>
                  <a:cubicBezTo>
                    <a:pt x="14147" y="6786"/>
                    <a:pt x="14129" y="6794"/>
                    <a:pt x="14116" y="6797"/>
                  </a:cubicBezTo>
                  <a:lnTo>
                    <a:pt x="14116" y="6797"/>
                  </a:lnTo>
                  <a:cubicBezTo>
                    <a:pt x="14161" y="6791"/>
                    <a:pt x="14207" y="6789"/>
                    <a:pt x="14251" y="6789"/>
                  </a:cubicBezTo>
                  <a:cubicBezTo>
                    <a:pt x="14297" y="6789"/>
                    <a:pt x="14342" y="6792"/>
                    <a:pt x="14384" y="6798"/>
                  </a:cubicBezTo>
                  <a:lnTo>
                    <a:pt x="14157" y="6798"/>
                  </a:lnTo>
                  <a:cubicBezTo>
                    <a:pt x="14253" y="6810"/>
                    <a:pt x="14157" y="6810"/>
                    <a:pt x="14157" y="6810"/>
                  </a:cubicBezTo>
                  <a:cubicBezTo>
                    <a:pt x="14217" y="6810"/>
                    <a:pt x="14253" y="6810"/>
                    <a:pt x="14324" y="6821"/>
                  </a:cubicBezTo>
                  <a:cubicBezTo>
                    <a:pt x="14276" y="6821"/>
                    <a:pt x="14253" y="6845"/>
                    <a:pt x="14205" y="6845"/>
                  </a:cubicBezTo>
                  <a:lnTo>
                    <a:pt x="14169" y="6845"/>
                  </a:lnTo>
                  <a:cubicBezTo>
                    <a:pt x="14153" y="6845"/>
                    <a:pt x="14227" y="6851"/>
                    <a:pt x="14247" y="6851"/>
                  </a:cubicBezTo>
                  <a:cubicBezTo>
                    <a:pt x="14257" y="6851"/>
                    <a:pt x="14253" y="6849"/>
                    <a:pt x="14217" y="6845"/>
                  </a:cubicBezTo>
                  <a:cubicBezTo>
                    <a:pt x="14276" y="6845"/>
                    <a:pt x="14324" y="6845"/>
                    <a:pt x="14384" y="6857"/>
                  </a:cubicBezTo>
                  <a:lnTo>
                    <a:pt x="14348" y="6857"/>
                  </a:lnTo>
                  <a:cubicBezTo>
                    <a:pt x="14348" y="6857"/>
                    <a:pt x="14443" y="6869"/>
                    <a:pt x="14419" y="6869"/>
                  </a:cubicBezTo>
                  <a:cubicBezTo>
                    <a:pt x="14362" y="6874"/>
                    <a:pt x="14318" y="6878"/>
                    <a:pt x="14287" y="6881"/>
                  </a:cubicBezTo>
                  <a:lnTo>
                    <a:pt x="14287" y="6881"/>
                  </a:lnTo>
                  <a:cubicBezTo>
                    <a:pt x="14311" y="6880"/>
                    <a:pt x="14541" y="6877"/>
                    <a:pt x="14491" y="6869"/>
                  </a:cubicBezTo>
                  <a:cubicBezTo>
                    <a:pt x="14479" y="6869"/>
                    <a:pt x="14455" y="6857"/>
                    <a:pt x="14455" y="6845"/>
                  </a:cubicBezTo>
                  <a:cubicBezTo>
                    <a:pt x="14455" y="6821"/>
                    <a:pt x="14526" y="6821"/>
                    <a:pt x="14538" y="6810"/>
                  </a:cubicBezTo>
                  <a:cubicBezTo>
                    <a:pt x="14538" y="6810"/>
                    <a:pt x="14443" y="6786"/>
                    <a:pt x="14431" y="6786"/>
                  </a:cubicBezTo>
                  <a:cubicBezTo>
                    <a:pt x="14431" y="6786"/>
                    <a:pt x="14454" y="6771"/>
                    <a:pt x="14469" y="6771"/>
                  </a:cubicBezTo>
                  <a:cubicBezTo>
                    <a:pt x="14471" y="6771"/>
                    <a:pt x="14474" y="6771"/>
                    <a:pt x="14475" y="6772"/>
                  </a:cubicBezTo>
                  <a:lnTo>
                    <a:pt x="14475" y="6772"/>
                  </a:lnTo>
                  <a:cubicBezTo>
                    <a:pt x="14443" y="6750"/>
                    <a:pt x="14444" y="6750"/>
                    <a:pt x="14479" y="6750"/>
                  </a:cubicBezTo>
                  <a:lnTo>
                    <a:pt x="14443" y="6750"/>
                  </a:lnTo>
                  <a:cubicBezTo>
                    <a:pt x="14455" y="6750"/>
                    <a:pt x="14467" y="6750"/>
                    <a:pt x="14479" y="6738"/>
                  </a:cubicBezTo>
                  <a:lnTo>
                    <a:pt x="14455" y="6738"/>
                  </a:lnTo>
                  <a:cubicBezTo>
                    <a:pt x="14431" y="6726"/>
                    <a:pt x="14395" y="6726"/>
                    <a:pt x="14372" y="6726"/>
                  </a:cubicBezTo>
                  <a:cubicBezTo>
                    <a:pt x="14384" y="6726"/>
                    <a:pt x="14384" y="6726"/>
                    <a:pt x="14372" y="6714"/>
                  </a:cubicBezTo>
                  <a:lnTo>
                    <a:pt x="14360" y="6714"/>
                  </a:lnTo>
                  <a:cubicBezTo>
                    <a:pt x="14514" y="6702"/>
                    <a:pt x="14419" y="6702"/>
                    <a:pt x="14372" y="6702"/>
                  </a:cubicBezTo>
                  <a:lnTo>
                    <a:pt x="14395" y="6702"/>
                  </a:lnTo>
                  <a:cubicBezTo>
                    <a:pt x="14384" y="6679"/>
                    <a:pt x="14395" y="6667"/>
                    <a:pt x="14443" y="6655"/>
                  </a:cubicBezTo>
                  <a:lnTo>
                    <a:pt x="14443" y="6655"/>
                  </a:lnTo>
                  <a:cubicBezTo>
                    <a:pt x="14437" y="6655"/>
                    <a:pt x="14432" y="6656"/>
                    <a:pt x="14428" y="6656"/>
                  </a:cubicBezTo>
                  <a:lnTo>
                    <a:pt x="14428" y="6656"/>
                  </a:lnTo>
                  <a:cubicBezTo>
                    <a:pt x="14430" y="6656"/>
                    <a:pt x="14425" y="6655"/>
                    <a:pt x="14407" y="6655"/>
                  </a:cubicBezTo>
                  <a:cubicBezTo>
                    <a:pt x="14562" y="6655"/>
                    <a:pt x="14348" y="6643"/>
                    <a:pt x="14479" y="6643"/>
                  </a:cubicBezTo>
                  <a:cubicBezTo>
                    <a:pt x="14476" y="6640"/>
                    <a:pt x="14475" y="6638"/>
                    <a:pt x="14474" y="6637"/>
                  </a:cubicBezTo>
                  <a:lnTo>
                    <a:pt x="14474" y="6637"/>
                  </a:lnTo>
                  <a:cubicBezTo>
                    <a:pt x="14483" y="6638"/>
                    <a:pt x="14493" y="6640"/>
                    <a:pt x="14503" y="6643"/>
                  </a:cubicBezTo>
                  <a:cubicBezTo>
                    <a:pt x="14491" y="6637"/>
                    <a:pt x="14482" y="6634"/>
                    <a:pt x="14477" y="6634"/>
                  </a:cubicBezTo>
                  <a:lnTo>
                    <a:pt x="14477" y="6634"/>
                  </a:lnTo>
                  <a:cubicBezTo>
                    <a:pt x="14475" y="6634"/>
                    <a:pt x="14474" y="6635"/>
                    <a:pt x="14474" y="6637"/>
                  </a:cubicBezTo>
                  <a:lnTo>
                    <a:pt x="14474" y="6637"/>
                  </a:lnTo>
                  <a:cubicBezTo>
                    <a:pt x="14448" y="6632"/>
                    <a:pt x="14423" y="6631"/>
                    <a:pt x="14397" y="6631"/>
                  </a:cubicBezTo>
                  <a:lnTo>
                    <a:pt x="14397" y="6631"/>
                  </a:lnTo>
                  <a:cubicBezTo>
                    <a:pt x="14403" y="6628"/>
                    <a:pt x="14410" y="6623"/>
                    <a:pt x="14419" y="6619"/>
                  </a:cubicBezTo>
                  <a:cubicBezTo>
                    <a:pt x="14419" y="6619"/>
                    <a:pt x="14360" y="6595"/>
                    <a:pt x="14348" y="6595"/>
                  </a:cubicBezTo>
                  <a:cubicBezTo>
                    <a:pt x="14360" y="6595"/>
                    <a:pt x="14384" y="6583"/>
                    <a:pt x="14395" y="6583"/>
                  </a:cubicBezTo>
                  <a:lnTo>
                    <a:pt x="14336" y="6583"/>
                  </a:lnTo>
                  <a:cubicBezTo>
                    <a:pt x="14360" y="6577"/>
                    <a:pt x="14369" y="6577"/>
                    <a:pt x="14369" y="6577"/>
                  </a:cubicBezTo>
                  <a:cubicBezTo>
                    <a:pt x="14369" y="6577"/>
                    <a:pt x="14360" y="6577"/>
                    <a:pt x="14348" y="6571"/>
                  </a:cubicBezTo>
                  <a:lnTo>
                    <a:pt x="14348" y="6571"/>
                  </a:lnTo>
                  <a:cubicBezTo>
                    <a:pt x="14357" y="6574"/>
                    <a:pt x="14367" y="6575"/>
                    <a:pt x="14376" y="6575"/>
                  </a:cubicBezTo>
                  <a:cubicBezTo>
                    <a:pt x="14414" y="6575"/>
                    <a:pt x="14453" y="6560"/>
                    <a:pt x="14491" y="6560"/>
                  </a:cubicBezTo>
                  <a:cubicBezTo>
                    <a:pt x="14467" y="6560"/>
                    <a:pt x="14443" y="6548"/>
                    <a:pt x="14407" y="6548"/>
                  </a:cubicBezTo>
                  <a:cubicBezTo>
                    <a:pt x="14414" y="6540"/>
                    <a:pt x="14422" y="6538"/>
                    <a:pt x="14429" y="6536"/>
                  </a:cubicBezTo>
                  <a:lnTo>
                    <a:pt x="14429" y="6536"/>
                  </a:lnTo>
                  <a:cubicBezTo>
                    <a:pt x="14424" y="6531"/>
                    <a:pt x="14416" y="6519"/>
                    <a:pt x="14372" y="6512"/>
                  </a:cubicBezTo>
                  <a:cubicBezTo>
                    <a:pt x="14489" y="6512"/>
                    <a:pt x="14405" y="6512"/>
                    <a:pt x="14396" y="6503"/>
                  </a:cubicBezTo>
                  <a:lnTo>
                    <a:pt x="14396" y="6503"/>
                  </a:lnTo>
                  <a:cubicBezTo>
                    <a:pt x="14396" y="6503"/>
                    <a:pt x="14396" y="6503"/>
                    <a:pt x="14396" y="6503"/>
                  </a:cubicBezTo>
                  <a:cubicBezTo>
                    <a:pt x="14404" y="6503"/>
                    <a:pt x="14441" y="6488"/>
                    <a:pt x="14431" y="6488"/>
                  </a:cubicBezTo>
                  <a:cubicBezTo>
                    <a:pt x="14419" y="6476"/>
                    <a:pt x="14407" y="6476"/>
                    <a:pt x="14384" y="6476"/>
                  </a:cubicBezTo>
                  <a:cubicBezTo>
                    <a:pt x="14419" y="6476"/>
                    <a:pt x="14467" y="6476"/>
                    <a:pt x="14372" y="6464"/>
                  </a:cubicBezTo>
                  <a:cubicBezTo>
                    <a:pt x="14412" y="6454"/>
                    <a:pt x="14435" y="6427"/>
                    <a:pt x="14456" y="6426"/>
                  </a:cubicBezTo>
                  <a:lnTo>
                    <a:pt x="14456" y="6426"/>
                  </a:lnTo>
                  <a:cubicBezTo>
                    <a:pt x="14428" y="6421"/>
                    <a:pt x="14392" y="6418"/>
                    <a:pt x="14358" y="6417"/>
                  </a:cubicBezTo>
                  <a:lnTo>
                    <a:pt x="14358" y="6417"/>
                  </a:lnTo>
                  <a:cubicBezTo>
                    <a:pt x="14397" y="6410"/>
                    <a:pt x="14436" y="6392"/>
                    <a:pt x="14443" y="6357"/>
                  </a:cubicBezTo>
                  <a:lnTo>
                    <a:pt x="14431" y="6357"/>
                  </a:lnTo>
                  <a:cubicBezTo>
                    <a:pt x="14431" y="6352"/>
                    <a:pt x="14429" y="6349"/>
                    <a:pt x="14425" y="6348"/>
                  </a:cubicBezTo>
                  <a:lnTo>
                    <a:pt x="14425" y="6348"/>
                  </a:lnTo>
                  <a:cubicBezTo>
                    <a:pt x="14427" y="6348"/>
                    <a:pt x="14429" y="6348"/>
                    <a:pt x="14431" y="6348"/>
                  </a:cubicBezTo>
                  <a:cubicBezTo>
                    <a:pt x="14443" y="6348"/>
                    <a:pt x="14455" y="6351"/>
                    <a:pt x="14467" y="6357"/>
                  </a:cubicBezTo>
                  <a:cubicBezTo>
                    <a:pt x="14455" y="6345"/>
                    <a:pt x="14407" y="6345"/>
                    <a:pt x="14407" y="6345"/>
                  </a:cubicBezTo>
                  <a:cubicBezTo>
                    <a:pt x="14407" y="6345"/>
                    <a:pt x="14412" y="6345"/>
                    <a:pt x="14419" y="6345"/>
                  </a:cubicBezTo>
                  <a:lnTo>
                    <a:pt x="14419" y="6345"/>
                  </a:lnTo>
                  <a:cubicBezTo>
                    <a:pt x="14419" y="6345"/>
                    <a:pt x="14419" y="6345"/>
                    <a:pt x="14419" y="6345"/>
                  </a:cubicBezTo>
                  <a:lnTo>
                    <a:pt x="14420" y="6345"/>
                  </a:lnTo>
                  <a:lnTo>
                    <a:pt x="14420" y="6345"/>
                  </a:lnTo>
                  <a:cubicBezTo>
                    <a:pt x="14419" y="6345"/>
                    <a:pt x="14419" y="6345"/>
                    <a:pt x="14419" y="6345"/>
                  </a:cubicBezTo>
                  <a:lnTo>
                    <a:pt x="14419" y="6345"/>
                  </a:lnTo>
                  <a:cubicBezTo>
                    <a:pt x="14408" y="6333"/>
                    <a:pt x="14419" y="6333"/>
                    <a:pt x="14431" y="6333"/>
                  </a:cubicBezTo>
                  <a:lnTo>
                    <a:pt x="14360" y="6333"/>
                  </a:lnTo>
                  <a:cubicBezTo>
                    <a:pt x="14443" y="6333"/>
                    <a:pt x="14384" y="6309"/>
                    <a:pt x="14407" y="6309"/>
                  </a:cubicBezTo>
                  <a:cubicBezTo>
                    <a:pt x="14400" y="6309"/>
                    <a:pt x="14378" y="6300"/>
                    <a:pt x="14360" y="6296"/>
                  </a:cubicBezTo>
                  <a:lnTo>
                    <a:pt x="14360" y="6296"/>
                  </a:lnTo>
                  <a:cubicBezTo>
                    <a:pt x="14388" y="6293"/>
                    <a:pt x="14418" y="6286"/>
                    <a:pt x="14455" y="6286"/>
                  </a:cubicBezTo>
                  <a:cubicBezTo>
                    <a:pt x="14419" y="6274"/>
                    <a:pt x="14395" y="6274"/>
                    <a:pt x="14372" y="6274"/>
                  </a:cubicBezTo>
                  <a:cubicBezTo>
                    <a:pt x="14395" y="6262"/>
                    <a:pt x="14503" y="6262"/>
                    <a:pt x="14395" y="6250"/>
                  </a:cubicBezTo>
                  <a:cubicBezTo>
                    <a:pt x="14400" y="6246"/>
                    <a:pt x="14405" y="6243"/>
                    <a:pt x="14412" y="6241"/>
                  </a:cubicBezTo>
                  <a:lnTo>
                    <a:pt x="14412" y="6241"/>
                  </a:lnTo>
                  <a:cubicBezTo>
                    <a:pt x="14414" y="6241"/>
                    <a:pt x="14415" y="6241"/>
                    <a:pt x="14416" y="6241"/>
                  </a:cubicBezTo>
                  <a:cubicBezTo>
                    <a:pt x="14421" y="6241"/>
                    <a:pt x="14423" y="6240"/>
                    <a:pt x="14424" y="6239"/>
                  </a:cubicBezTo>
                  <a:lnTo>
                    <a:pt x="14424" y="6239"/>
                  </a:lnTo>
                  <a:cubicBezTo>
                    <a:pt x="14420" y="6240"/>
                    <a:pt x="14416" y="6240"/>
                    <a:pt x="14412" y="6241"/>
                  </a:cubicBezTo>
                  <a:lnTo>
                    <a:pt x="14412" y="6241"/>
                  </a:lnTo>
                  <a:cubicBezTo>
                    <a:pt x="14408" y="6241"/>
                    <a:pt x="14403" y="6240"/>
                    <a:pt x="14395" y="6238"/>
                  </a:cubicBezTo>
                  <a:cubicBezTo>
                    <a:pt x="14407" y="6226"/>
                    <a:pt x="14467" y="6179"/>
                    <a:pt x="14443" y="6179"/>
                  </a:cubicBezTo>
                  <a:cubicBezTo>
                    <a:pt x="14527" y="6165"/>
                    <a:pt x="14610" y="6159"/>
                    <a:pt x="14694" y="6159"/>
                  </a:cubicBezTo>
                  <a:cubicBezTo>
                    <a:pt x="14753" y="6159"/>
                    <a:pt x="14812" y="6162"/>
                    <a:pt x="14872" y="6167"/>
                  </a:cubicBezTo>
                  <a:cubicBezTo>
                    <a:pt x="14800" y="6167"/>
                    <a:pt x="14729" y="6179"/>
                    <a:pt x="14657" y="6190"/>
                  </a:cubicBezTo>
                  <a:cubicBezTo>
                    <a:pt x="14760" y="6232"/>
                    <a:pt x="15023" y="6290"/>
                    <a:pt x="15161" y="6290"/>
                  </a:cubicBezTo>
                  <a:cubicBezTo>
                    <a:pt x="15183" y="6290"/>
                    <a:pt x="15202" y="6289"/>
                    <a:pt x="15217" y="6286"/>
                  </a:cubicBezTo>
                  <a:lnTo>
                    <a:pt x="15217" y="6286"/>
                  </a:lnTo>
                  <a:cubicBezTo>
                    <a:pt x="15195" y="6291"/>
                    <a:pt x="15222" y="6300"/>
                    <a:pt x="15239" y="6304"/>
                  </a:cubicBezTo>
                  <a:lnTo>
                    <a:pt x="15239" y="6304"/>
                  </a:lnTo>
                  <a:cubicBezTo>
                    <a:pt x="15224" y="6302"/>
                    <a:pt x="15214" y="6301"/>
                    <a:pt x="15208" y="6301"/>
                  </a:cubicBezTo>
                  <a:cubicBezTo>
                    <a:pt x="15207" y="6301"/>
                    <a:pt x="15207" y="6301"/>
                    <a:pt x="15206" y="6301"/>
                  </a:cubicBezTo>
                  <a:lnTo>
                    <a:pt x="15206" y="6301"/>
                  </a:lnTo>
                  <a:cubicBezTo>
                    <a:pt x="15195" y="6299"/>
                    <a:pt x="15183" y="6298"/>
                    <a:pt x="15169" y="6298"/>
                  </a:cubicBezTo>
                  <a:cubicBezTo>
                    <a:pt x="15182" y="6299"/>
                    <a:pt x="15192" y="6301"/>
                    <a:pt x="15201" y="6302"/>
                  </a:cubicBezTo>
                  <a:lnTo>
                    <a:pt x="15201" y="6302"/>
                  </a:lnTo>
                  <a:cubicBezTo>
                    <a:pt x="15203" y="6302"/>
                    <a:pt x="15204" y="6302"/>
                    <a:pt x="15206" y="6301"/>
                  </a:cubicBezTo>
                  <a:lnTo>
                    <a:pt x="15206" y="6301"/>
                  </a:lnTo>
                  <a:cubicBezTo>
                    <a:pt x="15212" y="6302"/>
                    <a:pt x="15217" y="6304"/>
                    <a:pt x="15222" y="6305"/>
                  </a:cubicBezTo>
                  <a:lnTo>
                    <a:pt x="15222" y="6305"/>
                  </a:lnTo>
                  <a:cubicBezTo>
                    <a:pt x="15216" y="6304"/>
                    <a:pt x="15210" y="6303"/>
                    <a:pt x="15201" y="6302"/>
                  </a:cubicBezTo>
                  <a:lnTo>
                    <a:pt x="15201" y="6302"/>
                  </a:lnTo>
                  <a:cubicBezTo>
                    <a:pt x="15182" y="6305"/>
                    <a:pt x="15231" y="6325"/>
                    <a:pt x="15181" y="6333"/>
                  </a:cubicBezTo>
                  <a:lnTo>
                    <a:pt x="15288" y="6333"/>
                  </a:lnTo>
                  <a:cubicBezTo>
                    <a:pt x="15288" y="6333"/>
                    <a:pt x="15193" y="6333"/>
                    <a:pt x="15181" y="6345"/>
                  </a:cubicBezTo>
                  <a:cubicBezTo>
                    <a:pt x="15208" y="6345"/>
                    <a:pt x="15220" y="6353"/>
                    <a:pt x="15233" y="6357"/>
                  </a:cubicBezTo>
                  <a:lnTo>
                    <a:pt x="15146" y="6357"/>
                  </a:lnTo>
                  <a:cubicBezTo>
                    <a:pt x="15265" y="6357"/>
                    <a:pt x="15122" y="6357"/>
                    <a:pt x="15205" y="6369"/>
                  </a:cubicBezTo>
                  <a:cubicBezTo>
                    <a:pt x="15200" y="6369"/>
                    <a:pt x="15196" y="6369"/>
                    <a:pt x="15193" y="6369"/>
                  </a:cubicBezTo>
                  <a:lnTo>
                    <a:pt x="15193" y="6369"/>
                  </a:lnTo>
                  <a:cubicBezTo>
                    <a:pt x="15193" y="6369"/>
                    <a:pt x="15193" y="6369"/>
                    <a:pt x="15193" y="6369"/>
                  </a:cubicBezTo>
                  <a:cubicBezTo>
                    <a:pt x="15169" y="6369"/>
                    <a:pt x="15146" y="6381"/>
                    <a:pt x="15134" y="6381"/>
                  </a:cubicBezTo>
                  <a:cubicBezTo>
                    <a:pt x="15149" y="6381"/>
                    <a:pt x="15165" y="6376"/>
                    <a:pt x="15178" y="6376"/>
                  </a:cubicBezTo>
                  <a:cubicBezTo>
                    <a:pt x="15184" y="6376"/>
                    <a:pt x="15189" y="6377"/>
                    <a:pt x="15193" y="6381"/>
                  </a:cubicBezTo>
                  <a:cubicBezTo>
                    <a:pt x="15205" y="6381"/>
                    <a:pt x="15134" y="6393"/>
                    <a:pt x="15122" y="6393"/>
                  </a:cubicBezTo>
                  <a:cubicBezTo>
                    <a:pt x="15122" y="6393"/>
                    <a:pt x="15205" y="6405"/>
                    <a:pt x="15205" y="6405"/>
                  </a:cubicBezTo>
                  <a:lnTo>
                    <a:pt x="15169" y="6405"/>
                  </a:lnTo>
                  <a:cubicBezTo>
                    <a:pt x="15181" y="6405"/>
                    <a:pt x="15217" y="6417"/>
                    <a:pt x="15217" y="6417"/>
                  </a:cubicBezTo>
                  <a:lnTo>
                    <a:pt x="15157" y="6417"/>
                  </a:lnTo>
                  <a:cubicBezTo>
                    <a:pt x="15181" y="6417"/>
                    <a:pt x="15205" y="6417"/>
                    <a:pt x="15217" y="6429"/>
                  </a:cubicBezTo>
                  <a:cubicBezTo>
                    <a:pt x="15201" y="6429"/>
                    <a:pt x="15175" y="6434"/>
                    <a:pt x="15155" y="6434"/>
                  </a:cubicBezTo>
                  <a:cubicBezTo>
                    <a:pt x="15146" y="6434"/>
                    <a:pt x="15138" y="6433"/>
                    <a:pt x="15134" y="6429"/>
                  </a:cubicBezTo>
                  <a:lnTo>
                    <a:pt x="15134" y="6429"/>
                  </a:lnTo>
                  <a:cubicBezTo>
                    <a:pt x="15146" y="6440"/>
                    <a:pt x="15181" y="6440"/>
                    <a:pt x="15193" y="6440"/>
                  </a:cubicBezTo>
                  <a:cubicBezTo>
                    <a:pt x="15138" y="6440"/>
                    <a:pt x="15193" y="6456"/>
                    <a:pt x="15187" y="6456"/>
                  </a:cubicBezTo>
                  <a:cubicBezTo>
                    <a:pt x="15185" y="6456"/>
                    <a:pt x="15175" y="6454"/>
                    <a:pt x="15151" y="6449"/>
                  </a:cubicBezTo>
                  <a:lnTo>
                    <a:pt x="15151" y="6449"/>
                  </a:lnTo>
                  <a:cubicBezTo>
                    <a:pt x="15149" y="6451"/>
                    <a:pt x="15139" y="6452"/>
                    <a:pt x="15118" y="6452"/>
                  </a:cubicBezTo>
                  <a:lnTo>
                    <a:pt x="15118" y="6452"/>
                  </a:lnTo>
                  <a:cubicBezTo>
                    <a:pt x="15114" y="6450"/>
                    <a:pt x="15110" y="6449"/>
                    <a:pt x="15106" y="6449"/>
                  </a:cubicBezTo>
                  <a:cubicBezTo>
                    <a:pt x="15103" y="6449"/>
                    <a:pt x="15100" y="6450"/>
                    <a:pt x="15098" y="6452"/>
                  </a:cubicBezTo>
                  <a:cubicBezTo>
                    <a:pt x="15106" y="6452"/>
                    <a:pt x="15112" y="6452"/>
                    <a:pt x="15118" y="6452"/>
                  </a:cubicBezTo>
                  <a:lnTo>
                    <a:pt x="15118" y="6452"/>
                  </a:lnTo>
                  <a:cubicBezTo>
                    <a:pt x="15128" y="6457"/>
                    <a:pt x="15139" y="6464"/>
                    <a:pt x="15146" y="6464"/>
                  </a:cubicBezTo>
                  <a:cubicBezTo>
                    <a:pt x="15122" y="6464"/>
                    <a:pt x="15122" y="6476"/>
                    <a:pt x="15146" y="6476"/>
                  </a:cubicBezTo>
                  <a:cubicBezTo>
                    <a:pt x="15122" y="6476"/>
                    <a:pt x="15110" y="6476"/>
                    <a:pt x="15086" y="6488"/>
                  </a:cubicBezTo>
                  <a:lnTo>
                    <a:pt x="15122" y="6488"/>
                  </a:lnTo>
                  <a:cubicBezTo>
                    <a:pt x="15229" y="6500"/>
                    <a:pt x="15062" y="6500"/>
                    <a:pt x="15050" y="6500"/>
                  </a:cubicBezTo>
                  <a:cubicBezTo>
                    <a:pt x="15098" y="6500"/>
                    <a:pt x="15110" y="6512"/>
                    <a:pt x="15157" y="6512"/>
                  </a:cubicBezTo>
                  <a:lnTo>
                    <a:pt x="15134" y="6512"/>
                  </a:lnTo>
                  <a:cubicBezTo>
                    <a:pt x="15110" y="6512"/>
                    <a:pt x="15193" y="6524"/>
                    <a:pt x="15193" y="6524"/>
                  </a:cubicBezTo>
                  <a:cubicBezTo>
                    <a:pt x="15186" y="6525"/>
                    <a:pt x="15181" y="6527"/>
                    <a:pt x="15176" y="6528"/>
                  </a:cubicBezTo>
                  <a:lnTo>
                    <a:pt x="15176" y="6528"/>
                  </a:lnTo>
                  <a:cubicBezTo>
                    <a:pt x="15178" y="6523"/>
                    <a:pt x="15176" y="6522"/>
                    <a:pt x="15172" y="6522"/>
                  </a:cubicBezTo>
                  <a:cubicBezTo>
                    <a:pt x="15163" y="6522"/>
                    <a:pt x="15145" y="6531"/>
                    <a:pt x="15156" y="6531"/>
                  </a:cubicBezTo>
                  <a:cubicBezTo>
                    <a:pt x="15160" y="6531"/>
                    <a:pt x="15166" y="6530"/>
                    <a:pt x="15176" y="6528"/>
                  </a:cubicBezTo>
                  <a:lnTo>
                    <a:pt x="15176" y="6528"/>
                  </a:lnTo>
                  <a:cubicBezTo>
                    <a:pt x="15175" y="6529"/>
                    <a:pt x="15174" y="6531"/>
                    <a:pt x="15172" y="6533"/>
                  </a:cubicBezTo>
                  <a:lnTo>
                    <a:pt x="15172" y="6533"/>
                  </a:lnTo>
                  <a:cubicBezTo>
                    <a:pt x="15116" y="6529"/>
                    <a:pt x="15088" y="6527"/>
                    <a:pt x="15079" y="6527"/>
                  </a:cubicBezTo>
                  <a:cubicBezTo>
                    <a:pt x="15052" y="6527"/>
                    <a:pt x="15164" y="6538"/>
                    <a:pt x="15180" y="6538"/>
                  </a:cubicBezTo>
                  <a:cubicBezTo>
                    <a:pt x="15184" y="6538"/>
                    <a:pt x="15182" y="6538"/>
                    <a:pt x="15169" y="6536"/>
                  </a:cubicBezTo>
                  <a:cubicBezTo>
                    <a:pt x="15170" y="6535"/>
                    <a:pt x="15171" y="6534"/>
                    <a:pt x="15172" y="6533"/>
                  </a:cubicBezTo>
                  <a:lnTo>
                    <a:pt x="15172" y="6533"/>
                  </a:lnTo>
                  <a:cubicBezTo>
                    <a:pt x="15186" y="6533"/>
                    <a:pt x="15200" y="6535"/>
                    <a:pt x="15217" y="6536"/>
                  </a:cubicBezTo>
                  <a:cubicBezTo>
                    <a:pt x="15193" y="6536"/>
                    <a:pt x="15193" y="6536"/>
                    <a:pt x="15229" y="6548"/>
                  </a:cubicBezTo>
                  <a:cubicBezTo>
                    <a:pt x="15134" y="6548"/>
                    <a:pt x="15157" y="6548"/>
                    <a:pt x="15050" y="6560"/>
                  </a:cubicBezTo>
                  <a:lnTo>
                    <a:pt x="15110" y="6560"/>
                  </a:lnTo>
                  <a:cubicBezTo>
                    <a:pt x="15127" y="6565"/>
                    <a:pt x="15139" y="6569"/>
                    <a:pt x="15148" y="6571"/>
                  </a:cubicBezTo>
                  <a:lnTo>
                    <a:pt x="15157" y="6571"/>
                  </a:lnTo>
                  <a:cubicBezTo>
                    <a:pt x="15157" y="6572"/>
                    <a:pt x="15157" y="6573"/>
                    <a:pt x="15157" y="6574"/>
                  </a:cubicBezTo>
                  <a:lnTo>
                    <a:pt x="15157" y="6574"/>
                  </a:lnTo>
                  <a:cubicBezTo>
                    <a:pt x="15155" y="6574"/>
                    <a:pt x="15152" y="6573"/>
                    <a:pt x="15148" y="6571"/>
                  </a:cubicBezTo>
                  <a:lnTo>
                    <a:pt x="15098" y="6571"/>
                  </a:lnTo>
                  <a:cubicBezTo>
                    <a:pt x="15114" y="6571"/>
                    <a:pt x="15143" y="6576"/>
                    <a:pt x="15158" y="6578"/>
                  </a:cubicBezTo>
                  <a:lnTo>
                    <a:pt x="15158" y="6578"/>
                  </a:lnTo>
                  <a:cubicBezTo>
                    <a:pt x="15158" y="6577"/>
                    <a:pt x="15158" y="6576"/>
                    <a:pt x="15157" y="6574"/>
                  </a:cubicBezTo>
                  <a:lnTo>
                    <a:pt x="15157" y="6574"/>
                  </a:lnTo>
                  <a:cubicBezTo>
                    <a:pt x="15168" y="6578"/>
                    <a:pt x="15170" y="6579"/>
                    <a:pt x="15166" y="6579"/>
                  </a:cubicBezTo>
                  <a:cubicBezTo>
                    <a:pt x="15165" y="6579"/>
                    <a:pt x="15162" y="6579"/>
                    <a:pt x="15158" y="6578"/>
                  </a:cubicBezTo>
                  <a:lnTo>
                    <a:pt x="15158" y="6578"/>
                  </a:lnTo>
                  <a:cubicBezTo>
                    <a:pt x="15160" y="6595"/>
                    <a:pt x="15172" y="6595"/>
                    <a:pt x="15193" y="6595"/>
                  </a:cubicBezTo>
                  <a:cubicBezTo>
                    <a:pt x="15157" y="6601"/>
                    <a:pt x="15157" y="6604"/>
                    <a:pt x="15172" y="6604"/>
                  </a:cubicBezTo>
                  <a:cubicBezTo>
                    <a:pt x="15185" y="6604"/>
                    <a:pt x="15210" y="6602"/>
                    <a:pt x="15232" y="6597"/>
                  </a:cubicBezTo>
                  <a:lnTo>
                    <a:pt x="15232" y="6597"/>
                  </a:lnTo>
                  <a:cubicBezTo>
                    <a:pt x="15210" y="6602"/>
                    <a:pt x="15203" y="6606"/>
                    <a:pt x="15203" y="6608"/>
                  </a:cubicBezTo>
                  <a:lnTo>
                    <a:pt x="15203" y="6608"/>
                  </a:lnTo>
                  <a:cubicBezTo>
                    <a:pt x="15195" y="6607"/>
                    <a:pt x="15184" y="6607"/>
                    <a:pt x="15169" y="6607"/>
                  </a:cubicBezTo>
                  <a:cubicBezTo>
                    <a:pt x="15193" y="6619"/>
                    <a:pt x="15217" y="6619"/>
                    <a:pt x="15241" y="6619"/>
                  </a:cubicBezTo>
                  <a:cubicBezTo>
                    <a:pt x="15241" y="6619"/>
                    <a:pt x="15229" y="6619"/>
                    <a:pt x="15217" y="6631"/>
                  </a:cubicBezTo>
                  <a:cubicBezTo>
                    <a:pt x="15237" y="6627"/>
                    <a:pt x="15257" y="6626"/>
                    <a:pt x="15276" y="6626"/>
                  </a:cubicBezTo>
                  <a:cubicBezTo>
                    <a:pt x="15316" y="6626"/>
                    <a:pt x="15356" y="6631"/>
                    <a:pt x="15396" y="6631"/>
                  </a:cubicBezTo>
                  <a:cubicBezTo>
                    <a:pt x="15364" y="6635"/>
                    <a:pt x="15347" y="6636"/>
                    <a:pt x="15334" y="6636"/>
                  </a:cubicBezTo>
                  <a:cubicBezTo>
                    <a:pt x="15308" y="6636"/>
                    <a:pt x="15300" y="6631"/>
                    <a:pt x="15229" y="6631"/>
                  </a:cubicBezTo>
                  <a:lnTo>
                    <a:pt x="15181" y="6631"/>
                  </a:lnTo>
                  <a:cubicBezTo>
                    <a:pt x="15181" y="6634"/>
                    <a:pt x="15183" y="6635"/>
                    <a:pt x="15185" y="6635"/>
                  </a:cubicBezTo>
                  <a:cubicBezTo>
                    <a:pt x="15186" y="6635"/>
                    <a:pt x="15187" y="6634"/>
                    <a:pt x="15187" y="6634"/>
                  </a:cubicBezTo>
                  <a:lnTo>
                    <a:pt x="15187" y="6634"/>
                  </a:lnTo>
                  <a:cubicBezTo>
                    <a:pt x="15183" y="6636"/>
                    <a:pt x="15178" y="6639"/>
                    <a:pt x="15169" y="6643"/>
                  </a:cubicBezTo>
                  <a:cubicBezTo>
                    <a:pt x="15229" y="6643"/>
                    <a:pt x="15276" y="6655"/>
                    <a:pt x="15336" y="6655"/>
                  </a:cubicBezTo>
                  <a:lnTo>
                    <a:pt x="15217" y="6655"/>
                  </a:lnTo>
                  <a:cubicBezTo>
                    <a:pt x="15205" y="6655"/>
                    <a:pt x="15193" y="6655"/>
                    <a:pt x="15169" y="6667"/>
                  </a:cubicBezTo>
                  <a:cubicBezTo>
                    <a:pt x="15187" y="6661"/>
                    <a:pt x="15202" y="6658"/>
                    <a:pt x="15215" y="6658"/>
                  </a:cubicBezTo>
                  <a:cubicBezTo>
                    <a:pt x="15229" y="6658"/>
                    <a:pt x="15241" y="6661"/>
                    <a:pt x="15253" y="6667"/>
                  </a:cubicBezTo>
                  <a:lnTo>
                    <a:pt x="15238" y="6667"/>
                  </a:lnTo>
                  <a:cubicBezTo>
                    <a:pt x="15239" y="6669"/>
                    <a:pt x="15240" y="6671"/>
                    <a:pt x="15240" y="6674"/>
                  </a:cubicBezTo>
                  <a:lnTo>
                    <a:pt x="15240" y="6674"/>
                  </a:lnTo>
                  <a:cubicBezTo>
                    <a:pt x="15240" y="6673"/>
                    <a:pt x="15240" y="6673"/>
                    <a:pt x="15240" y="6673"/>
                  </a:cubicBezTo>
                  <a:cubicBezTo>
                    <a:pt x="15238" y="6673"/>
                    <a:pt x="15233" y="6679"/>
                    <a:pt x="15217" y="6679"/>
                  </a:cubicBezTo>
                  <a:cubicBezTo>
                    <a:pt x="15193" y="6702"/>
                    <a:pt x="15348" y="6702"/>
                    <a:pt x="15276" y="6702"/>
                  </a:cubicBezTo>
                  <a:lnTo>
                    <a:pt x="15193" y="6702"/>
                  </a:lnTo>
                  <a:cubicBezTo>
                    <a:pt x="15265" y="6702"/>
                    <a:pt x="15336" y="6702"/>
                    <a:pt x="15407" y="6714"/>
                  </a:cubicBezTo>
                  <a:cubicBezTo>
                    <a:pt x="15574" y="6702"/>
                    <a:pt x="15467" y="6702"/>
                    <a:pt x="15419" y="6702"/>
                  </a:cubicBezTo>
                  <a:lnTo>
                    <a:pt x="15443" y="6702"/>
                  </a:lnTo>
                  <a:cubicBezTo>
                    <a:pt x="15431" y="6679"/>
                    <a:pt x="15443" y="6667"/>
                    <a:pt x="15491" y="6655"/>
                  </a:cubicBezTo>
                  <a:lnTo>
                    <a:pt x="15491" y="6655"/>
                  </a:lnTo>
                  <a:cubicBezTo>
                    <a:pt x="15488" y="6655"/>
                    <a:pt x="15485" y="6655"/>
                    <a:pt x="15483" y="6656"/>
                  </a:cubicBezTo>
                  <a:cubicBezTo>
                    <a:pt x="15482" y="6655"/>
                    <a:pt x="15478" y="6655"/>
                    <a:pt x="15467" y="6655"/>
                  </a:cubicBezTo>
                  <a:cubicBezTo>
                    <a:pt x="15622" y="6655"/>
                    <a:pt x="15396" y="6643"/>
                    <a:pt x="15527" y="6643"/>
                  </a:cubicBezTo>
                  <a:cubicBezTo>
                    <a:pt x="15523" y="6640"/>
                    <a:pt x="15522" y="6638"/>
                    <a:pt x="15522" y="6636"/>
                  </a:cubicBezTo>
                  <a:lnTo>
                    <a:pt x="15522" y="6636"/>
                  </a:lnTo>
                  <a:cubicBezTo>
                    <a:pt x="15532" y="6638"/>
                    <a:pt x="15541" y="6640"/>
                    <a:pt x="15550" y="6643"/>
                  </a:cubicBezTo>
                  <a:cubicBezTo>
                    <a:pt x="15538" y="6637"/>
                    <a:pt x="15529" y="6634"/>
                    <a:pt x="15525" y="6634"/>
                  </a:cubicBezTo>
                  <a:lnTo>
                    <a:pt x="15525" y="6634"/>
                  </a:lnTo>
                  <a:cubicBezTo>
                    <a:pt x="15523" y="6634"/>
                    <a:pt x="15522" y="6635"/>
                    <a:pt x="15522" y="6636"/>
                  </a:cubicBezTo>
                  <a:lnTo>
                    <a:pt x="15522" y="6636"/>
                  </a:lnTo>
                  <a:cubicBezTo>
                    <a:pt x="15500" y="6632"/>
                    <a:pt x="15475" y="6631"/>
                    <a:pt x="15449" y="6631"/>
                  </a:cubicBezTo>
                  <a:lnTo>
                    <a:pt x="15449" y="6631"/>
                  </a:lnTo>
                  <a:cubicBezTo>
                    <a:pt x="15457" y="6628"/>
                    <a:pt x="15463" y="6623"/>
                    <a:pt x="15467" y="6619"/>
                  </a:cubicBezTo>
                  <a:cubicBezTo>
                    <a:pt x="15467" y="6619"/>
                    <a:pt x="15407" y="6595"/>
                    <a:pt x="15396" y="6595"/>
                  </a:cubicBezTo>
                  <a:cubicBezTo>
                    <a:pt x="15419" y="6595"/>
                    <a:pt x="15431" y="6583"/>
                    <a:pt x="15443" y="6583"/>
                  </a:cubicBezTo>
                  <a:lnTo>
                    <a:pt x="15384" y="6583"/>
                  </a:lnTo>
                  <a:cubicBezTo>
                    <a:pt x="15407" y="6577"/>
                    <a:pt x="15416" y="6577"/>
                    <a:pt x="15418" y="6577"/>
                  </a:cubicBezTo>
                  <a:cubicBezTo>
                    <a:pt x="15419" y="6577"/>
                    <a:pt x="15413" y="6577"/>
                    <a:pt x="15407" y="6571"/>
                  </a:cubicBezTo>
                  <a:lnTo>
                    <a:pt x="15407" y="6571"/>
                  </a:lnTo>
                  <a:cubicBezTo>
                    <a:pt x="15415" y="6574"/>
                    <a:pt x="15423" y="6575"/>
                    <a:pt x="15431" y="6575"/>
                  </a:cubicBezTo>
                  <a:cubicBezTo>
                    <a:pt x="15466" y="6575"/>
                    <a:pt x="15510" y="6560"/>
                    <a:pt x="15538" y="6560"/>
                  </a:cubicBezTo>
                  <a:lnTo>
                    <a:pt x="15550" y="6560"/>
                  </a:lnTo>
                  <a:cubicBezTo>
                    <a:pt x="15515" y="6560"/>
                    <a:pt x="15491" y="6548"/>
                    <a:pt x="15455" y="6548"/>
                  </a:cubicBezTo>
                  <a:cubicBezTo>
                    <a:pt x="15462" y="6540"/>
                    <a:pt x="15470" y="6537"/>
                    <a:pt x="15477" y="6536"/>
                  </a:cubicBezTo>
                  <a:lnTo>
                    <a:pt x="15477" y="6536"/>
                  </a:lnTo>
                  <a:cubicBezTo>
                    <a:pt x="15473" y="6531"/>
                    <a:pt x="15468" y="6519"/>
                    <a:pt x="15431" y="6512"/>
                  </a:cubicBezTo>
                  <a:cubicBezTo>
                    <a:pt x="15549" y="6512"/>
                    <a:pt x="15456" y="6512"/>
                    <a:pt x="15444" y="6503"/>
                  </a:cubicBezTo>
                  <a:lnTo>
                    <a:pt x="15444" y="6503"/>
                  </a:lnTo>
                  <a:cubicBezTo>
                    <a:pt x="15453" y="6503"/>
                    <a:pt x="15491" y="6488"/>
                    <a:pt x="15491" y="6488"/>
                  </a:cubicBezTo>
                  <a:cubicBezTo>
                    <a:pt x="15467" y="6476"/>
                    <a:pt x="15455" y="6476"/>
                    <a:pt x="15443" y="6476"/>
                  </a:cubicBezTo>
                  <a:cubicBezTo>
                    <a:pt x="15467" y="6476"/>
                    <a:pt x="15515" y="6476"/>
                    <a:pt x="15419" y="6464"/>
                  </a:cubicBezTo>
                  <a:cubicBezTo>
                    <a:pt x="15458" y="6455"/>
                    <a:pt x="15489" y="6429"/>
                    <a:pt x="15505" y="6426"/>
                  </a:cubicBezTo>
                  <a:lnTo>
                    <a:pt x="15505" y="6426"/>
                  </a:lnTo>
                  <a:cubicBezTo>
                    <a:pt x="15508" y="6427"/>
                    <a:pt x="15512" y="6428"/>
                    <a:pt x="15515" y="6429"/>
                  </a:cubicBezTo>
                  <a:cubicBezTo>
                    <a:pt x="15513" y="6427"/>
                    <a:pt x="15511" y="6426"/>
                    <a:pt x="15508" y="6426"/>
                  </a:cubicBezTo>
                  <a:cubicBezTo>
                    <a:pt x="15507" y="6426"/>
                    <a:pt x="15506" y="6426"/>
                    <a:pt x="15505" y="6426"/>
                  </a:cubicBezTo>
                  <a:lnTo>
                    <a:pt x="15505" y="6426"/>
                  </a:lnTo>
                  <a:cubicBezTo>
                    <a:pt x="15478" y="6421"/>
                    <a:pt x="15445" y="6418"/>
                    <a:pt x="15413" y="6417"/>
                  </a:cubicBezTo>
                  <a:lnTo>
                    <a:pt x="15413" y="6417"/>
                  </a:lnTo>
                  <a:cubicBezTo>
                    <a:pt x="15452" y="6410"/>
                    <a:pt x="15496" y="6392"/>
                    <a:pt x="15503" y="6357"/>
                  </a:cubicBezTo>
                  <a:lnTo>
                    <a:pt x="15491" y="6357"/>
                  </a:lnTo>
                  <a:cubicBezTo>
                    <a:pt x="15486" y="6352"/>
                    <a:pt x="15481" y="6349"/>
                    <a:pt x="15476" y="6348"/>
                  </a:cubicBezTo>
                  <a:lnTo>
                    <a:pt x="15476" y="6348"/>
                  </a:lnTo>
                  <a:cubicBezTo>
                    <a:pt x="15477" y="6348"/>
                    <a:pt x="15479" y="6348"/>
                    <a:pt x="15480" y="6348"/>
                  </a:cubicBezTo>
                  <a:cubicBezTo>
                    <a:pt x="15491" y="6348"/>
                    <a:pt x="15503" y="6351"/>
                    <a:pt x="15515" y="6357"/>
                  </a:cubicBezTo>
                  <a:cubicBezTo>
                    <a:pt x="15503" y="6345"/>
                    <a:pt x="15467" y="6345"/>
                    <a:pt x="15455" y="6345"/>
                  </a:cubicBezTo>
                  <a:cubicBezTo>
                    <a:pt x="15455" y="6345"/>
                    <a:pt x="15460" y="6345"/>
                    <a:pt x="15467" y="6345"/>
                  </a:cubicBezTo>
                  <a:lnTo>
                    <a:pt x="15467" y="6345"/>
                  </a:lnTo>
                  <a:cubicBezTo>
                    <a:pt x="15467" y="6345"/>
                    <a:pt x="15467" y="6345"/>
                    <a:pt x="15467" y="6345"/>
                  </a:cubicBezTo>
                  <a:lnTo>
                    <a:pt x="15467" y="6345"/>
                  </a:lnTo>
                  <a:lnTo>
                    <a:pt x="15467" y="6345"/>
                  </a:lnTo>
                  <a:cubicBezTo>
                    <a:pt x="15467" y="6345"/>
                    <a:pt x="15467" y="6345"/>
                    <a:pt x="15467" y="6345"/>
                  </a:cubicBezTo>
                  <a:lnTo>
                    <a:pt x="15467" y="6345"/>
                  </a:lnTo>
                  <a:cubicBezTo>
                    <a:pt x="15455" y="6333"/>
                    <a:pt x="15467" y="6333"/>
                    <a:pt x="15479" y="6333"/>
                  </a:cubicBezTo>
                  <a:lnTo>
                    <a:pt x="15407" y="6333"/>
                  </a:lnTo>
                  <a:cubicBezTo>
                    <a:pt x="15491" y="6333"/>
                    <a:pt x="15431" y="6309"/>
                    <a:pt x="15467" y="6309"/>
                  </a:cubicBezTo>
                  <a:cubicBezTo>
                    <a:pt x="15452" y="6309"/>
                    <a:pt x="15432" y="6300"/>
                    <a:pt x="15413" y="6296"/>
                  </a:cubicBezTo>
                  <a:lnTo>
                    <a:pt x="15413" y="6296"/>
                  </a:lnTo>
                  <a:cubicBezTo>
                    <a:pt x="15444" y="6293"/>
                    <a:pt x="15466" y="6286"/>
                    <a:pt x="15503" y="6286"/>
                  </a:cubicBezTo>
                  <a:cubicBezTo>
                    <a:pt x="15479" y="6274"/>
                    <a:pt x="15443" y="6274"/>
                    <a:pt x="15419" y="6274"/>
                  </a:cubicBezTo>
                  <a:cubicBezTo>
                    <a:pt x="15455" y="6262"/>
                    <a:pt x="15550" y="6262"/>
                    <a:pt x="15443" y="6250"/>
                  </a:cubicBezTo>
                  <a:cubicBezTo>
                    <a:pt x="15451" y="6246"/>
                    <a:pt x="15458" y="6243"/>
                    <a:pt x="15464" y="6241"/>
                  </a:cubicBezTo>
                  <a:lnTo>
                    <a:pt x="15464" y="6241"/>
                  </a:lnTo>
                  <a:cubicBezTo>
                    <a:pt x="15464" y="6241"/>
                    <a:pt x="15464" y="6241"/>
                    <a:pt x="15464" y="6241"/>
                  </a:cubicBezTo>
                  <a:cubicBezTo>
                    <a:pt x="15460" y="6241"/>
                    <a:pt x="15453" y="6241"/>
                    <a:pt x="15443" y="6238"/>
                  </a:cubicBezTo>
                  <a:cubicBezTo>
                    <a:pt x="15527" y="6214"/>
                    <a:pt x="15360" y="6202"/>
                    <a:pt x="15515" y="6179"/>
                  </a:cubicBezTo>
                  <a:cubicBezTo>
                    <a:pt x="15503" y="6173"/>
                    <a:pt x="15488" y="6170"/>
                    <a:pt x="15473" y="6170"/>
                  </a:cubicBezTo>
                  <a:cubicBezTo>
                    <a:pt x="15458" y="6170"/>
                    <a:pt x="15443" y="6173"/>
                    <a:pt x="15431" y="6179"/>
                  </a:cubicBezTo>
                  <a:cubicBezTo>
                    <a:pt x="15443" y="6167"/>
                    <a:pt x="15467" y="6167"/>
                    <a:pt x="15479" y="6167"/>
                  </a:cubicBezTo>
                  <a:cubicBezTo>
                    <a:pt x="15467" y="6167"/>
                    <a:pt x="15443" y="6155"/>
                    <a:pt x="15431" y="6155"/>
                  </a:cubicBezTo>
                  <a:cubicBezTo>
                    <a:pt x="15348" y="6155"/>
                    <a:pt x="15217" y="6179"/>
                    <a:pt x="15193" y="6179"/>
                  </a:cubicBezTo>
                  <a:cubicBezTo>
                    <a:pt x="15253" y="6179"/>
                    <a:pt x="15181" y="6202"/>
                    <a:pt x="15169" y="6214"/>
                  </a:cubicBezTo>
                  <a:cubicBezTo>
                    <a:pt x="15177" y="6214"/>
                    <a:pt x="15206" y="6209"/>
                    <a:pt x="15207" y="6209"/>
                  </a:cubicBezTo>
                  <a:lnTo>
                    <a:pt x="15207" y="6209"/>
                  </a:lnTo>
                  <a:cubicBezTo>
                    <a:pt x="15208" y="6209"/>
                    <a:pt x="15201" y="6210"/>
                    <a:pt x="15181" y="6214"/>
                  </a:cubicBezTo>
                  <a:lnTo>
                    <a:pt x="15241" y="6214"/>
                  </a:lnTo>
                  <a:cubicBezTo>
                    <a:pt x="15205" y="6214"/>
                    <a:pt x="15217" y="6226"/>
                    <a:pt x="15157" y="6226"/>
                  </a:cubicBezTo>
                  <a:cubicBezTo>
                    <a:pt x="15169" y="6226"/>
                    <a:pt x="15178" y="6226"/>
                    <a:pt x="15185" y="6227"/>
                  </a:cubicBezTo>
                  <a:lnTo>
                    <a:pt x="15185" y="6227"/>
                  </a:lnTo>
                  <a:cubicBezTo>
                    <a:pt x="15165" y="6232"/>
                    <a:pt x="15146" y="6238"/>
                    <a:pt x="15146" y="6238"/>
                  </a:cubicBezTo>
                  <a:cubicBezTo>
                    <a:pt x="15148" y="6241"/>
                    <a:pt x="15151" y="6242"/>
                    <a:pt x="15154" y="6242"/>
                  </a:cubicBezTo>
                  <a:cubicBezTo>
                    <a:pt x="15157" y="6242"/>
                    <a:pt x="15160" y="6241"/>
                    <a:pt x="15162" y="6241"/>
                  </a:cubicBezTo>
                  <a:cubicBezTo>
                    <a:pt x="15166" y="6241"/>
                    <a:pt x="15169" y="6244"/>
                    <a:pt x="15169" y="6262"/>
                  </a:cubicBezTo>
                  <a:cubicBezTo>
                    <a:pt x="15146" y="6250"/>
                    <a:pt x="14884" y="6167"/>
                    <a:pt x="14895" y="6155"/>
                  </a:cubicBezTo>
                  <a:cubicBezTo>
                    <a:pt x="14907" y="6147"/>
                    <a:pt x="14920" y="6140"/>
                    <a:pt x="14934" y="6135"/>
                  </a:cubicBezTo>
                  <a:lnTo>
                    <a:pt x="14934" y="6135"/>
                  </a:lnTo>
                  <a:cubicBezTo>
                    <a:pt x="14893" y="6143"/>
                    <a:pt x="14836" y="6153"/>
                    <a:pt x="14790" y="6153"/>
                  </a:cubicBezTo>
                  <a:cubicBezTo>
                    <a:pt x="14765" y="6153"/>
                    <a:pt x="14744" y="6150"/>
                    <a:pt x="14729" y="6143"/>
                  </a:cubicBezTo>
                  <a:cubicBezTo>
                    <a:pt x="14761" y="6121"/>
                    <a:pt x="14789" y="6114"/>
                    <a:pt x="14819" y="6114"/>
                  </a:cubicBezTo>
                  <a:cubicBezTo>
                    <a:pt x="14854" y="6114"/>
                    <a:pt x="14893" y="6124"/>
                    <a:pt x="14948" y="6130"/>
                  </a:cubicBezTo>
                  <a:lnTo>
                    <a:pt x="14948" y="6130"/>
                  </a:lnTo>
                  <a:cubicBezTo>
                    <a:pt x="14989" y="6117"/>
                    <a:pt x="15037" y="6112"/>
                    <a:pt x="15088" y="6112"/>
                  </a:cubicBezTo>
                  <a:cubicBezTo>
                    <a:pt x="15241" y="6112"/>
                    <a:pt x="15423" y="6155"/>
                    <a:pt x="15527" y="6155"/>
                  </a:cubicBezTo>
                  <a:cubicBezTo>
                    <a:pt x="15527" y="6161"/>
                    <a:pt x="15527" y="6164"/>
                    <a:pt x="15525" y="6164"/>
                  </a:cubicBezTo>
                  <a:cubicBezTo>
                    <a:pt x="15524" y="6164"/>
                    <a:pt x="15521" y="6161"/>
                    <a:pt x="15515" y="6155"/>
                  </a:cubicBezTo>
                  <a:lnTo>
                    <a:pt x="15515" y="6155"/>
                  </a:lnTo>
                  <a:cubicBezTo>
                    <a:pt x="15515" y="6167"/>
                    <a:pt x="15527" y="6167"/>
                    <a:pt x="15515" y="6202"/>
                  </a:cubicBezTo>
                  <a:cubicBezTo>
                    <a:pt x="15645" y="6192"/>
                    <a:pt x="15735" y="6141"/>
                    <a:pt x="15849" y="6141"/>
                  </a:cubicBezTo>
                  <a:cubicBezTo>
                    <a:pt x="15860" y="6141"/>
                    <a:pt x="15872" y="6142"/>
                    <a:pt x="15884" y="6143"/>
                  </a:cubicBezTo>
                  <a:cubicBezTo>
                    <a:pt x="15941" y="6152"/>
                    <a:pt x="16037" y="6231"/>
                    <a:pt x="16103" y="6231"/>
                  </a:cubicBezTo>
                  <a:cubicBezTo>
                    <a:pt x="16119" y="6231"/>
                    <a:pt x="16134" y="6226"/>
                    <a:pt x="16146" y="6214"/>
                  </a:cubicBezTo>
                  <a:cubicBezTo>
                    <a:pt x="16146" y="6214"/>
                    <a:pt x="16074" y="6179"/>
                    <a:pt x="16062" y="6167"/>
                  </a:cubicBezTo>
                  <a:cubicBezTo>
                    <a:pt x="16062" y="6167"/>
                    <a:pt x="16396" y="6155"/>
                    <a:pt x="16431" y="6143"/>
                  </a:cubicBezTo>
                  <a:cubicBezTo>
                    <a:pt x="16526" y="6143"/>
                    <a:pt x="16713" y="6087"/>
                    <a:pt x="16854" y="6087"/>
                  </a:cubicBezTo>
                  <a:cubicBezTo>
                    <a:pt x="16909" y="6087"/>
                    <a:pt x="16958" y="6096"/>
                    <a:pt x="16991" y="6119"/>
                  </a:cubicBezTo>
                  <a:cubicBezTo>
                    <a:pt x="17003" y="6119"/>
                    <a:pt x="16920" y="6143"/>
                    <a:pt x="16955" y="6155"/>
                  </a:cubicBezTo>
                  <a:cubicBezTo>
                    <a:pt x="17086" y="6119"/>
                    <a:pt x="17134" y="6107"/>
                    <a:pt x="17241" y="6071"/>
                  </a:cubicBezTo>
                  <a:cubicBezTo>
                    <a:pt x="17259" y="6067"/>
                    <a:pt x="17286" y="6065"/>
                    <a:pt x="17320" y="6065"/>
                  </a:cubicBezTo>
                  <a:cubicBezTo>
                    <a:pt x="17485" y="6065"/>
                    <a:pt x="17811" y="6112"/>
                    <a:pt x="17965" y="6112"/>
                  </a:cubicBezTo>
                  <a:cubicBezTo>
                    <a:pt x="18014" y="6112"/>
                    <a:pt x="18046" y="6107"/>
                    <a:pt x="18051" y="6095"/>
                  </a:cubicBezTo>
                  <a:lnTo>
                    <a:pt x="18051" y="6095"/>
                  </a:lnTo>
                  <a:cubicBezTo>
                    <a:pt x="18051" y="6107"/>
                    <a:pt x="18003" y="6131"/>
                    <a:pt x="18003" y="6131"/>
                  </a:cubicBezTo>
                  <a:cubicBezTo>
                    <a:pt x="18016" y="6132"/>
                    <a:pt x="18029" y="6132"/>
                    <a:pt x="18042" y="6132"/>
                  </a:cubicBezTo>
                  <a:cubicBezTo>
                    <a:pt x="18240" y="6132"/>
                    <a:pt x="18487" y="6064"/>
                    <a:pt x="18723" y="6064"/>
                  </a:cubicBezTo>
                  <a:cubicBezTo>
                    <a:pt x="18765" y="6064"/>
                    <a:pt x="18807" y="6066"/>
                    <a:pt x="18848" y="6071"/>
                  </a:cubicBezTo>
                  <a:cubicBezTo>
                    <a:pt x="18658" y="6036"/>
                    <a:pt x="19075" y="5952"/>
                    <a:pt x="19098" y="5940"/>
                  </a:cubicBezTo>
                  <a:cubicBezTo>
                    <a:pt x="19051" y="5928"/>
                    <a:pt x="19003" y="5917"/>
                    <a:pt x="18944" y="5905"/>
                  </a:cubicBezTo>
                  <a:cubicBezTo>
                    <a:pt x="18979" y="5898"/>
                    <a:pt x="19131" y="5878"/>
                    <a:pt x="19214" y="5878"/>
                  </a:cubicBezTo>
                  <a:cubicBezTo>
                    <a:pt x="19272" y="5878"/>
                    <a:pt x="19297" y="5887"/>
                    <a:pt x="19229" y="5917"/>
                  </a:cubicBezTo>
                  <a:cubicBezTo>
                    <a:pt x="19244" y="5912"/>
                    <a:pt x="19261" y="5909"/>
                    <a:pt x="19278" y="5909"/>
                  </a:cubicBezTo>
                  <a:cubicBezTo>
                    <a:pt x="19302" y="5909"/>
                    <a:pt x="19327" y="5915"/>
                    <a:pt x="19348" y="5928"/>
                  </a:cubicBezTo>
                  <a:cubicBezTo>
                    <a:pt x="19384" y="5988"/>
                    <a:pt x="18944" y="5940"/>
                    <a:pt x="19003" y="6059"/>
                  </a:cubicBezTo>
                  <a:cubicBezTo>
                    <a:pt x="19029" y="6052"/>
                    <a:pt x="19061" y="6048"/>
                    <a:pt x="19097" y="6048"/>
                  </a:cubicBezTo>
                  <a:cubicBezTo>
                    <a:pt x="19222" y="6048"/>
                    <a:pt x="19396" y="6089"/>
                    <a:pt x="19563" y="6107"/>
                  </a:cubicBezTo>
                  <a:cubicBezTo>
                    <a:pt x="19597" y="6110"/>
                    <a:pt x="19632" y="6112"/>
                    <a:pt x="19667" y="6112"/>
                  </a:cubicBezTo>
                  <a:cubicBezTo>
                    <a:pt x="20017" y="6112"/>
                    <a:pt x="20384" y="5962"/>
                    <a:pt x="20741" y="5940"/>
                  </a:cubicBezTo>
                  <a:lnTo>
                    <a:pt x="20741" y="5940"/>
                  </a:lnTo>
                  <a:cubicBezTo>
                    <a:pt x="20622" y="5988"/>
                    <a:pt x="20730" y="5988"/>
                    <a:pt x="20730" y="6059"/>
                  </a:cubicBezTo>
                  <a:cubicBezTo>
                    <a:pt x="20673" y="6044"/>
                    <a:pt x="20617" y="6038"/>
                    <a:pt x="20560" y="6038"/>
                  </a:cubicBezTo>
                  <a:cubicBezTo>
                    <a:pt x="20411" y="6038"/>
                    <a:pt x="20262" y="6079"/>
                    <a:pt x="20112" y="6083"/>
                  </a:cubicBezTo>
                  <a:lnTo>
                    <a:pt x="20112" y="6083"/>
                  </a:lnTo>
                  <a:cubicBezTo>
                    <a:pt x="20100" y="6081"/>
                    <a:pt x="20089" y="6080"/>
                    <a:pt x="20083" y="6080"/>
                  </a:cubicBezTo>
                  <a:cubicBezTo>
                    <a:pt x="20078" y="6080"/>
                    <a:pt x="20078" y="6081"/>
                    <a:pt x="20087" y="6083"/>
                  </a:cubicBezTo>
                  <a:cubicBezTo>
                    <a:pt x="20095" y="6083"/>
                    <a:pt x="20104" y="6083"/>
                    <a:pt x="20112" y="6083"/>
                  </a:cubicBezTo>
                  <a:lnTo>
                    <a:pt x="20112" y="6083"/>
                  </a:lnTo>
                  <a:cubicBezTo>
                    <a:pt x="20155" y="6089"/>
                    <a:pt x="20218" y="6104"/>
                    <a:pt x="20158" y="6119"/>
                  </a:cubicBezTo>
                  <a:cubicBezTo>
                    <a:pt x="20291" y="6105"/>
                    <a:pt x="20407" y="6099"/>
                    <a:pt x="20521" y="6099"/>
                  </a:cubicBezTo>
                  <a:cubicBezTo>
                    <a:pt x="20602" y="6099"/>
                    <a:pt x="20681" y="6102"/>
                    <a:pt x="20765" y="6107"/>
                  </a:cubicBezTo>
                  <a:cubicBezTo>
                    <a:pt x="20753" y="6167"/>
                    <a:pt x="20741" y="6226"/>
                    <a:pt x="20730" y="6286"/>
                  </a:cubicBezTo>
                  <a:cubicBezTo>
                    <a:pt x="20740" y="6286"/>
                    <a:pt x="20753" y="6281"/>
                    <a:pt x="20760" y="6281"/>
                  </a:cubicBezTo>
                  <a:cubicBezTo>
                    <a:pt x="20769" y="6281"/>
                    <a:pt x="20768" y="6288"/>
                    <a:pt x="20741" y="6321"/>
                  </a:cubicBezTo>
                  <a:cubicBezTo>
                    <a:pt x="20748" y="6324"/>
                    <a:pt x="20752" y="6326"/>
                    <a:pt x="20755" y="6326"/>
                  </a:cubicBezTo>
                  <a:cubicBezTo>
                    <a:pt x="20775" y="6326"/>
                    <a:pt x="20757" y="6281"/>
                    <a:pt x="20783" y="6281"/>
                  </a:cubicBezTo>
                  <a:cubicBezTo>
                    <a:pt x="20788" y="6281"/>
                    <a:pt x="20793" y="6283"/>
                    <a:pt x="20801" y="6286"/>
                  </a:cubicBezTo>
                  <a:cubicBezTo>
                    <a:pt x="20718" y="6309"/>
                    <a:pt x="20801" y="6440"/>
                    <a:pt x="20718" y="6452"/>
                  </a:cubicBezTo>
                  <a:cubicBezTo>
                    <a:pt x="20718" y="6476"/>
                    <a:pt x="20753" y="6488"/>
                    <a:pt x="20765" y="6500"/>
                  </a:cubicBezTo>
                  <a:cubicBezTo>
                    <a:pt x="20746" y="6526"/>
                    <a:pt x="20730" y="6537"/>
                    <a:pt x="20720" y="6537"/>
                  </a:cubicBezTo>
                  <a:cubicBezTo>
                    <a:pt x="20711" y="6537"/>
                    <a:pt x="20706" y="6528"/>
                    <a:pt x="20706" y="6512"/>
                  </a:cubicBezTo>
                  <a:cubicBezTo>
                    <a:pt x="20694" y="6536"/>
                    <a:pt x="20694" y="6571"/>
                    <a:pt x="20706" y="6607"/>
                  </a:cubicBezTo>
                  <a:cubicBezTo>
                    <a:pt x="20706" y="6595"/>
                    <a:pt x="20718" y="6583"/>
                    <a:pt x="20718" y="6571"/>
                  </a:cubicBezTo>
                  <a:cubicBezTo>
                    <a:pt x="20753" y="6702"/>
                    <a:pt x="20801" y="6917"/>
                    <a:pt x="20789" y="7036"/>
                  </a:cubicBezTo>
                  <a:cubicBezTo>
                    <a:pt x="20765" y="7048"/>
                    <a:pt x="20753" y="7048"/>
                    <a:pt x="20730" y="7048"/>
                  </a:cubicBezTo>
                  <a:cubicBezTo>
                    <a:pt x="20753" y="7107"/>
                    <a:pt x="20765" y="7095"/>
                    <a:pt x="20813" y="7131"/>
                  </a:cubicBezTo>
                  <a:cubicBezTo>
                    <a:pt x="20801" y="7143"/>
                    <a:pt x="20801" y="7143"/>
                    <a:pt x="20789" y="7143"/>
                  </a:cubicBezTo>
                  <a:cubicBezTo>
                    <a:pt x="20813" y="7155"/>
                    <a:pt x="20825" y="7179"/>
                    <a:pt x="20837" y="7202"/>
                  </a:cubicBezTo>
                  <a:cubicBezTo>
                    <a:pt x="20821" y="7183"/>
                    <a:pt x="20809" y="7175"/>
                    <a:pt x="20799" y="7175"/>
                  </a:cubicBezTo>
                  <a:cubicBezTo>
                    <a:pt x="20753" y="7175"/>
                    <a:pt x="20749" y="7336"/>
                    <a:pt x="20730" y="7345"/>
                  </a:cubicBezTo>
                  <a:cubicBezTo>
                    <a:pt x="20738" y="7350"/>
                    <a:pt x="20746" y="7352"/>
                    <a:pt x="20752" y="7352"/>
                  </a:cubicBezTo>
                  <a:cubicBezTo>
                    <a:pt x="20787" y="7352"/>
                    <a:pt x="20786" y="7294"/>
                    <a:pt x="20804" y="7294"/>
                  </a:cubicBezTo>
                  <a:cubicBezTo>
                    <a:pt x="20809" y="7294"/>
                    <a:pt x="20816" y="7298"/>
                    <a:pt x="20825" y="7310"/>
                  </a:cubicBezTo>
                  <a:cubicBezTo>
                    <a:pt x="20872" y="7369"/>
                    <a:pt x="20741" y="7441"/>
                    <a:pt x="20741" y="7441"/>
                  </a:cubicBezTo>
                  <a:cubicBezTo>
                    <a:pt x="20706" y="7476"/>
                    <a:pt x="20741" y="7560"/>
                    <a:pt x="20789" y="7560"/>
                  </a:cubicBezTo>
                  <a:cubicBezTo>
                    <a:pt x="20789" y="7548"/>
                    <a:pt x="20777" y="7524"/>
                    <a:pt x="20777" y="7500"/>
                  </a:cubicBezTo>
                  <a:lnTo>
                    <a:pt x="20777" y="7500"/>
                  </a:lnTo>
                  <a:cubicBezTo>
                    <a:pt x="20813" y="7536"/>
                    <a:pt x="20837" y="7572"/>
                    <a:pt x="20825" y="7619"/>
                  </a:cubicBezTo>
                  <a:cubicBezTo>
                    <a:pt x="20813" y="7615"/>
                    <a:pt x="20804" y="7612"/>
                    <a:pt x="20797" y="7609"/>
                  </a:cubicBezTo>
                  <a:lnTo>
                    <a:pt x="20797" y="7609"/>
                  </a:lnTo>
                  <a:cubicBezTo>
                    <a:pt x="20803" y="7616"/>
                    <a:pt x="20804" y="7628"/>
                    <a:pt x="20789" y="7643"/>
                  </a:cubicBezTo>
                  <a:cubicBezTo>
                    <a:pt x="20730" y="7631"/>
                    <a:pt x="20765" y="7560"/>
                    <a:pt x="20730" y="7536"/>
                  </a:cubicBezTo>
                  <a:lnTo>
                    <a:pt x="20730" y="7536"/>
                  </a:lnTo>
                  <a:cubicBezTo>
                    <a:pt x="20698" y="7546"/>
                    <a:pt x="20760" y="7585"/>
                    <a:pt x="20724" y="7585"/>
                  </a:cubicBezTo>
                  <a:cubicBezTo>
                    <a:pt x="20720" y="7585"/>
                    <a:pt x="20714" y="7585"/>
                    <a:pt x="20706" y="7583"/>
                  </a:cubicBezTo>
                  <a:lnTo>
                    <a:pt x="20706" y="7583"/>
                  </a:lnTo>
                  <a:cubicBezTo>
                    <a:pt x="20789" y="7607"/>
                    <a:pt x="20694" y="7643"/>
                    <a:pt x="20753" y="7691"/>
                  </a:cubicBezTo>
                  <a:cubicBezTo>
                    <a:pt x="20741" y="7687"/>
                    <a:pt x="20734" y="7686"/>
                    <a:pt x="20731" y="7686"/>
                  </a:cubicBezTo>
                  <a:cubicBezTo>
                    <a:pt x="20722" y="7686"/>
                    <a:pt x="20741" y="7697"/>
                    <a:pt x="20741" y="7714"/>
                  </a:cubicBezTo>
                  <a:cubicBezTo>
                    <a:pt x="20730" y="7714"/>
                    <a:pt x="20718" y="7703"/>
                    <a:pt x="20694" y="7691"/>
                  </a:cubicBezTo>
                  <a:lnTo>
                    <a:pt x="20694" y="7691"/>
                  </a:lnTo>
                  <a:cubicBezTo>
                    <a:pt x="20702" y="7715"/>
                    <a:pt x="20699" y="7739"/>
                    <a:pt x="20693" y="7763"/>
                  </a:cubicBezTo>
                  <a:lnTo>
                    <a:pt x="20693" y="7763"/>
                  </a:lnTo>
                  <a:cubicBezTo>
                    <a:pt x="20696" y="7761"/>
                    <a:pt x="20699" y="7760"/>
                    <a:pt x="20703" y="7760"/>
                  </a:cubicBezTo>
                  <a:cubicBezTo>
                    <a:pt x="20711" y="7760"/>
                    <a:pt x="20720" y="7763"/>
                    <a:pt x="20729" y="7763"/>
                  </a:cubicBezTo>
                  <a:cubicBezTo>
                    <a:pt x="20738" y="7763"/>
                    <a:pt x="20747" y="7760"/>
                    <a:pt x="20753" y="7750"/>
                  </a:cubicBezTo>
                  <a:lnTo>
                    <a:pt x="20753" y="7750"/>
                  </a:lnTo>
                  <a:cubicBezTo>
                    <a:pt x="20801" y="7833"/>
                    <a:pt x="20658" y="7810"/>
                    <a:pt x="20682" y="7893"/>
                  </a:cubicBezTo>
                  <a:cubicBezTo>
                    <a:pt x="20682" y="7876"/>
                    <a:pt x="20688" y="7865"/>
                    <a:pt x="20701" y="7865"/>
                  </a:cubicBezTo>
                  <a:cubicBezTo>
                    <a:pt x="20706" y="7865"/>
                    <a:pt x="20711" y="7866"/>
                    <a:pt x="20718" y="7869"/>
                  </a:cubicBezTo>
                  <a:cubicBezTo>
                    <a:pt x="20670" y="7988"/>
                    <a:pt x="20718" y="7893"/>
                    <a:pt x="20765" y="8000"/>
                  </a:cubicBezTo>
                  <a:lnTo>
                    <a:pt x="20730" y="8000"/>
                  </a:lnTo>
                  <a:cubicBezTo>
                    <a:pt x="20706" y="8072"/>
                    <a:pt x="20801" y="8012"/>
                    <a:pt x="20777" y="8084"/>
                  </a:cubicBezTo>
                  <a:cubicBezTo>
                    <a:pt x="20765" y="8072"/>
                    <a:pt x="20741" y="8060"/>
                    <a:pt x="20730" y="8060"/>
                  </a:cubicBezTo>
                  <a:cubicBezTo>
                    <a:pt x="20706" y="8084"/>
                    <a:pt x="20765" y="8084"/>
                    <a:pt x="20694" y="8084"/>
                  </a:cubicBezTo>
                  <a:cubicBezTo>
                    <a:pt x="20705" y="8084"/>
                    <a:pt x="20765" y="8193"/>
                    <a:pt x="20776" y="8203"/>
                  </a:cubicBezTo>
                  <a:lnTo>
                    <a:pt x="20776" y="8203"/>
                  </a:lnTo>
                  <a:cubicBezTo>
                    <a:pt x="20753" y="8203"/>
                    <a:pt x="20741" y="8215"/>
                    <a:pt x="20741" y="8238"/>
                  </a:cubicBezTo>
                  <a:cubicBezTo>
                    <a:pt x="20682" y="8203"/>
                    <a:pt x="20777" y="8191"/>
                    <a:pt x="20694" y="8179"/>
                  </a:cubicBezTo>
                  <a:lnTo>
                    <a:pt x="20694" y="8179"/>
                  </a:lnTo>
                  <a:cubicBezTo>
                    <a:pt x="20682" y="8203"/>
                    <a:pt x="20682" y="8226"/>
                    <a:pt x="20694" y="8262"/>
                  </a:cubicBezTo>
                  <a:cubicBezTo>
                    <a:pt x="20696" y="8252"/>
                    <a:pt x="20700" y="8248"/>
                    <a:pt x="20705" y="8248"/>
                  </a:cubicBezTo>
                  <a:cubicBezTo>
                    <a:pt x="20720" y="8248"/>
                    <a:pt x="20744" y="8300"/>
                    <a:pt x="20753" y="8310"/>
                  </a:cubicBezTo>
                  <a:cubicBezTo>
                    <a:pt x="20737" y="8302"/>
                    <a:pt x="20727" y="8298"/>
                    <a:pt x="20721" y="8298"/>
                  </a:cubicBezTo>
                  <a:cubicBezTo>
                    <a:pt x="20710" y="8298"/>
                    <a:pt x="20718" y="8314"/>
                    <a:pt x="20741" y="8345"/>
                  </a:cubicBezTo>
                  <a:cubicBezTo>
                    <a:pt x="20706" y="8345"/>
                    <a:pt x="20682" y="8334"/>
                    <a:pt x="20658" y="8310"/>
                  </a:cubicBezTo>
                  <a:lnTo>
                    <a:pt x="20658" y="8310"/>
                  </a:lnTo>
                  <a:cubicBezTo>
                    <a:pt x="20670" y="8405"/>
                    <a:pt x="20730" y="8619"/>
                    <a:pt x="20646" y="8715"/>
                  </a:cubicBezTo>
                  <a:cubicBezTo>
                    <a:pt x="20648" y="8721"/>
                    <a:pt x="20652" y="8724"/>
                    <a:pt x="20657" y="8724"/>
                  </a:cubicBezTo>
                  <a:cubicBezTo>
                    <a:pt x="20668" y="8724"/>
                    <a:pt x="20685" y="8708"/>
                    <a:pt x="20701" y="8708"/>
                  </a:cubicBezTo>
                  <a:cubicBezTo>
                    <a:pt x="20712" y="8708"/>
                    <a:pt x="20722" y="8715"/>
                    <a:pt x="20730" y="8738"/>
                  </a:cubicBezTo>
                  <a:cubicBezTo>
                    <a:pt x="20718" y="8774"/>
                    <a:pt x="20706" y="8774"/>
                    <a:pt x="20670" y="8774"/>
                  </a:cubicBezTo>
                  <a:cubicBezTo>
                    <a:pt x="20718" y="8798"/>
                    <a:pt x="20730" y="8834"/>
                    <a:pt x="20706" y="8881"/>
                  </a:cubicBezTo>
                  <a:cubicBezTo>
                    <a:pt x="20706" y="8871"/>
                    <a:pt x="20664" y="8828"/>
                    <a:pt x="20623" y="8828"/>
                  </a:cubicBezTo>
                  <a:cubicBezTo>
                    <a:pt x="20615" y="8828"/>
                    <a:pt x="20606" y="8830"/>
                    <a:pt x="20599" y="8834"/>
                  </a:cubicBezTo>
                  <a:cubicBezTo>
                    <a:pt x="20706" y="8846"/>
                    <a:pt x="20610" y="8965"/>
                    <a:pt x="20718" y="8976"/>
                  </a:cubicBezTo>
                  <a:cubicBezTo>
                    <a:pt x="20718" y="8976"/>
                    <a:pt x="20702" y="8992"/>
                    <a:pt x="20691" y="8992"/>
                  </a:cubicBezTo>
                  <a:cubicBezTo>
                    <a:pt x="20691" y="8992"/>
                    <a:pt x="20691" y="8992"/>
                    <a:pt x="20691" y="8992"/>
                  </a:cubicBezTo>
                  <a:lnTo>
                    <a:pt x="20691" y="8992"/>
                  </a:lnTo>
                  <a:cubicBezTo>
                    <a:pt x="20709" y="9043"/>
                    <a:pt x="20747" y="9197"/>
                    <a:pt x="20777" y="9227"/>
                  </a:cubicBezTo>
                  <a:cubicBezTo>
                    <a:pt x="20771" y="9232"/>
                    <a:pt x="20768" y="9235"/>
                    <a:pt x="20765" y="9235"/>
                  </a:cubicBezTo>
                  <a:cubicBezTo>
                    <a:pt x="20762" y="9235"/>
                    <a:pt x="20759" y="9232"/>
                    <a:pt x="20753" y="9227"/>
                  </a:cubicBezTo>
                  <a:lnTo>
                    <a:pt x="20753" y="9227"/>
                  </a:lnTo>
                  <a:cubicBezTo>
                    <a:pt x="20765" y="9238"/>
                    <a:pt x="20765" y="9250"/>
                    <a:pt x="20777" y="9262"/>
                  </a:cubicBezTo>
                  <a:cubicBezTo>
                    <a:pt x="20769" y="9262"/>
                    <a:pt x="20719" y="9227"/>
                    <a:pt x="20694" y="9227"/>
                  </a:cubicBezTo>
                  <a:cubicBezTo>
                    <a:pt x="20684" y="9227"/>
                    <a:pt x="20678" y="9233"/>
                    <a:pt x="20682" y="9250"/>
                  </a:cubicBezTo>
                  <a:cubicBezTo>
                    <a:pt x="20707" y="9259"/>
                    <a:pt x="20715" y="9279"/>
                    <a:pt x="20708" y="9299"/>
                  </a:cubicBezTo>
                  <a:lnTo>
                    <a:pt x="20708" y="9299"/>
                  </a:lnTo>
                  <a:cubicBezTo>
                    <a:pt x="20707" y="9298"/>
                    <a:pt x="20707" y="9298"/>
                    <a:pt x="20706" y="9298"/>
                  </a:cubicBezTo>
                  <a:lnTo>
                    <a:pt x="20706" y="9298"/>
                  </a:lnTo>
                  <a:cubicBezTo>
                    <a:pt x="20693" y="9304"/>
                    <a:pt x="20694" y="9310"/>
                    <a:pt x="20699" y="9316"/>
                  </a:cubicBezTo>
                  <a:lnTo>
                    <a:pt x="20699" y="9316"/>
                  </a:lnTo>
                  <a:cubicBezTo>
                    <a:pt x="20703" y="9311"/>
                    <a:pt x="20706" y="9305"/>
                    <a:pt x="20708" y="9299"/>
                  </a:cubicBezTo>
                  <a:lnTo>
                    <a:pt x="20708" y="9299"/>
                  </a:lnTo>
                  <a:cubicBezTo>
                    <a:pt x="20752" y="9310"/>
                    <a:pt x="20729" y="9322"/>
                    <a:pt x="20718" y="9334"/>
                  </a:cubicBezTo>
                  <a:cubicBezTo>
                    <a:pt x="20712" y="9328"/>
                    <a:pt x="20703" y="9322"/>
                    <a:pt x="20699" y="9316"/>
                  </a:cubicBezTo>
                  <a:lnTo>
                    <a:pt x="20699" y="9316"/>
                  </a:lnTo>
                  <a:cubicBezTo>
                    <a:pt x="20697" y="9318"/>
                    <a:pt x="20696" y="9320"/>
                    <a:pt x="20694" y="9322"/>
                  </a:cubicBezTo>
                  <a:cubicBezTo>
                    <a:pt x="20670" y="9334"/>
                    <a:pt x="20670" y="9322"/>
                    <a:pt x="20610" y="9381"/>
                  </a:cubicBezTo>
                  <a:cubicBezTo>
                    <a:pt x="20646" y="9346"/>
                    <a:pt x="20682" y="9334"/>
                    <a:pt x="20730" y="9334"/>
                  </a:cubicBezTo>
                  <a:cubicBezTo>
                    <a:pt x="20682" y="9405"/>
                    <a:pt x="20741" y="9405"/>
                    <a:pt x="20658" y="9429"/>
                  </a:cubicBezTo>
                  <a:cubicBezTo>
                    <a:pt x="20691" y="9485"/>
                    <a:pt x="20756" y="9488"/>
                    <a:pt x="20667" y="9518"/>
                  </a:cubicBezTo>
                  <a:lnTo>
                    <a:pt x="20667" y="9518"/>
                  </a:lnTo>
                  <a:cubicBezTo>
                    <a:pt x="20663" y="9513"/>
                    <a:pt x="20659" y="9510"/>
                    <a:pt x="20655" y="9510"/>
                  </a:cubicBezTo>
                  <a:cubicBezTo>
                    <a:pt x="20651" y="9510"/>
                    <a:pt x="20648" y="9514"/>
                    <a:pt x="20646" y="9524"/>
                  </a:cubicBezTo>
                  <a:cubicBezTo>
                    <a:pt x="20654" y="9522"/>
                    <a:pt x="20661" y="9520"/>
                    <a:pt x="20667" y="9518"/>
                  </a:cubicBezTo>
                  <a:lnTo>
                    <a:pt x="20667" y="9518"/>
                  </a:lnTo>
                  <a:cubicBezTo>
                    <a:pt x="20696" y="9550"/>
                    <a:pt x="20741" y="9667"/>
                    <a:pt x="20741" y="9667"/>
                  </a:cubicBezTo>
                  <a:cubicBezTo>
                    <a:pt x="20735" y="9673"/>
                    <a:pt x="20730" y="9676"/>
                    <a:pt x="20724" y="9676"/>
                  </a:cubicBezTo>
                  <a:cubicBezTo>
                    <a:pt x="20718" y="9676"/>
                    <a:pt x="20712" y="9673"/>
                    <a:pt x="20706" y="9667"/>
                  </a:cubicBezTo>
                  <a:lnTo>
                    <a:pt x="20706" y="9667"/>
                  </a:lnTo>
                  <a:cubicBezTo>
                    <a:pt x="20707" y="9669"/>
                    <a:pt x="20789" y="9750"/>
                    <a:pt x="20789" y="9750"/>
                  </a:cubicBezTo>
                  <a:cubicBezTo>
                    <a:pt x="20765" y="9782"/>
                    <a:pt x="20768" y="9793"/>
                    <a:pt x="20755" y="9793"/>
                  </a:cubicBezTo>
                  <a:cubicBezTo>
                    <a:pt x="20748" y="9793"/>
                    <a:pt x="20737" y="9790"/>
                    <a:pt x="20718" y="9786"/>
                  </a:cubicBezTo>
                  <a:lnTo>
                    <a:pt x="20718" y="9786"/>
                  </a:lnTo>
                  <a:cubicBezTo>
                    <a:pt x="20741" y="9810"/>
                    <a:pt x="20753" y="9846"/>
                    <a:pt x="20765" y="9881"/>
                  </a:cubicBezTo>
                  <a:cubicBezTo>
                    <a:pt x="20741" y="9881"/>
                    <a:pt x="20734" y="9897"/>
                    <a:pt x="20724" y="9897"/>
                  </a:cubicBezTo>
                  <a:cubicBezTo>
                    <a:pt x="20719" y="9897"/>
                    <a:pt x="20714" y="9893"/>
                    <a:pt x="20706" y="9881"/>
                  </a:cubicBezTo>
                  <a:lnTo>
                    <a:pt x="20706" y="9881"/>
                  </a:lnTo>
                  <a:cubicBezTo>
                    <a:pt x="20695" y="9892"/>
                    <a:pt x="20781" y="9980"/>
                    <a:pt x="20781" y="9980"/>
                  </a:cubicBezTo>
                  <a:cubicBezTo>
                    <a:pt x="20781" y="9980"/>
                    <a:pt x="20780" y="9979"/>
                    <a:pt x="20777" y="9977"/>
                  </a:cubicBezTo>
                  <a:cubicBezTo>
                    <a:pt x="20752" y="9951"/>
                    <a:pt x="20733" y="9939"/>
                    <a:pt x="20723" y="9939"/>
                  </a:cubicBezTo>
                  <a:cubicBezTo>
                    <a:pt x="20714" y="9939"/>
                    <a:pt x="20712" y="9948"/>
                    <a:pt x="20718" y="9965"/>
                  </a:cubicBezTo>
                  <a:cubicBezTo>
                    <a:pt x="20706" y="9965"/>
                    <a:pt x="20682" y="9953"/>
                    <a:pt x="20670" y="9953"/>
                  </a:cubicBezTo>
                  <a:cubicBezTo>
                    <a:pt x="20634" y="10024"/>
                    <a:pt x="20718" y="10108"/>
                    <a:pt x="20694" y="10239"/>
                  </a:cubicBezTo>
                  <a:cubicBezTo>
                    <a:pt x="20672" y="10206"/>
                    <a:pt x="20670" y="10198"/>
                    <a:pt x="20675" y="10198"/>
                  </a:cubicBezTo>
                  <a:cubicBezTo>
                    <a:pt x="20679" y="10198"/>
                    <a:pt x="20688" y="10205"/>
                    <a:pt x="20692" y="10205"/>
                  </a:cubicBezTo>
                  <a:cubicBezTo>
                    <a:pt x="20693" y="10205"/>
                    <a:pt x="20694" y="10204"/>
                    <a:pt x="20694" y="10203"/>
                  </a:cubicBezTo>
                  <a:cubicBezTo>
                    <a:pt x="20682" y="10191"/>
                    <a:pt x="20670" y="10179"/>
                    <a:pt x="20658" y="10167"/>
                  </a:cubicBezTo>
                  <a:cubicBezTo>
                    <a:pt x="20658" y="10193"/>
                    <a:pt x="20655" y="10204"/>
                    <a:pt x="20644" y="10204"/>
                  </a:cubicBezTo>
                  <a:cubicBezTo>
                    <a:pt x="20635" y="10204"/>
                    <a:pt x="20621" y="10196"/>
                    <a:pt x="20599" y="10179"/>
                  </a:cubicBezTo>
                  <a:cubicBezTo>
                    <a:pt x="20646" y="10179"/>
                    <a:pt x="20610" y="10108"/>
                    <a:pt x="20634" y="10084"/>
                  </a:cubicBezTo>
                  <a:lnTo>
                    <a:pt x="20634" y="10084"/>
                  </a:lnTo>
                  <a:cubicBezTo>
                    <a:pt x="20629" y="10089"/>
                    <a:pt x="20624" y="10092"/>
                    <a:pt x="20619" y="10092"/>
                  </a:cubicBezTo>
                  <a:cubicBezTo>
                    <a:pt x="20613" y="10092"/>
                    <a:pt x="20606" y="10086"/>
                    <a:pt x="20599" y="10072"/>
                  </a:cubicBezTo>
                  <a:lnTo>
                    <a:pt x="20599" y="10072"/>
                  </a:lnTo>
                  <a:cubicBezTo>
                    <a:pt x="20599" y="10108"/>
                    <a:pt x="20599" y="10131"/>
                    <a:pt x="20610" y="10167"/>
                  </a:cubicBezTo>
                  <a:cubicBezTo>
                    <a:pt x="20599" y="10161"/>
                    <a:pt x="20590" y="10158"/>
                    <a:pt x="20581" y="10158"/>
                  </a:cubicBezTo>
                  <a:cubicBezTo>
                    <a:pt x="20572" y="10158"/>
                    <a:pt x="20563" y="10161"/>
                    <a:pt x="20551" y="10167"/>
                  </a:cubicBezTo>
                  <a:cubicBezTo>
                    <a:pt x="20622" y="10191"/>
                    <a:pt x="20575" y="10239"/>
                    <a:pt x="20587" y="10286"/>
                  </a:cubicBezTo>
                  <a:cubicBezTo>
                    <a:pt x="20580" y="10283"/>
                    <a:pt x="20574" y="10279"/>
                    <a:pt x="20570" y="10274"/>
                  </a:cubicBezTo>
                  <a:lnTo>
                    <a:pt x="20570" y="10274"/>
                  </a:lnTo>
                  <a:cubicBezTo>
                    <a:pt x="20555" y="10302"/>
                    <a:pt x="20530" y="10336"/>
                    <a:pt x="20515" y="10353"/>
                  </a:cubicBezTo>
                  <a:lnTo>
                    <a:pt x="20515" y="10353"/>
                  </a:lnTo>
                  <a:cubicBezTo>
                    <a:pt x="20515" y="10353"/>
                    <a:pt x="20516" y="10353"/>
                    <a:pt x="20517" y="10353"/>
                  </a:cubicBezTo>
                  <a:cubicBezTo>
                    <a:pt x="20526" y="10353"/>
                    <a:pt x="20521" y="10367"/>
                    <a:pt x="20503" y="10393"/>
                  </a:cubicBezTo>
                  <a:cubicBezTo>
                    <a:pt x="20496" y="10386"/>
                    <a:pt x="20492" y="10384"/>
                    <a:pt x="20490" y="10384"/>
                  </a:cubicBezTo>
                  <a:cubicBezTo>
                    <a:pt x="20488" y="10384"/>
                    <a:pt x="20487" y="10386"/>
                    <a:pt x="20486" y="10386"/>
                  </a:cubicBezTo>
                  <a:cubicBezTo>
                    <a:pt x="20485" y="10386"/>
                    <a:pt x="20484" y="10383"/>
                    <a:pt x="20480" y="10370"/>
                  </a:cubicBezTo>
                  <a:lnTo>
                    <a:pt x="20480" y="10370"/>
                  </a:lnTo>
                  <a:cubicBezTo>
                    <a:pt x="20491" y="10404"/>
                    <a:pt x="20491" y="10515"/>
                    <a:pt x="20491" y="10524"/>
                  </a:cubicBezTo>
                  <a:lnTo>
                    <a:pt x="20491" y="10524"/>
                  </a:lnTo>
                  <a:cubicBezTo>
                    <a:pt x="20485" y="10515"/>
                    <a:pt x="20478" y="10508"/>
                    <a:pt x="20478" y="10508"/>
                  </a:cubicBezTo>
                  <a:lnTo>
                    <a:pt x="20478" y="10508"/>
                  </a:lnTo>
                  <a:cubicBezTo>
                    <a:pt x="20478" y="10508"/>
                    <a:pt x="20481" y="10512"/>
                    <a:pt x="20491" y="10524"/>
                  </a:cubicBezTo>
                  <a:cubicBezTo>
                    <a:pt x="20491" y="10524"/>
                    <a:pt x="20491" y="10524"/>
                    <a:pt x="20491" y="10524"/>
                  </a:cubicBezTo>
                  <a:lnTo>
                    <a:pt x="20491" y="10524"/>
                  </a:lnTo>
                  <a:cubicBezTo>
                    <a:pt x="20501" y="10536"/>
                    <a:pt x="20512" y="10551"/>
                    <a:pt x="20507" y="10551"/>
                  </a:cubicBezTo>
                  <a:cubicBezTo>
                    <a:pt x="20503" y="10551"/>
                    <a:pt x="20483" y="10536"/>
                    <a:pt x="20432" y="10489"/>
                  </a:cubicBezTo>
                  <a:lnTo>
                    <a:pt x="20432" y="10489"/>
                  </a:lnTo>
                  <a:cubicBezTo>
                    <a:pt x="20456" y="10529"/>
                    <a:pt x="20475" y="10590"/>
                    <a:pt x="20477" y="10612"/>
                  </a:cubicBezTo>
                  <a:lnTo>
                    <a:pt x="20477" y="10612"/>
                  </a:lnTo>
                  <a:cubicBezTo>
                    <a:pt x="20549" y="10643"/>
                    <a:pt x="20529" y="10645"/>
                    <a:pt x="20587" y="10691"/>
                  </a:cubicBezTo>
                  <a:cubicBezTo>
                    <a:pt x="20596" y="10688"/>
                    <a:pt x="20604" y="10687"/>
                    <a:pt x="20611" y="10687"/>
                  </a:cubicBezTo>
                  <a:cubicBezTo>
                    <a:pt x="20634" y="10687"/>
                    <a:pt x="20652" y="10700"/>
                    <a:pt x="20670" y="10727"/>
                  </a:cubicBezTo>
                  <a:cubicBezTo>
                    <a:pt x="20658" y="10679"/>
                    <a:pt x="20646" y="10643"/>
                    <a:pt x="20634" y="10596"/>
                  </a:cubicBezTo>
                  <a:lnTo>
                    <a:pt x="20634" y="10596"/>
                  </a:lnTo>
                  <a:cubicBezTo>
                    <a:pt x="20646" y="10608"/>
                    <a:pt x="20658" y="10608"/>
                    <a:pt x="20658" y="10620"/>
                  </a:cubicBezTo>
                  <a:cubicBezTo>
                    <a:pt x="20692" y="10530"/>
                    <a:pt x="20725" y="10452"/>
                    <a:pt x="20807" y="10452"/>
                  </a:cubicBezTo>
                  <a:cubicBezTo>
                    <a:pt x="20813" y="10452"/>
                    <a:pt x="20819" y="10452"/>
                    <a:pt x="20825" y="10453"/>
                  </a:cubicBezTo>
                  <a:cubicBezTo>
                    <a:pt x="20789" y="10465"/>
                    <a:pt x="20730" y="10584"/>
                    <a:pt x="20813" y="10608"/>
                  </a:cubicBezTo>
                  <a:cubicBezTo>
                    <a:pt x="20777" y="10631"/>
                    <a:pt x="20753" y="10631"/>
                    <a:pt x="20837" y="10667"/>
                  </a:cubicBezTo>
                  <a:cubicBezTo>
                    <a:pt x="20813" y="10679"/>
                    <a:pt x="20718" y="10810"/>
                    <a:pt x="20741" y="10846"/>
                  </a:cubicBezTo>
                  <a:cubicBezTo>
                    <a:pt x="20758" y="10862"/>
                    <a:pt x="20818" y="10873"/>
                    <a:pt x="20866" y="10874"/>
                  </a:cubicBezTo>
                  <a:lnTo>
                    <a:pt x="20866" y="10874"/>
                  </a:lnTo>
                  <a:cubicBezTo>
                    <a:pt x="20820" y="10929"/>
                    <a:pt x="20777" y="11082"/>
                    <a:pt x="20777" y="11108"/>
                  </a:cubicBezTo>
                  <a:cubicBezTo>
                    <a:pt x="20789" y="11108"/>
                    <a:pt x="20813" y="11108"/>
                    <a:pt x="20825" y="11096"/>
                  </a:cubicBezTo>
                  <a:lnTo>
                    <a:pt x="20825" y="11096"/>
                  </a:lnTo>
                  <a:cubicBezTo>
                    <a:pt x="20834" y="11096"/>
                    <a:pt x="20801" y="11131"/>
                    <a:pt x="20790" y="11131"/>
                  </a:cubicBezTo>
                  <a:cubicBezTo>
                    <a:pt x="20790" y="11131"/>
                    <a:pt x="20790" y="11131"/>
                    <a:pt x="20790" y="11131"/>
                  </a:cubicBezTo>
                  <a:lnTo>
                    <a:pt x="20790" y="11131"/>
                  </a:lnTo>
                  <a:cubicBezTo>
                    <a:pt x="20794" y="11143"/>
                    <a:pt x="20806" y="11143"/>
                    <a:pt x="20825" y="11143"/>
                  </a:cubicBezTo>
                  <a:cubicBezTo>
                    <a:pt x="20813" y="11149"/>
                    <a:pt x="20801" y="11152"/>
                    <a:pt x="20789" y="11152"/>
                  </a:cubicBezTo>
                  <a:cubicBezTo>
                    <a:pt x="20777" y="11152"/>
                    <a:pt x="20765" y="11149"/>
                    <a:pt x="20753" y="11143"/>
                  </a:cubicBezTo>
                  <a:lnTo>
                    <a:pt x="20753" y="11143"/>
                  </a:lnTo>
                  <a:cubicBezTo>
                    <a:pt x="20765" y="11167"/>
                    <a:pt x="20813" y="11143"/>
                    <a:pt x="20813" y="11179"/>
                  </a:cubicBezTo>
                  <a:cubicBezTo>
                    <a:pt x="20799" y="11193"/>
                    <a:pt x="20791" y="11197"/>
                    <a:pt x="20785" y="11197"/>
                  </a:cubicBezTo>
                  <a:cubicBezTo>
                    <a:pt x="20778" y="11197"/>
                    <a:pt x="20776" y="11190"/>
                    <a:pt x="20776" y="11190"/>
                  </a:cubicBezTo>
                  <a:lnTo>
                    <a:pt x="20776" y="11190"/>
                  </a:lnTo>
                  <a:cubicBezTo>
                    <a:pt x="20776" y="11190"/>
                    <a:pt x="20777" y="11195"/>
                    <a:pt x="20777" y="11215"/>
                  </a:cubicBezTo>
                  <a:cubicBezTo>
                    <a:pt x="20785" y="11212"/>
                    <a:pt x="20791" y="11211"/>
                    <a:pt x="20797" y="11211"/>
                  </a:cubicBezTo>
                  <a:cubicBezTo>
                    <a:pt x="20813" y="11211"/>
                    <a:pt x="20825" y="11218"/>
                    <a:pt x="20841" y="11218"/>
                  </a:cubicBezTo>
                  <a:cubicBezTo>
                    <a:pt x="20845" y="11218"/>
                    <a:pt x="20850" y="11218"/>
                    <a:pt x="20855" y="11216"/>
                  </a:cubicBezTo>
                  <a:lnTo>
                    <a:pt x="20855" y="11216"/>
                  </a:lnTo>
                  <a:cubicBezTo>
                    <a:pt x="20752" y="11249"/>
                    <a:pt x="20855" y="11364"/>
                    <a:pt x="20887" y="11382"/>
                  </a:cubicBezTo>
                  <a:lnTo>
                    <a:pt x="20887" y="11382"/>
                  </a:lnTo>
                  <a:cubicBezTo>
                    <a:pt x="20829" y="11384"/>
                    <a:pt x="20845" y="11415"/>
                    <a:pt x="20796" y="11428"/>
                  </a:cubicBezTo>
                  <a:lnTo>
                    <a:pt x="20796" y="11428"/>
                  </a:lnTo>
                  <a:cubicBezTo>
                    <a:pt x="20796" y="11428"/>
                    <a:pt x="20797" y="11428"/>
                    <a:pt x="20798" y="11428"/>
                  </a:cubicBezTo>
                  <a:cubicBezTo>
                    <a:pt x="20817" y="11428"/>
                    <a:pt x="20811" y="11459"/>
                    <a:pt x="20837" y="11459"/>
                  </a:cubicBezTo>
                  <a:cubicBezTo>
                    <a:pt x="20843" y="11459"/>
                    <a:pt x="20850" y="11457"/>
                    <a:pt x="20861" y="11453"/>
                  </a:cubicBezTo>
                  <a:lnTo>
                    <a:pt x="20861" y="11453"/>
                  </a:lnTo>
                  <a:cubicBezTo>
                    <a:pt x="20837" y="11513"/>
                    <a:pt x="20730" y="11536"/>
                    <a:pt x="20849" y="11584"/>
                  </a:cubicBezTo>
                  <a:cubicBezTo>
                    <a:pt x="20825" y="11596"/>
                    <a:pt x="20801" y="11608"/>
                    <a:pt x="20789" y="11608"/>
                  </a:cubicBezTo>
                  <a:cubicBezTo>
                    <a:pt x="20813" y="11643"/>
                    <a:pt x="20932" y="11786"/>
                    <a:pt x="20789" y="11882"/>
                  </a:cubicBezTo>
                  <a:cubicBezTo>
                    <a:pt x="20801" y="11888"/>
                    <a:pt x="20813" y="11891"/>
                    <a:pt x="20826" y="11891"/>
                  </a:cubicBezTo>
                  <a:cubicBezTo>
                    <a:pt x="20840" y="11891"/>
                    <a:pt x="20855" y="11888"/>
                    <a:pt x="20872" y="11882"/>
                  </a:cubicBezTo>
                  <a:lnTo>
                    <a:pt x="20872" y="11882"/>
                  </a:lnTo>
                  <a:cubicBezTo>
                    <a:pt x="20849" y="11894"/>
                    <a:pt x="20837" y="11905"/>
                    <a:pt x="20825" y="11917"/>
                  </a:cubicBezTo>
                  <a:cubicBezTo>
                    <a:pt x="20837" y="11929"/>
                    <a:pt x="20861" y="11953"/>
                    <a:pt x="20872" y="11965"/>
                  </a:cubicBezTo>
                  <a:cubicBezTo>
                    <a:pt x="21111" y="11882"/>
                    <a:pt x="21039" y="11929"/>
                    <a:pt x="21122" y="11715"/>
                  </a:cubicBezTo>
                  <a:cubicBezTo>
                    <a:pt x="21116" y="11715"/>
                    <a:pt x="21097" y="11723"/>
                    <a:pt x="21091" y="11723"/>
                  </a:cubicBezTo>
                  <a:cubicBezTo>
                    <a:pt x="21087" y="11723"/>
                    <a:pt x="21090" y="11718"/>
                    <a:pt x="21111" y="11703"/>
                  </a:cubicBezTo>
                  <a:cubicBezTo>
                    <a:pt x="21104" y="11701"/>
                    <a:pt x="21099" y="11701"/>
                    <a:pt x="21095" y="11701"/>
                  </a:cubicBezTo>
                  <a:cubicBezTo>
                    <a:pt x="21071" y="11701"/>
                    <a:pt x="21092" y="11727"/>
                    <a:pt x="21051" y="11727"/>
                  </a:cubicBezTo>
                  <a:cubicBezTo>
                    <a:pt x="21111" y="11703"/>
                    <a:pt x="21051" y="11643"/>
                    <a:pt x="21134" y="11632"/>
                  </a:cubicBezTo>
                  <a:lnTo>
                    <a:pt x="21087" y="11632"/>
                  </a:lnTo>
                  <a:cubicBezTo>
                    <a:pt x="21146" y="11632"/>
                    <a:pt x="21087" y="11620"/>
                    <a:pt x="21087" y="11620"/>
                  </a:cubicBezTo>
                  <a:cubicBezTo>
                    <a:pt x="21100" y="11600"/>
                    <a:pt x="21109" y="11591"/>
                    <a:pt x="21117" y="11591"/>
                  </a:cubicBezTo>
                  <a:cubicBezTo>
                    <a:pt x="21124" y="11591"/>
                    <a:pt x="21129" y="11597"/>
                    <a:pt x="21134" y="11608"/>
                  </a:cubicBezTo>
                  <a:cubicBezTo>
                    <a:pt x="21146" y="11596"/>
                    <a:pt x="21146" y="11584"/>
                    <a:pt x="21134" y="11572"/>
                  </a:cubicBezTo>
                  <a:cubicBezTo>
                    <a:pt x="21134" y="11560"/>
                    <a:pt x="21039" y="11405"/>
                    <a:pt x="21051" y="11370"/>
                  </a:cubicBezTo>
                  <a:cubicBezTo>
                    <a:pt x="21063" y="11358"/>
                    <a:pt x="21087" y="11358"/>
                    <a:pt x="21111" y="11358"/>
                  </a:cubicBezTo>
                  <a:cubicBezTo>
                    <a:pt x="21087" y="11334"/>
                    <a:pt x="21051" y="11322"/>
                    <a:pt x="21015" y="11322"/>
                  </a:cubicBezTo>
                  <a:cubicBezTo>
                    <a:pt x="21047" y="11322"/>
                    <a:pt x="21052" y="11317"/>
                    <a:pt x="21038" y="11309"/>
                  </a:cubicBezTo>
                  <a:lnTo>
                    <a:pt x="21038" y="11309"/>
                  </a:lnTo>
                  <a:cubicBezTo>
                    <a:pt x="21075" y="11308"/>
                    <a:pt x="21071" y="11246"/>
                    <a:pt x="21089" y="11230"/>
                  </a:cubicBezTo>
                  <a:lnTo>
                    <a:pt x="21089" y="11230"/>
                  </a:lnTo>
                  <a:cubicBezTo>
                    <a:pt x="21072" y="11235"/>
                    <a:pt x="21035" y="11243"/>
                    <a:pt x="21011" y="11243"/>
                  </a:cubicBezTo>
                  <a:cubicBezTo>
                    <a:pt x="20994" y="11243"/>
                    <a:pt x="20984" y="11239"/>
                    <a:pt x="20991" y="11227"/>
                  </a:cubicBezTo>
                  <a:lnTo>
                    <a:pt x="20991" y="11227"/>
                  </a:lnTo>
                  <a:cubicBezTo>
                    <a:pt x="20990" y="11229"/>
                    <a:pt x="20990" y="11230"/>
                    <a:pt x="20991" y="11230"/>
                  </a:cubicBezTo>
                  <a:cubicBezTo>
                    <a:pt x="20999" y="11230"/>
                    <a:pt x="21061" y="11172"/>
                    <a:pt x="21081" y="11172"/>
                  </a:cubicBezTo>
                  <a:cubicBezTo>
                    <a:pt x="21084" y="11172"/>
                    <a:pt x="21087" y="11174"/>
                    <a:pt x="21087" y="11179"/>
                  </a:cubicBezTo>
                  <a:cubicBezTo>
                    <a:pt x="21087" y="11167"/>
                    <a:pt x="21087" y="11155"/>
                    <a:pt x="21087" y="11143"/>
                  </a:cubicBezTo>
                  <a:cubicBezTo>
                    <a:pt x="21082" y="11141"/>
                    <a:pt x="21077" y="11140"/>
                    <a:pt x="21072" y="11140"/>
                  </a:cubicBezTo>
                  <a:cubicBezTo>
                    <a:pt x="21057" y="11140"/>
                    <a:pt x="21042" y="11148"/>
                    <a:pt x="21043" y="11153"/>
                  </a:cubicBezTo>
                  <a:lnTo>
                    <a:pt x="21043" y="11153"/>
                  </a:lnTo>
                  <a:cubicBezTo>
                    <a:pt x="21013" y="11141"/>
                    <a:pt x="21002" y="11129"/>
                    <a:pt x="20991" y="11096"/>
                  </a:cubicBezTo>
                  <a:lnTo>
                    <a:pt x="20991" y="11096"/>
                  </a:lnTo>
                  <a:cubicBezTo>
                    <a:pt x="21051" y="11108"/>
                    <a:pt x="21039" y="11120"/>
                    <a:pt x="21099" y="11132"/>
                  </a:cubicBezTo>
                  <a:cubicBezTo>
                    <a:pt x="21134" y="11120"/>
                    <a:pt x="21027" y="11108"/>
                    <a:pt x="21122" y="11108"/>
                  </a:cubicBezTo>
                  <a:cubicBezTo>
                    <a:pt x="21027" y="11108"/>
                    <a:pt x="21134" y="11084"/>
                    <a:pt x="21063" y="11060"/>
                  </a:cubicBezTo>
                  <a:cubicBezTo>
                    <a:pt x="21068" y="11059"/>
                    <a:pt x="21073" y="11058"/>
                    <a:pt x="21077" y="11058"/>
                  </a:cubicBezTo>
                  <a:lnTo>
                    <a:pt x="21077" y="11058"/>
                  </a:lnTo>
                  <a:cubicBezTo>
                    <a:pt x="21079" y="11063"/>
                    <a:pt x="21082" y="11065"/>
                    <a:pt x="21086" y="11065"/>
                  </a:cubicBezTo>
                  <a:cubicBezTo>
                    <a:pt x="21093" y="11065"/>
                    <a:pt x="21098" y="11058"/>
                    <a:pt x="21083" y="11058"/>
                  </a:cubicBezTo>
                  <a:cubicBezTo>
                    <a:pt x="21082" y="11058"/>
                    <a:pt x="21079" y="11058"/>
                    <a:pt x="21077" y="11058"/>
                  </a:cubicBezTo>
                  <a:lnTo>
                    <a:pt x="21077" y="11058"/>
                  </a:lnTo>
                  <a:cubicBezTo>
                    <a:pt x="21075" y="11056"/>
                    <a:pt x="21075" y="11052"/>
                    <a:pt x="21075" y="11048"/>
                  </a:cubicBezTo>
                  <a:cubicBezTo>
                    <a:pt x="21099" y="11048"/>
                    <a:pt x="21111" y="11060"/>
                    <a:pt x="21122" y="11060"/>
                  </a:cubicBezTo>
                  <a:cubicBezTo>
                    <a:pt x="21122" y="11043"/>
                    <a:pt x="21122" y="11032"/>
                    <a:pt x="21127" y="11023"/>
                  </a:cubicBezTo>
                  <a:lnTo>
                    <a:pt x="21127" y="11023"/>
                  </a:lnTo>
                  <a:cubicBezTo>
                    <a:pt x="21113" y="11036"/>
                    <a:pt x="21092" y="11036"/>
                    <a:pt x="21063" y="11036"/>
                  </a:cubicBezTo>
                  <a:cubicBezTo>
                    <a:pt x="21055" y="11028"/>
                    <a:pt x="21097" y="10997"/>
                    <a:pt x="21128" y="10975"/>
                  </a:cubicBezTo>
                  <a:lnTo>
                    <a:pt x="21128" y="10975"/>
                  </a:lnTo>
                  <a:cubicBezTo>
                    <a:pt x="21130" y="10976"/>
                    <a:pt x="21132" y="10976"/>
                    <a:pt x="21134" y="10977"/>
                  </a:cubicBezTo>
                  <a:cubicBezTo>
                    <a:pt x="21134" y="10977"/>
                    <a:pt x="21134" y="10977"/>
                    <a:pt x="21130" y="10974"/>
                  </a:cubicBezTo>
                  <a:lnTo>
                    <a:pt x="21130" y="10974"/>
                  </a:lnTo>
                  <a:cubicBezTo>
                    <a:pt x="21144" y="10964"/>
                    <a:pt x="21155" y="10956"/>
                    <a:pt x="21158" y="10953"/>
                  </a:cubicBezTo>
                  <a:lnTo>
                    <a:pt x="21158" y="10953"/>
                  </a:lnTo>
                  <a:cubicBezTo>
                    <a:pt x="21151" y="10960"/>
                    <a:pt x="21129" y="10963"/>
                    <a:pt x="21120" y="10966"/>
                  </a:cubicBezTo>
                  <a:lnTo>
                    <a:pt x="21120" y="10966"/>
                  </a:lnTo>
                  <a:cubicBezTo>
                    <a:pt x="21113" y="10961"/>
                    <a:pt x="21103" y="10953"/>
                    <a:pt x="21087" y="10941"/>
                  </a:cubicBezTo>
                  <a:cubicBezTo>
                    <a:pt x="21099" y="10941"/>
                    <a:pt x="21099" y="10941"/>
                    <a:pt x="21111" y="10929"/>
                  </a:cubicBezTo>
                  <a:cubicBezTo>
                    <a:pt x="21087" y="10929"/>
                    <a:pt x="21075" y="10929"/>
                    <a:pt x="21051" y="10917"/>
                  </a:cubicBezTo>
                  <a:cubicBezTo>
                    <a:pt x="21063" y="10917"/>
                    <a:pt x="21146" y="10893"/>
                    <a:pt x="21146" y="10893"/>
                  </a:cubicBezTo>
                  <a:cubicBezTo>
                    <a:pt x="21128" y="10876"/>
                    <a:pt x="21122" y="10873"/>
                    <a:pt x="21119" y="10873"/>
                  </a:cubicBezTo>
                  <a:cubicBezTo>
                    <a:pt x="21118" y="10873"/>
                    <a:pt x="21117" y="10873"/>
                    <a:pt x="21116" y="10873"/>
                  </a:cubicBezTo>
                  <a:cubicBezTo>
                    <a:pt x="21115" y="10873"/>
                    <a:pt x="21114" y="10873"/>
                    <a:pt x="21111" y="10870"/>
                  </a:cubicBezTo>
                  <a:cubicBezTo>
                    <a:pt x="21153" y="10861"/>
                    <a:pt x="21189" y="10853"/>
                    <a:pt x="21227" y="10853"/>
                  </a:cubicBezTo>
                  <a:cubicBezTo>
                    <a:pt x="21243" y="10853"/>
                    <a:pt x="21260" y="10854"/>
                    <a:pt x="21277" y="10858"/>
                  </a:cubicBezTo>
                  <a:cubicBezTo>
                    <a:pt x="21265" y="10881"/>
                    <a:pt x="21265" y="10881"/>
                    <a:pt x="21242" y="10881"/>
                  </a:cubicBezTo>
                  <a:cubicBezTo>
                    <a:pt x="21245" y="10910"/>
                    <a:pt x="21269" y="10917"/>
                    <a:pt x="21293" y="10917"/>
                  </a:cubicBezTo>
                  <a:cubicBezTo>
                    <a:pt x="21319" y="10917"/>
                    <a:pt x="21346" y="10909"/>
                    <a:pt x="21351" y="10909"/>
                  </a:cubicBezTo>
                  <a:cubicBezTo>
                    <a:pt x="21358" y="10909"/>
                    <a:pt x="21331" y="10921"/>
                    <a:pt x="21230" y="10977"/>
                  </a:cubicBezTo>
                  <a:cubicBezTo>
                    <a:pt x="21223" y="10964"/>
                    <a:pt x="21224" y="10954"/>
                    <a:pt x="21228" y="10946"/>
                  </a:cubicBezTo>
                  <a:lnTo>
                    <a:pt x="21228" y="10946"/>
                  </a:lnTo>
                  <a:cubicBezTo>
                    <a:pt x="21226" y="10947"/>
                    <a:pt x="21225" y="10947"/>
                    <a:pt x="21224" y="10947"/>
                  </a:cubicBezTo>
                  <a:cubicBezTo>
                    <a:pt x="21218" y="10947"/>
                    <a:pt x="21212" y="10941"/>
                    <a:pt x="21206" y="10929"/>
                  </a:cubicBezTo>
                  <a:cubicBezTo>
                    <a:pt x="21194" y="10965"/>
                    <a:pt x="21194" y="11001"/>
                    <a:pt x="21194" y="11036"/>
                  </a:cubicBezTo>
                  <a:cubicBezTo>
                    <a:pt x="21194" y="11036"/>
                    <a:pt x="21273" y="11015"/>
                    <a:pt x="21319" y="11015"/>
                  </a:cubicBezTo>
                  <a:cubicBezTo>
                    <a:pt x="21342" y="11015"/>
                    <a:pt x="21357" y="11020"/>
                    <a:pt x="21349" y="11036"/>
                  </a:cubicBezTo>
                  <a:cubicBezTo>
                    <a:pt x="21341" y="11044"/>
                    <a:pt x="21329" y="11051"/>
                    <a:pt x="21319" y="11056"/>
                  </a:cubicBezTo>
                  <a:lnTo>
                    <a:pt x="21319" y="11056"/>
                  </a:lnTo>
                  <a:cubicBezTo>
                    <a:pt x="21323" y="11051"/>
                    <a:pt x="21320" y="11044"/>
                    <a:pt x="21313" y="11036"/>
                  </a:cubicBezTo>
                  <a:lnTo>
                    <a:pt x="21313" y="11036"/>
                  </a:lnTo>
                  <a:cubicBezTo>
                    <a:pt x="21313" y="11044"/>
                    <a:pt x="21313" y="11051"/>
                    <a:pt x="21310" y="11059"/>
                  </a:cubicBezTo>
                  <a:lnTo>
                    <a:pt x="21310" y="11059"/>
                  </a:lnTo>
                  <a:cubicBezTo>
                    <a:pt x="21307" y="11060"/>
                    <a:pt x="21304" y="11060"/>
                    <a:pt x="21301" y="11060"/>
                  </a:cubicBezTo>
                  <a:cubicBezTo>
                    <a:pt x="21304" y="11060"/>
                    <a:pt x="21307" y="11060"/>
                    <a:pt x="21310" y="11059"/>
                  </a:cubicBezTo>
                  <a:lnTo>
                    <a:pt x="21310" y="11059"/>
                  </a:lnTo>
                  <a:cubicBezTo>
                    <a:pt x="21308" y="11063"/>
                    <a:pt x="21306" y="11066"/>
                    <a:pt x="21304" y="11069"/>
                  </a:cubicBezTo>
                  <a:lnTo>
                    <a:pt x="21304" y="11069"/>
                  </a:lnTo>
                  <a:cubicBezTo>
                    <a:pt x="21322" y="11060"/>
                    <a:pt x="21434" y="11058"/>
                    <a:pt x="21456" y="11036"/>
                  </a:cubicBezTo>
                  <a:lnTo>
                    <a:pt x="21456" y="11036"/>
                  </a:lnTo>
                  <a:cubicBezTo>
                    <a:pt x="21443" y="11044"/>
                    <a:pt x="21435" y="11047"/>
                    <a:pt x="21430" y="11047"/>
                  </a:cubicBezTo>
                  <a:cubicBezTo>
                    <a:pt x="21417" y="11047"/>
                    <a:pt x="21424" y="11026"/>
                    <a:pt x="21410" y="11026"/>
                  </a:cubicBezTo>
                  <a:cubicBezTo>
                    <a:pt x="21406" y="11026"/>
                    <a:pt x="21401" y="11028"/>
                    <a:pt x="21393" y="11031"/>
                  </a:cubicBezTo>
                  <a:lnTo>
                    <a:pt x="21393" y="11031"/>
                  </a:lnTo>
                  <a:cubicBezTo>
                    <a:pt x="21414" y="11019"/>
                    <a:pt x="21433" y="10998"/>
                    <a:pt x="21444" y="10977"/>
                  </a:cubicBezTo>
                  <a:lnTo>
                    <a:pt x="21444" y="10977"/>
                  </a:lnTo>
                  <a:cubicBezTo>
                    <a:pt x="21444" y="10977"/>
                    <a:pt x="21361" y="10989"/>
                    <a:pt x="21361" y="10989"/>
                  </a:cubicBezTo>
                  <a:cubicBezTo>
                    <a:pt x="21396" y="10977"/>
                    <a:pt x="21420" y="10965"/>
                    <a:pt x="21456" y="10953"/>
                  </a:cubicBezTo>
                  <a:cubicBezTo>
                    <a:pt x="21453" y="10950"/>
                    <a:pt x="21451" y="10949"/>
                    <a:pt x="21448" y="10949"/>
                  </a:cubicBezTo>
                  <a:cubicBezTo>
                    <a:pt x="21441" y="10949"/>
                    <a:pt x="21435" y="10956"/>
                    <a:pt x="21428" y="10956"/>
                  </a:cubicBezTo>
                  <a:cubicBezTo>
                    <a:pt x="21425" y="10956"/>
                    <a:pt x="21423" y="10956"/>
                    <a:pt x="21421" y="10953"/>
                  </a:cubicBezTo>
                  <a:lnTo>
                    <a:pt x="21421" y="10953"/>
                  </a:lnTo>
                  <a:cubicBezTo>
                    <a:pt x="21460" y="10935"/>
                    <a:pt x="21527" y="10905"/>
                    <a:pt x="21527" y="10905"/>
                  </a:cubicBezTo>
                  <a:lnTo>
                    <a:pt x="21527" y="10905"/>
                  </a:lnTo>
                  <a:cubicBezTo>
                    <a:pt x="21498" y="10925"/>
                    <a:pt x="21477" y="10944"/>
                    <a:pt x="21452" y="10957"/>
                  </a:cubicBezTo>
                  <a:lnTo>
                    <a:pt x="21452" y="10957"/>
                  </a:lnTo>
                  <a:cubicBezTo>
                    <a:pt x="21452" y="10957"/>
                    <a:pt x="21452" y="10957"/>
                    <a:pt x="21452" y="10957"/>
                  </a:cubicBezTo>
                  <a:cubicBezTo>
                    <a:pt x="21459" y="10957"/>
                    <a:pt x="21432" y="10977"/>
                    <a:pt x="21432" y="10977"/>
                  </a:cubicBezTo>
                  <a:cubicBezTo>
                    <a:pt x="21439" y="10977"/>
                    <a:pt x="21447" y="10977"/>
                    <a:pt x="21451" y="10974"/>
                  </a:cubicBezTo>
                  <a:lnTo>
                    <a:pt x="21451" y="10974"/>
                  </a:lnTo>
                  <a:cubicBezTo>
                    <a:pt x="21444" y="10988"/>
                    <a:pt x="21432" y="11012"/>
                    <a:pt x="21432" y="11012"/>
                  </a:cubicBezTo>
                  <a:cubicBezTo>
                    <a:pt x="21503" y="10953"/>
                    <a:pt x="21587" y="10893"/>
                    <a:pt x="21670" y="10846"/>
                  </a:cubicBezTo>
                  <a:lnTo>
                    <a:pt x="21670" y="10846"/>
                  </a:lnTo>
                  <a:cubicBezTo>
                    <a:pt x="21611" y="10905"/>
                    <a:pt x="21539" y="10941"/>
                    <a:pt x="21480" y="10989"/>
                  </a:cubicBezTo>
                  <a:cubicBezTo>
                    <a:pt x="21503" y="10975"/>
                    <a:pt x="21514" y="10970"/>
                    <a:pt x="21516" y="10970"/>
                  </a:cubicBezTo>
                  <a:cubicBezTo>
                    <a:pt x="21522" y="10970"/>
                    <a:pt x="21480" y="11001"/>
                    <a:pt x="21480" y="11001"/>
                  </a:cubicBezTo>
                  <a:cubicBezTo>
                    <a:pt x="21527" y="10977"/>
                    <a:pt x="21575" y="10941"/>
                    <a:pt x="21634" y="10929"/>
                  </a:cubicBezTo>
                  <a:lnTo>
                    <a:pt x="21634" y="10929"/>
                  </a:lnTo>
                  <a:cubicBezTo>
                    <a:pt x="21587" y="10965"/>
                    <a:pt x="21611" y="11001"/>
                    <a:pt x="21551" y="11036"/>
                  </a:cubicBezTo>
                  <a:cubicBezTo>
                    <a:pt x="21570" y="11028"/>
                    <a:pt x="21580" y="11025"/>
                    <a:pt x="21583" y="11025"/>
                  </a:cubicBezTo>
                  <a:cubicBezTo>
                    <a:pt x="21588" y="11025"/>
                    <a:pt x="21582" y="11030"/>
                    <a:pt x="21574" y="11036"/>
                  </a:cubicBezTo>
                  <a:lnTo>
                    <a:pt x="21574" y="11036"/>
                  </a:lnTo>
                  <a:cubicBezTo>
                    <a:pt x="21593" y="11025"/>
                    <a:pt x="21609" y="11015"/>
                    <a:pt x="21603" y="11015"/>
                  </a:cubicBezTo>
                  <a:cubicBezTo>
                    <a:pt x="21601" y="11015"/>
                    <a:pt x="21592" y="11018"/>
                    <a:pt x="21575" y="11024"/>
                  </a:cubicBezTo>
                  <a:cubicBezTo>
                    <a:pt x="21623" y="10989"/>
                    <a:pt x="21670" y="10965"/>
                    <a:pt x="21718" y="10953"/>
                  </a:cubicBezTo>
                  <a:lnTo>
                    <a:pt x="21718" y="10953"/>
                  </a:lnTo>
                  <a:cubicBezTo>
                    <a:pt x="21718" y="10965"/>
                    <a:pt x="21706" y="10977"/>
                    <a:pt x="21694" y="10977"/>
                  </a:cubicBezTo>
                  <a:cubicBezTo>
                    <a:pt x="21705" y="10977"/>
                    <a:pt x="21715" y="10977"/>
                    <a:pt x="21726" y="10975"/>
                  </a:cubicBezTo>
                  <a:lnTo>
                    <a:pt x="21726" y="10975"/>
                  </a:lnTo>
                  <a:cubicBezTo>
                    <a:pt x="21700" y="10993"/>
                    <a:pt x="21698" y="11008"/>
                    <a:pt x="21693" y="11008"/>
                  </a:cubicBezTo>
                  <a:cubicBezTo>
                    <a:pt x="21690" y="11008"/>
                    <a:pt x="21687" y="11006"/>
                    <a:pt x="21682" y="11001"/>
                  </a:cubicBezTo>
                  <a:cubicBezTo>
                    <a:pt x="21623" y="11060"/>
                    <a:pt x="21646" y="11048"/>
                    <a:pt x="21669" y="11060"/>
                  </a:cubicBezTo>
                  <a:lnTo>
                    <a:pt x="21669" y="11060"/>
                  </a:lnTo>
                  <a:cubicBezTo>
                    <a:pt x="21682" y="11052"/>
                    <a:pt x="21747" y="11015"/>
                    <a:pt x="21764" y="11015"/>
                  </a:cubicBezTo>
                  <a:cubicBezTo>
                    <a:pt x="21768" y="11015"/>
                    <a:pt x="21770" y="11018"/>
                    <a:pt x="21766" y="11024"/>
                  </a:cubicBezTo>
                  <a:lnTo>
                    <a:pt x="21766" y="11024"/>
                  </a:lnTo>
                  <a:cubicBezTo>
                    <a:pt x="21799" y="11008"/>
                    <a:pt x="21838" y="11000"/>
                    <a:pt x="21861" y="10977"/>
                  </a:cubicBezTo>
                  <a:lnTo>
                    <a:pt x="21861" y="10977"/>
                  </a:lnTo>
                  <a:cubicBezTo>
                    <a:pt x="21846" y="10988"/>
                    <a:pt x="21839" y="10991"/>
                    <a:pt x="21835" y="10991"/>
                  </a:cubicBezTo>
                  <a:cubicBezTo>
                    <a:pt x="21831" y="10991"/>
                    <a:pt x="21831" y="10986"/>
                    <a:pt x="21826" y="10986"/>
                  </a:cubicBezTo>
                  <a:cubicBezTo>
                    <a:pt x="21824" y="10986"/>
                    <a:pt x="21821" y="10987"/>
                    <a:pt x="21817" y="10990"/>
                  </a:cubicBezTo>
                  <a:lnTo>
                    <a:pt x="21817" y="10990"/>
                  </a:lnTo>
                  <a:cubicBezTo>
                    <a:pt x="21831" y="10977"/>
                    <a:pt x="21843" y="10959"/>
                    <a:pt x="21861" y="10941"/>
                  </a:cubicBezTo>
                  <a:lnTo>
                    <a:pt x="21861" y="10941"/>
                  </a:lnTo>
                  <a:cubicBezTo>
                    <a:pt x="21825" y="10965"/>
                    <a:pt x="21789" y="10977"/>
                    <a:pt x="21753" y="10989"/>
                  </a:cubicBezTo>
                  <a:cubicBezTo>
                    <a:pt x="21708" y="11021"/>
                    <a:pt x="21690" y="11033"/>
                    <a:pt x="21689" y="11033"/>
                  </a:cubicBezTo>
                  <a:cubicBezTo>
                    <a:pt x="21685" y="11033"/>
                    <a:pt x="21858" y="10904"/>
                    <a:pt x="21832" y="10904"/>
                  </a:cubicBezTo>
                  <a:cubicBezTo>
                    <a:pt x="21831" y="10904"/>
                    <a:pt x="21828" y="10904"/>
                    <a:pt x="21825" y="10905"/>
                  </a:cubicBezTo>
                  <a:cubicBezTo>
                    <a:pt x="21814" y="10923"/>
                    <a:pt x="21806" y="10930"/>
                    <a:pt x="21801" y="10930"/>
                  </a:cubicBezTo>
                  <a:cubicBezTo>
                    <a:pt x="21777" y="10930"/>
                    <a:pt x="21801" y="10786"/>
                    <a:pt x="21801" y="10786"/>
                  </a:cubicBezTo>
                  <a:cubicBezTo>
                    <a:pt x="21801" y="10781"/>
                    <a:pt x="21796" y="10778"/>
                    <a:pt x="21787" y="10778"/>
                  </a:cubicBezTo>
                  <a:cubicBezTo>
                    <a:pt x="21760" y="10778"/>
                    <a:pt x="21703" y="10801"/>
                    <a:pt x="21694" y="10810"/>
                  </a:cubicBezTo>
                  <a:cubicBezTo>
                    <a:pt x="21682" y="10810"/>
                    <a:pt x="21706" y="10751"/>
                    <a:pt x="21706" y="10751"/>
                  </a:cubicBezTo>
                  <a:cubicBezTo>
                    <a:pt x="21685" y="10751"/>
                    <a:pt x="21663" y="10741"/>
                    <a:pt x="21685" y="10722"/>
                  </a:cubicBezTo>
                  <a:lnTo>
                    <a:pt x="21685" y="10722"/>
                  </a:lnTo>
                  <a:cubicBezTo>
                    <a:pt x="21676" y="10727"/>
                    <a:pt x="21667" y="10727"/>
                    <a:pt x="21658" y="10727"/>
                  </a:cubicBezTo>
                  <a:cubicBezTo>
                    <a:pt x="21670" y="10727"/>
                    <a:pt x="21682" y="10715"/>
                    <a:pt x="21694" y="10703"/>
                  </a:cubicBezTo>
                  <a:cubicBezTo>
                    <a:pt x="21680" y="10703"/>
                    <a:pt x="21666" y="10711"/>
                    <a:pt x="21655" y="10720"/>
                  </a:cubicBezTo>
                  <a:lnTo>
                    <a:pt x="21655" y="10720"/>
                  </a:lnTo>
                  <a:cubicBezTo>
                    <a:pt x="21655" y="10719"/>
                    <a:pt x="21655" y="10719"/>
                    <a:pt x="21654" y="10719"/>
                  </a:cubicBezTo>
                  <a:cubicBezTo>
                    <a:pt x="21651" y="10719"/>
                    <a:pt x="21642" y="10723"/>
                    <a:pt x="21639" y="10723"/>
                  </a:cubicBezTo>
                  <a:cubicBezTo>
                    <a:pt x="21636" y="10723"/>
                    <a:pt x="21638" y="10719"/>
                    <a:pt x="21658" y="10703"/>
                  </a:cubicBezTo>
                  <a:lnTo>
                    <a:pt x="21658" y="10703"/>
                  </a:lnTo>
                  <a:cubicBezTo>
                    <a:pt x="21637" y="10713"/>
                    <a:pt x="21607" y="10724"/>
                    <a:pt x="21583" y="10735"/>
                  </a:cubicBezTo>
                  <a:lnTo>
                    <a:pt x="21583" y="10735"/>
                  </a:lnTo>
                  <a:cubicBezTo>
                    <a:pt x="21585" y="10731"/>
                    <a:pt x="21582" y="10727"/>
                    <a:pt x="21575" y="10727"/>
                  </a:cubicBezTo>
                  <a:cubicBezTo>
                    <a:pt x="21587" y="10715"/>
                    <a:pt x="21611" y="10703"/>
                    <a:pt x="21623" y="10691"/>
                  </a:cubicBezTo>
                  <a:lnTo>
                    <a:pt x="21623" y="10691"/>
                  </a:lnTo>
                  <a:cubicBezTo>
                    <a:pt x="21599" y="10703"/>
                    <a:pt x="21575" y="10715"/>
                    <a:pt x="21563" y="10727"/>
                  </a:cubicBezTo>
                  <a:cubicBezTo>
                    <a:pt x="21608" y="10681"/>
                    <a:pt x="21624" y="10666"/>
                    <a:pt x="21620" y="10666"/>
                  </a:cubicBezTo>
                  <a:cubicBezTo>
                    <a:pt x="21616" y="10666"/>
                    <a:pt x="21588" y="10684"/>
                    <a:pt x="21551" y="10703"/>
                  </a:cubicBezTo>
                  <a:cubicBezTo>
                    <a:pt x="21563" y="10691"/>
                    <a:pt x="21575" y="10691"/>
                    <a:pt x="21575" y="10679"/>
                  </a:cubicBezTo>
                  <a:cubicBezTo>
                    <a:pt x="21563" y="10667"/>
                    <a:pt x="21551" y="10631"/>
                    <a:pt x="21575" y="10584"/>
                  </a:cubicBezTo>
                  <a:lnTo>
                    <a:pt x="21575" y="10584"/>
                  </a:lnTo>
                  <a:cubicBezTo>
                    <a:pt x="21572" y="10586"/>
                    <a:pt x="21569" y="10589"/>
                    <a:pt x="21567" y="10591"/>
                  </a:cubicBezTo>
                  <a:lnTo>
                    <a:pt x="21567" y="10591"/>
                  </a:lnTo>
                  <a:cubicBezTo>
                    <a:pt x="21569" y="10589"/>
                    <a:pt x="21569" y="10587"/>
                    <a:pt x="21568" y="10587"/>
                  </a:cubicBezTo>
                  <a:cubicBezTo>
                    <a:pt x="21566" y="10587"/>
                    <a:pt x="21561" y="10590"/>
                    <a:pt x="21551" y="10596"/>
                  </a:cubicBezTo>
                  <a:cubicBezTo>
                    <a:pt x="21551" y="10596"/>
                    <a:pt x="21604" y="10550"/>
                    <a:pt x="21589" y="10550"/>
                  </a:cubicBezTo>
                  <a:cubicBezTo>
                    <a:pt x="21585" y="10550"/>
                    <a:pt x="21577" y="10553"/>
                    <a:pt x="21563" y="10560"/>
                  </a:cubicBezTo>
                  <a:cubicBezTo>
                    <a:pt x="21593" y="10537"/>
                    <a:pt x="21590" y="10534"/>
                    <a:pt x="21593" y="10531"/>
                  </a:cubicBezTo>
                  <a:lnTo>
                    <a:pt x="21593" y="10531"/>
                  </a:lnTo>
                  <a:cubicBezTo>
                    <a:pt x="21563" y="10544"/>
                    <a:pt x="21533" y="10564"/>
                    <a:pt x="21503" y="10584"/>
                  </a:cubicBezTo>
                  <a:cubicBezTo>
                    <a:pt x="21505" y="10582"/>
                    <a:pt x="21506" y="10579"/>
                    <a:pt x="21507" y="10578"/>
                  </a:cubicBezTo>
                  <a:lnTo>
                    <a:pt x="21507" y="10578"/>
                  </a:lnTo>
                  <a:cubicBezTo>
                    <a:pt x="21522" y="10569"/>
                    <a:pt x="21527" y="10553"/>
                    <a:pt x="21527" y="10536"/>
                  </a:cubicBezTo>
                  <a:cubicBezTo>
                    <a:pt x="21527" y="10536"/>
                    <a:pt x="21496" y="10531"/>
                    <a:pt x="21471" y="10531"/>
                  </a:cubicBezTo>
                  <a:cubicBezTo>
                    <a:pt x="21458" y="10531"/>
                    <a:pt x="21448" y="10532"/>
                    <a:pt x="21444" y="10536"/>
                  </a:cubicBezTo>
                  <a:cubicBezTo>
                    <a:pt x="21456" y="10524"/>
                    <a:pt x="21456" y="10500"/>
                    <a:pt x="21468" y="10489"/>
                  </a:cubicBezTo>
                  <a:lnTo>
                    <a:pt x="21468" y="10489"/>
                  </a:lnTo>
                  <a:cubicBezTo>
                    <a:pt x="21468" y="10489"/>
                    <a:pt x="21438" y="10504"/>
                    <a:pt x="21425" y="10516"/>
                  </a:cubicBezTo>
                  <a:lnTo>
                    <a:pt x="21425" y="10516"/>
                  </a:lnTo>
                  <a:cubicBezTo>
                    <a:pt x="21438" y="10496"/>
                    <a:pt x="21443" y="10490"/>
                    <a:pt x="21443" y="10490"/>
                  </a:cubicBezTo>
                  <a:lnTo>
                    <a:pt x="21443" y="10490"/>
                  </a:lnTo>
                  <a:cubicBezTo>
                    <a:pt x="21443" y="10490"/>
                    <a:pt x="21433" y="10500"/>
                    <a:pt x="21420" y="10500"/>
                  </a:cubicBezTo>
                  <a:cubicBezTo>
                    <a:pt x="21456" y="10477"/>
                    <a:pt x="21503" y="10417"/>
                    <a:pt x="21527" y="10393"/>
                  </a:cubicBezTo>
                  <a:lnTo>
                    <a:pt x="21527" y="10393"/>
                  </a:lnTo>
                  <a:cubicBezTo>
                    <a:pt x="21515" y="10405"/>
                    <a:pt x="21492" y="10417"/>
                    <a:pt x="21468" y="10429"/>
                  </a:cubicBezTo>
                  <a:cubicBezTo>
                    <a:pt x="21492" y="10417"/>
                    <a:pt x="21515" y="10405"/>
                    <a:pt x="21527" y="10381"/>
                  </a:cubicBezTo>
                  <a:lnTo>
                    <a:pt x="21527" y="10381"/>
                  </a:lnTo>
                  <a:cubicBezTo>
                    <a:pt x="21527" y="10381"/>
                    <a:pt x="21444" y="10405"/>
                    <a:pt x="21444" y="10405"/>
                  </a:cubicBezTo>
                  <a:cubicBezTo>
                    <a:pt x="21444" y="10395"/>
                    <a:pt x="21453" y="10384"/>
                    <a:pt x="21463" y="10374"/>
                  </a:cubicBezTo>
                  <a:lnTo>
                    <a:pt x="21463" y="10374"/>
                  </a:lnTo>
                  <a:cubicBezTo>
                    <a:pt x="21458" y="10375"/>
                    <a:pt x="21450" y="10375"/>
                    <a:pt x="21441" y="10375"/>
                  </a:cubicBezTo>
                  <a:cubicBezTo>
                    <a:pt x="21426" y="10375"/>
                    <a:pt x="21408" y="10375"/>
                    <a:pt x="21396" y="10381"/>
                  </a:cubicBezTo>
                  <a:cubicBezTo>
                    <a:pt x="21433" y="10354"/>
                    <a:pt x="21442" y="10346"/>
                    <a:pt x="21437" y="10346"/>
                  </a:cubicBezTo>
                  <a:cubicBezTo>
                    <a:pt x="21432" y="10346"/>
                    <a:pt x="21409" y="10356"/>
                    <a:pt x="21395" y="10359"/>
                  </a:cubicBezTo>
                  <a:lnTo>
                    <a:pt x="21395" y="10359"/>
                  </a:lnTo>
                  <a:cubicBezTo>
                    <a:pt x="21405" y="10348"/>
                    <a:pt x="21416" y="10315"/>
                    <a:pt x="21419" y="10309"/>
                  </a:cubicBezTo>
                  <a:lnTo>
                    <a:pt x="21419" y="10309"/>
                  </a:lnTo>
                  <a:cubicBezTo>
                    <a:pt x="21419" y="10310"/>
                    <a:pt x="21420" y="10310"/>
                    <a:pt x="21420" y="10310"/>
                  </a:cubicBezTo>
                  <a:cubicBezTo>
                    <a:pt x="21420" y="10309"/>
                    <a:pt x="21420" y="10309"/>
                    <a:pt x="21420" y="10309"/>
                  </a:cubicBezTo>
                  <a:cubicBezTo>
                    <a:pt x="21420" y="10309"/>
                    <a:pt x="21419" y="10309"/>
                    <a:pt x="21419" y="10309"/>
                  </a:cubicBezTo>
                  <a:lnTo>
                    <a:pt x="21419" y="10309"/>
                  </a:lnTo>
                  <a:cubicBezTo>
                    <a:pt x="21410" y="10305"/>
                    <a:pt x="21402" y="10302"/>
                    <a:pt x="21396" y="10302"/>
                  </a:cubicBezTo>
                  <a:cubicBezTo>
                    <a:pt x="21391" y="10302"/>
                    <a:pt x="21387" y="10304"/>
                    <a:pt x="21384" y="10307"/>
                  </a:cubicBezTo>
                  <a:lnTo>
                    <a:pt x="21384" y="10307"/>
                  </a:lnTo>
                  <a:cubicBezTo>
                    <a:pt x="21394" y="10293"/>
                    <a:pt x="21400" y="10286"/>
                    <a:pt x="21390" y="10286"/>
                  </a:cubicBezTo>
                  <a:cubicBezTo>
                    <a:pt x="21382" y="10286"/>
                    <a:pt x="21366" y="10290"/>
                    <a:pt x="21337" y="10298"/>
                  </a:cubicBezTo>
                  <a:cubicBezTo>
                    <a:pt x="21361" y="10274"/>
                    <a:pt x="21396" y="10179"/>
                    <a:pt x="21384" y="10179"/>
                  </a:cubicBezTo>
                  <a:cubicBezTo>
                    <a:pt x="21362" y="10179"/>
                    <a:pt x="21317" y="10202"/>
                    <a:pt x="21280" y="10225"/>
                  </a:cubicBezTo>
                  <a:lnTo>
                    <a:pt x="21280" y="10225"/>
                  </a:lnTo>
                  <a:cubicBezTo>
                    <a:pt x="21308" y="10185"/>
                    <a:pt x="21324" y="10122"/>
                    <a:pt x="21301" y="10084"/>
                  </a:cubicBezTo>
                  <a:lnTo>
                    <a:pt x="21301" y="10084"/>
                  </a:lnTo>
                  <a:cubicBezTo>
                    <a:pt x="21289" y="10096"/>
                    <a:pt x="21277" y="10108"/>
                    <a:pt x="21265" y="10119"/>
                  </a:cubicBezTo>
                  <a:cubicBezTo>
                    <a:pt x="21255" y="10119"/>
                    <a:pt x="21282" y="10082"/>
                    <a:pt x="21296" y="10082"/>
                  </a:cubicBezTo>
                  <a:cubicBezTo>
                    <a:pt x="21298" y="10082"/>
                    <a:pt x="21300" y="10082"/>
                    <a:pt x="21301" y="10084"/>
                  </a:cubicBezTo>
                  <a:cubicBezTo>
                    <a:pt x="21297" y="10080"/>
                    <a:pt x="21291" y="10077"/>
                    <a:pt x="21286" y="10076"/>
                  </a:cubicBezTo>
                  <a:lnTo>
                    <a:pt x="21286" y="10076"/>
                  </a:lnTo>
                  <a:cubicBezTo>
                    <a:pt x="21294" y="10071"/>
                    <a:pt x="21302" y="10065"/>
                    <a:pt x="21313" y="10060"/>
                  </a:cubicBezTo>
                  <a:cubicBezTo>
                    <a:pt x="21304" y="10060"/>
                    <a:pt x="21276" y="10067"/>
                    <a:pt x="21266" y="10070"/>
                  </a:cubicBezTo>
                  <a:lnTo>
                    <a:pt x="21266" y="10070"/>
                  </a:lnTo>
                  <a:cubicBezTo>
                    <a:pt x="21269" y="10066"/>
                    <a:pt x="21271" y="10063"/>
                    <a:pt x="21273" y="10060"/>
                  </a:cubicBezTo>
                  <a:lnTo>
                    <a:pt x="21273" y="10060"/>
                  </a:lnTo>
                  <a:cubicBezTo>
                    <a:pt x="21275" y="10060"/>
                    <a:pt x="21276" y="10060"/>
                    <a:pt x="21277" y="10060"/>
                  </a:cubicBezTo>
                  <a:lnTo>
                    <a:pt x="21274" y="10060"/>
                  </a:lnTo>
                  <a:cubicBezTo>
                    <a:pt x="21282" y="10052"/>
                    <a:pt x="21289" y="10054"/>
                    <a:pt x="21289" y="10036"/>
                  </a:cubicBezTo>
                  <a:lnTo>
                    <a:pt x="21289" y="10036"/>
                  </a:lnTo>
                  <a:cubicBezTo>
                    <a:pt x="21268" y="10057"/>
                    <a:pt x="21238" y="10060"/>
                    <a:pt x="21215" y="10076"/>
                  </a:cubicBezTo>
                  <a:lnTo>
                    <a:pt x="21215" y="10076"/>
                  </a:lnTo>
                  <a:cubicBezTo>
                    <a:pt x="21259" y="10036"/>
                    <a:pt x="21207" y="10035"/>
                    <a:pt x="21230" y="10012"/>
                  </a:cubicBezTo>
                  <a:cubicBezTo>
                    <a:pt x="21222" y="10012"/>
                    <a:pt x="21189" y="10012"/>
                    <a:pt x="21167" y="10019"/>
                  </a:cubicBezTo>
                  <a:lnTo>
                    <a:pt x="21167" y="10019"/>
                  </a:lnTo>
                  <a:cubicBezTo>
                    <a:pt x="21195" y="9992"/>
                    <a:pt x="21202" y="9973"/>
                    <a:pt x="21242" y="9953"/>
                  </a:cubicBezTo>
                  <a:cubicBezTo>
                    <a:pt x="21206" y="9953"/>
                    <a:pt x="21182" y="9965"/>
                    <a:pt x="21158" y="9989"/>
                  </a:cubicBezTo>
                  <a:cubicBezTo>
                    <a:pt x="21167" y="9952"/>
                    <a:pt x="21219" y="9901"/>
                    <a:pt x="21193" y="9901"/>
                  </a:cubicBezTo>
                  <a:cubicBezTo>
                    <a:pt x="21186" y="9901"/>
                    <a:pt x="21171" y="9906"/>
                    <a:pt x="21146" y="9917"/>
                  </a:cubicBezTo>
                  <a:cubicBezTo>
                    <a:pt x="21170" y="9905"/>
                    <a:pt x="21182" y="9881"/>
                    <a:pt x="21206" y="9869"/>
                  </a:cubicBezTo>
                  <a:cubicBezTo>
                    <a:pt x="21146" y="9869"/>
                    <a:pt x="21182" y="9893"/>
                    <a:pt x="21146" y="9893"/>
                  </a:cubicBezTo>
                  <a:cubicBezTo>
                    <a:pt x="21182" y="9810"/>
                    <a:pt x="21051" y="9869"/>
                    <a:pt x="21146" y="9762"/>
                  </a:cubicBezTo>
                  <a:lnTo>
                    <a:pt x="21146" y="9762"/>
                  </a:lnTo>
                  <a:cubicBezTo>
                    <a:pt x="21122" y="9774"/>
                    <a:pt x="21099" y="9786"/>
                    <a:pt x="21075" y="9798"/>
                  </a:cubicBezTo>
                  <a:cubicBezTo>
                    <a:pt x="21087" y="9786"/>
                    <a:pt x="21099" y="9774"/>
                    <a:pt x="21111" y="9762"/>
                  </a:cubicBezTo>
                  <a:cubicBezTo>
                    <a:pt x="21099" y="9762"/>
                    <a:pt x="21075" y="9774"/>
                    <a:pt x="21063" y="9774"/>
                  </a:cubicBezTo>
                  <a:cubicBezTo>
                    <a:pt x="21087" y="9774"/>
                    <a:pt x="21075" y="9786"/>
                    <a:pt x="21015" y="9810"/>
                  </a:cubicBezTo>
                  <a:cubicBezTo>
                    <a:pt x="21015" y="9766"/>
                    <a:pt x="21036" y="9435"/>
                    <a:pt x="21067" y="9435"/>
                  </a:cubicBezTo>
                  <a:cubicBezTo>
                    <a:pt x="21070" y="9435"/>
                    <a:pt x="21072" y="9437"/>
                    <a:pt x="21075" y="9441"/>
                  </a:cubicBezTo>
                  <a:cubicBezTo>
                    <a:pt x="21111" y="9417"/>
                    <a:pt x="21039" y="9393"/>
                    <a:pt x="21039" y="9393"/>
                  </a:cubicBezTo>
                  <a:cubicBezTo>
                    <a:pt x="21075" y="9393"/>
                    <a:pt x="21063" y="9143"/>
                    <a:pt x="21063" y="9060"/>
                  </a:cubicBezTo>
                  <a:lnTo>
                    <a:pt x="21063" y="9060"/>
                  </a:lnTo>
                  <a:cubicBezTo>
                    <a:pt x="21051" y="9119"/>
                    <a:pt x="21051" y="9107"/>
                    <a:pt x="21039" y="9143"/>
                  </a:cubicBezTo>
                  <a:cubicBezTo>
                    <a:pt x="21027" y="9119"/>
                    <a:pt x="21015" y="9036"/>
                    <a:pt x="20968" y="9012"/>
                  </a:cubicBezTo>
                  <a:cubicBezTo>
                    <a:pt x="21027" y="9000"/>
                    <a:pt x="21051" y="8738"/>
                    <a:pt x="20980" y="8691"/>
                  </a:cubicBezTo>
                  <a:cubicBezTo>
                    <a:pt x="21015" y="8643"/>
                    <a:pt x="21039" y="8631"/>
                    <a:pt x="20968" y="8548"/>
                  </a:cubicBezTo>
                  <a:cubicBezTo>
                    <a:pt x="21051" y="8488"/>
                    <a:pt x="21015" y="8393"/>
                    <a:pt x="21039" y="8310"/>
                  </a:cubicBezTo>
                  <a:cubicBezTo>
                    <a:pt x="21049" y="8242"/>
                    <a:pt x="20995" y="8094"/>
                    <a:pt x="20936" y="8094"/>
                  </a:cubicBezTo>
                  <a:cubicBezTo>
                    <a:pt x="20923" y="8094"/>
                    <a:pt x="20909" y="8102"/>
                    <a:pt x="20896" y="8119"/>
                  </a:cubicBezTo>
                  <a:cubicBezTo>
                    <a:pt x="20884" y="8089"/>
                    <a:pt x="20899" y="8086"/>
                    <a:pt x="20919" y="8086"/>
                  </a:cubicBezTo>
                  <a:cubicBezTo>
                    <a:pt x="20923" y="8086"/>
                    <a:pt x="20928" y="8087"/>
                    <a:pt x="20934" y="8087"/>
                  </a:cubicBezTo>
                  <a:cubicBezTo>
                    <a:pt x="20949" y="8087"/>
                    <a:pt x="20963" y="8085"/>
                    <a:pt x="20968" y="8072"/>
                  </a:cubicBezTo>
                  <a:cubicBezTo>
                    <a:pt x="21027" y="7953"/>
                    <a:pt x="21039" y="7762"/>
                    <a:pt x="21039" y="7619"/>
                  </a:cubicBezTo>
                  <a:cubicBezTo>
                    <a:pt x="21027" y="7619"/>
                    <a:pt x="21003" y="7631"/>
                    <a:pt x="20991" y="7631"/>
                  </a:cubicBezTo>
                  <a:cubicBezTo>
                    <a:pt x="20991" y="7619"/>
                    <a:pt x="20991" y="7595"/>
                    <a:pt x="20991" y="7583"/>
                  </a:cubicBezTo>
                  <a:cubicBezTo>
                    <a:pt x="21000" y="7579"/>
                    <a:pt x="21007" y="7576"/>
                    <a:pt x="21013" y="7576"/>
                  </a:cubicBezTo>
                  <a:cubicBezTo>
                    <a:pt x="21022" y="7576"/>
                    <a:pt x="21027" y="7585"/>
                    <a:pt x="21027" y="7607"/>
                  </a:cubicBezTo>
                  <a:cubicBezTo>
                    <a:pt x="21039" y="7572"/>
                    <a:pt x="21027" y="7560"/>
                    <a:pt x="20991" y="7548"/>
                  </a:cubicBezTo>
                  <a:cubicBezTo>
                    <a:pt x="20996" y="7535"/>
                    <a:pt x="21007" y="7530"/>
                    <a:pt x="21019" y="7530"/>
                  </a:cubicBezTo>
                  <a:cubicBezTo>
                    <a:pt x="21027" y="7530"/>
                    <a:pt x="21036" y="7532"/>
                    <a:pt x="21043" y="7536"/>
                  </a:cubicBezTo>
                  <a:lnTo>
                    <a:pt x="21043" y="7536"/>
                  </a:lnTo>
                  <a:cubicBezTo>
                    <a:pt x="21016" y="7495"/>
                    <a:pt x="21021" y="7451"/>
                    <a:pt x="21051" y="7381"/>
                  </a:cubicBezTo>
                  <a:lnTo>
                    <a:pt x="21051" y="7381"/>
                  </a:lnTo>
                  <a:cubicBezTo>
                    <a:pt x="21044" y="7383"/>
                    <a:pt x="21038" y="7384"/>
                    <a:pt x="21032" y="7384"/>
                  </a:cubicBezTo>
                  <a:cubicBezTo>
                    <a:pt x="21012" y="7384"/>
                    <a:pt x="21002" y="7373"/>
                    <a:pt x="20985" y="7373"/>
                  </a:cubicBezTo>
                  <a:cubicBezTo>
                    <a:pt x="20977" y="7373"/>
                    <a:pt x="20968" y="7375"/>
                    <a:pt x="20956" y="7381"/>
                  </a:cubicBezTo>
                  <a:cubicBezTo>
                    <a:pt x="21122" y="7298"/>
                    <a:pt x="20932" y="7036"/>
                    <a:pt x="20932" y="7024"/>
                  </a:cubicBezTo>
                  <a:lnTo>
                    <a:pt x="20932" y="7024"/>
                  </a:lnTo>
                  <a:cubicBezTo>
                    <a:pt x="20938" y="7025"/>
                    <a:pt x="20944" y="7025"/>
                    <a:pt x="20949" y="7025"/>
                  </a:cubicBezTo>
                  <a:cubicBezTo>
                    <a:pt x="21019" y="7025"/>
                    <a:pt x="20987" y="6956"/>
                    <a:pt x="21045" y="6931"/>
                  </a:cubicBezTo>
                  <a:lnTo>
                    <a:pt x="21045" y="6931"/>
                  </a:lnTo>
                  <a:cubicBezTo>
                    <a:pt x="21043" y="6931"/>
                    <a:pt x="21042" y="6932"/>
                    <a:pt x="21041" y="6932"/>
                  </a:cubicBezTo>
                  <a:cubicBezTo>
                    <a:pt x="21013" y="6932"/>
                    <a:pt x="21028" y="6851"/>
                    <a:pt x="20989" y="6851"/>
                  </a:cubicBezTo>
                  <a:cubicBezTo>
                    <a:pt x="20983" y="6851"/>
                    <a:pt x="20976" y="6853"/>
                    <a:pt x="20968" y="6857"/>
                  </a:cubicBezTo>
                  <a:cubicBezTo>
                    <a:pt x="20980" y="6798"/>
                    <a:pt x="21063" y="6726"/>
                    <a:pt x="21039" y="6583"/>
                  </a:cubicBezTo>
                  <a:lnTo>
                    <a:pt x="21039" y="6583"/>
                  </a:lnTo>
                  <a:cubicBezTo>
                    <a:pt x="21033" y="6589"/>
                    <a:pt x="21024" y="6592"/>
                    <a:pt x="21015" y="6592"/>
                  </a:cubicBezTo>
                  <a:cubicBezTo>
                    <a:pt x="21006" y="6592"/>
                    <a:pt x="20997" y="6589"/>
                    <a:pt x="20991" y="6583"/>
                  </a:cubicBezTo>
                  <a:cubicBezTo>
                    <a:pt x="21003" y="6571"/>
                    <a:pt x="21027" y="6548"/>
                    <a:pt x="21051" y="6536"/>
                  </a:cubicBezTo>
                  <a:cubicBezTo>
                    <a:pt x="21015" y="6429"/>
                    <a:pt x="20932" y="6131"/>
                    <a:pt x="21063" y="5952"/>
                  </a:cubicBezTo>
                  <a:lnTo>
                    <a:pt x="21063" y="5952"/>
                  </a:lnTo>
                  <a:cubicBezTo>
                    <a:pt x="21055" y="5959"/>
                    <a:pt x="21049" y="5962"/>
                    <a:pt x="21044" y="5962"/>
                  </a:cubicBezTo>
                  <a:cubicBezTo>
                    <a:pt x="21006" y="5962"/>
                    <a:pt x="21047" y="5792"/>
                    <a:pt x="21061" y="5765"/>
                  </a:cubicBezTo>
                  <a:lnTo>
                    <a:pt x="21061" y="5765"/>
                  </a:lnTo>
                  <a:cubicBezTo>
                    <a:pt x="21058" y="5803"/>
                    <a:pt x="21054" y="5833"/>
                    <a:pt x="21051" y="5845"/>
                  </a:cubicBezTo>
                  <a:cubicBezTo>
                    <a:pt x="21061" y="5821"/>
                    <a:pt x="21063" y="5816"/>
                    <a:pt x="21064" y="5816"/>
                  </a:cubicBezTo>
                  <a:cubicBezTo>
                    <a:pt x="21064" y="5816"/>
                    <a:pt x="21065" y="5818"/>
                    <a:pt x="21066" y="5818"/>
                  </a:cubicBezTo>
                  <a:cubicBezTo>
                    <a:pt x="21069" y="5818"/>
                    <a:pt x="21074" y="5814"/>
                    <a:pt x="21087" y="5798"/>
                  </a:cubicBezTo>
                  <a:cubicBezTo>
                    <a:pt x="21083" y="5764"/>
                    <a:pt x="21075" y="5707"/>
                    <a:pt x="21066" y="5639"/>
                  </a:cubicBezTo>
                  <a:lnTo>
                    <a:pt x="21066" y="5639"/>
                  </a:lnTo>
                  <a:cubicBezTo>
                    <a:pt x="21066" y="5680"/>
                    <a:pt x="21064" y="5723"/>
                    <a:pt x="21061" y="5760"/>
                  </a:cubicBezTo>
                  <a:lnTo>
                    <a:pt x="21061" y="5760"/>
                  </a:lnTo>
                  <a:cubicBezTo>
                    <a:pt x="21016" y="5700"/>
                    <a:pt x="21039" y="5594"/>
                    <a:pt x="21027" y="5500"/>
                  </a:cubicBezTo>
                  <a:cubicBezTo>
                    <a:pt x="21029" y="5499"/>
                    <a:pt x="21031" y="5499"/>
                    <a:pt x="21033" y="5499"/>
                  </a:cubicBezTo>
                  <a:cubicBezTo>
                    <a:pt x="21041" y="5499"/>
                    <a:pt x="21047" y="5505"/>
                    <a:pt x="21052" y="5517"/>
                  </a:cubicBezTo>
                  <a:lnTo>
                    <a:pt x="21052" y="5517"/>
                  </a:lnTo>
                  <a:cubicBezTo>
                    <a:pt x="21039" y="5393"/>
                    <a:pt x="21033" y="5258"/>
                    <a:pt x="21051" y="5166"/>
                  </a:cubicBezTo>
                  <a:lnTo>
                    <a:pt x="21051" y="5166"/>
                  </a:lnTo>
                  <a:cubicBezTo>
                    <a:pt x="21051" y="5202"/>
                    <a:pt x="21051" y="5238"/>
                    <a:pt x="21063" y="5274"/>
                  </a:cubicBezTo>
                  <a:cubicBezTo>
                    <a:pt x="21051" y="5166"/>
                    <a:pt x="21039" y="4964"/>
                    <a:pt x="21087" y="4869"/>
                  </a:cubicBezTo>
                  <a:cubicBezTo>
                    <a:pt x="21088" y="4868"/>
                    <a:pt x="21088" y="4868"/>
                    <a:pt x="21089" y="4868"/>
                  </a:cubicBezTo>
                  <a:cubicBezTo>
                    <a:pt x="21099" y="4868"/>
                    <a:pt x="21099" y="4940"/>
                    <a:pt x="21099" y="4940"/>
                  </a:cubicBezTo>
                  <a:cubicBezTo>
                    <a:pt x="21111" y="4702"/>
                    <a:pt x="21265" y="3833"/>
                    <a:pt x="21099" y="3666"/>
                  </a:cubicBezTo>
                  <a:lnTo>
                    <a:pt x="21099" y="3666"/>
                  </a:lnTo>
                  <a:cubicBezTo>
                    <a:pt x="21134" y="3678"/>
                    <a:pt x="21170" y="3714"/>
                    <a:pt x="21194" y="3750"/>
                  </a:cubicBezTo>
                  <a:cubicBezTo>
                    <a:pt x="21134" y="3500"/>
                    <a:pt x="21075" y="3262"/>
                    <a:pt x="21015" y="3023"/>
                  </a:cubicBezTo>
                  <a:lnTo>
                    <a:pt x="21015" y="3023"/>
                  </a:lnTo>
                  <a:cubicBezTo>
                    <a:pt x="21031" y="3043"/>
                    <a:pt x="21047" y="3050"/>
                    <a:pt x="21063" y="3050"/>
                  </a:cubicBezTo>
                  <a:cubicBezTo>
                    <a:pt x="21099" y="3050"/>
                    <a:pt x="21134" y="3018"/>
                    <a:pt x="21162" y="3018"/>
                  </a:cubicBezTo>
                  <a:cubicBezTo>
                    <a:pt x="21192" y="3018"/>
                    <a:pt x="21213" y="3052"/>
                    <a:pt x="21218" y="3190"/>
                  </a:cubicBezTo>
                  <a:cubicBezTo>
                    <a:pt x="21242" y="3047"/>
                    <a:pt x="21253" y="2916"/>
                    <a:pt x="21242" y="2773"/>
                  </a:cubicBezTo>
                  <a:lnTo>
                    <a:pt x="21242" y="2773"/>
                  </a:lnTo>
                  <a:cubicBezTo>
                    <a:pt x="21230" y="2821"/>
                    <a:pt x="21206" y="2857"/>
                    <a:pt x="21170" y="2881"/>
                  </a:cubicBezTo>
                  <a:cubicBezTo>
                    <a:pt x="21160" y="2881"/>
                    <a:pt x="21231" y="2525"/>
                    <a:pt x="21257" y="2412"/>
                  </a:cubicBezTo>
                  <a:lnTo>
                    <a:pt x="21257" y="2412"/>
                  </a:lnTo>
                  <a:cubicBezTo>
                    <a:pt x="21255" y="2417"/>
                    <a:pt x="21252" y="2420"/>
                    <a:pt x="21250" y="2420"/>
                  </a:cubicBezTo>
                  <a:cubicBezTo>
                    <a:pt x="21225" y="2420"/>
                    <a:pt x="21191" y="2237"/>
                    <a:pt x="21184" y="2214"/>
                  </a:cubicBezTo>
                  <a:lnTo>
                    <a:pt x="21184" y="2214"/>
                  </a:lnTo>
                  <a:cubicBezTo>
                    <a:pt x="21218" y="2214"/>
                    <a:pt x="21242" y="2226"/>
                    <a:pt x="21265" y="2261"/>
                  </a:cubicBezTo>
                  <a:cubicBezTo>
                    <a:pt x="21254" y="2141"/>
                    <a:pt x="21233" y="2020"/>
                    <a:pt x="21211" y="1899"/>
                  </a:cubicBezTo>
                  <a:lnTo>
                    <a:pt x="21211" y="1899"/>
                  </a:lnTo>
                  <a:cubicBezTo>
                    <a:pt x="21215" y="1911"/>
                    <a:pt x="21221" y="1916"/>
                    <a:pt x="21227" y="1916"/>
                  </a:cubicBezTo>
                  <a:cubicBezTo>
                    <a:pt x="21256" y="1916"/>
                    <a:pt x="21301" y="1815"/>
                    <a:pt x="21301" y="1797"/>
                  </a:cubicBezTo>
                  <a:cubicBezTo>
                    <a:pt x="21301" y="1654"/>
                    <a:pt x="21325" y="1523"/>
                    <a:pt x="21325" y="1380"/>
                  </a:cubicBezTo>
                  <a:lnTo>
                    <a:pt x="21325" y="1380"/>
                  </a:lnTo>
                  <a:cubicBezTo>
                    <a:pt x="21316" y="1415"/>
                    <a:pt x="21308" y="1456"/>
                    <a:pt x="21303" y="1494"/>
                  </a:cubicBezTo>
                  <a:lnTo>
                    <a:pt x="21303" y="1494"/>
                  </a:lnTo>
                  <a:cubicBezTo>
                    <a:pt x="21314" y="1213"/>
                    <a:pt x="21207" y="962"/>
                    <a:pt x="21230" y="678"/>
                  </a:cubicBezTo>
                  <a:lnTo>
                    <a:pt x="21230" y="678"/>
                  </a:lnTo>
                  <a:cubicBezTo>
                    <a:pt x="21240" y="719"/>
                    <a:pt x="21259" y="736"/>
                    <a:pt x="21278" y="736"/>
                  </a:cubicBezTo>
                  <a:cubicBezTo>
                    <a:pt x="21304" y="736"/>
                    <a:pt x="21330" y="707"/>
                    <a:pt x="21337" y="666"/>
                  </a:cubicBezTo>
                  <a:cubicBezTo>
                    <a:pt x="21390" y="484"/>
                    <a:pt x="21299" y="302"/>
                    <a:pt x="21159" y="302"/>
                  </a:cubicBezTo>
                  <a:cubicBezTo>
                    <a:pt x="21143" y="302"/>
                    <a:pt x="21127" y="304"/>
                    <a:pt x="21111" y="309"/>
                  </a:cubicBezTo>
                  <a:cubicBezTo>
                    <a:pt x="20884" y="392"/>
                    <a:pt x="20682" y="380"/>
                    <a:pt x="20456" y="404"/>
                  </a:cubicBezTo>
                  <a:cubicBezTo>
                    <a:pt x="20599" y="344"/>
                    <a:pt x="20741" y="285"/>
                    <a:pt x="20896" y="237"/>
                  </a:cubicBezTo>
                  <a:cubicBezTo>
                    <a:pt x="20985" y="215"/>
                    <a:pt x="21147" y="147"/>
                    <a:pt x="21260" y="147"/>
                  </a:cubicBezTo>
                  <a:cubicBezTo>
                    <a:pt x="21329" y="147"/>
                    <a:pt x="21380" y="172"/>
                    <a:pt x="21384" y="249"/>
                  </a:cubicBezTo>
                  <a:cubicBezTo>
                    <a:pt x="21384" y="202"/>
                    <a:pt x="21396" y="154"/>
                    <a:pt x="21408" y="106"/>
                  </a:cubicBezTo>
                  <a:cubicBezTo>
                    <a:pt x="21370" y="97"/>
                    <a:pt x="21206" y="79"/>
                    <a:pt x="21139" y="79"/>
                  </a:cubicBezTo>
                  <a:cubicBezTo>
                    <a:pt x="21123" y="79"/>
                    <a:pt x="21113" y="80"/>
                    <a:pt x="21111" y="83"/>
                  </a:cubicBezTo>
                  <a:cubicBezTo>
                    <a:pt x="21130" y="49"/>
                    <a:pt x="21220" y="42"/>
                    <a:pt x="21304" y="42"/>
                  </a:cubicBezTo>
                  <a:cubicBezTo>
                    <a:pt x="21371" y="42"/>
                    <a:pt x="21435" y="47"/>
                    <a:pt x="21456" y="47"/>
                  </a:cubicBezTo>
                  <a:cubicBezTo>
                    <a:pt x="21459" y="19"/>
                    <a:pt x="21400" y="8"/>
                    <a:pt x="21308" y="8"/>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4"/>
            <p:cNvSpPr/>
            <p:nvPr/>
          </p:nvSpPr>
          <p:spPr>
            <a:xfrm>
              <a:off x="2883975" y="2178975"/>
              <a:ext cx="325" cy="25"/>
            </a:xfrm>
            <a:custGeom>
              <a:rect b="b" l="l" r="r" t="t"/>
              <a:pathLst>
                <a:path extrusionOk="0" h="1" w="13">
                  <a:moveTo>
                    <a:pt x="1" y="0"/>
                  </a:moveTo>
                  <a:cubicBezTo>
                    <a:pt x="13" y="0"/>
                    <a:pt x="13" y="0"/>
                    <a:pt x="13" y="0"/>
                  </a:cubicBez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4"/>
            <p:cNvSpPr/>
            <p:nvPr/>
          </p:nvSpPr>
          <p:spPr>
            <a:xfrm>
              <a:off x="2886950" y="2177125"/>
              <a:ext cx="525" cy="375"/>
            </a:xfrm>
            <a:custGeom>
              <a:rect b="b" l="l" r="r" t="t"/>
              <a:pathLst>
                <a:path extrusionOk="0" h="15" w="21">
                  <a:moveTo>
                    <a:pt x="5" y="6"/>
                  </a:moveTo>
                  <a:lnTo>
                    <a:pt x="5" y="6"/>
                  </a:lnTo>
                  <a:cubicBezTo>
                    <a:pt x="4" y="6"/>
                    <a:pt x="1" y="9"/>
                    <a:pt x="1" y="15"/>
                  </a:cubicBezTo>
                  <a:cubicBezTo>
                    <a:pt x="7" y="9"/>
                    <a:pt x="7" y="6"/>
                    <a:pt x="5" y="6"/>
                  </a:cubicBezTo>
                  <a:close/>
                  <a:moveTo>
                    <a:pt x="20" y="1"/>
                  </a:moveTo>
                  <a:cubicBezTo>
                    <a:pt x="18" y="1"/>
                    <a:pt x="8" y="8"/>
                    <a:pt x="1" y="15"/>
                  </a:cubicBezTo>
                  <a:cubicBezTo>
                    <a:pt x="16" y="5"/>
                    <a:pt x="20" y="1"/>
                    <a:pt x="2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4"/>
            <p:cNvSpPr/>
            <p:nvPr/>
          </p:nvSpPr>
          <p:spPr>
            <a:xfrm>
              <a:off x="2883200" y="2181300"/>
              <a:ext cx="650" cy="425"/>
            </a:xfrm>
            <a:custGeom>
              <a:rect b="b" l="l" r="r" t="t"/>
              <a:pathLst>
                <a:path extrusionOk="0" h="17" w="26">
                  <a:moveTo>
                    <a:pt x="25" y="1"/>
                  </a:moveTo>
                  <a:lnTo>
                    <a:pt x="25" y="1"/>
                  </a:lnTo>
                  <a:cubicBezTo>
                    <a:pt x="23" y="1"/>
                    <a:pt x="0" y="16"/>
                    <a:pt x="3" y="16"/>
                  </a:cubicBezTo>
                  <a:cubicBezTo>
                    <a:pt x="4" y="16"/>
                    <a:pt x="5" y="16"/>
                    <a:pt x="8" y="14"/>
                  </a:cubicBezTo>
                  <a:cubicBezTo>
                    <a:pt x="21" y="4"/>
                    <a:pt x="25"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4"/>
            <p:cNvSpPr/>
            <p:nvPr/>
          </p:nvSpPr>
          <p:spPr>
            <a:xfrm>
              <a:off x="2884375" y="2178925"/>
              <a:ext cx="1275" cy="550"/>
            </a:xfrm>
            <a:custGeom>
              <a:rect b="b" l="l" r="r" t="t"/>
              <a:pathLst>
                <a:path extrusionOk="0" h="22" w="51">
                  <a:moveTo>
                    <a:pt x="33" y="1"/>
                  </a:moveTo>
                  <a:cubicBezTo>
                    <a:pt x="30" y="1"/>
                    <a:pt x="26" y="1"/>
                    <a:pt x="20" y="2"/>
                  </a:cubicBezTo>
                  <a:cubicBezTo>
                    <a:pt x="3" y="16"/>
                    <a:pt x="1" y="21"/>
                    <a:pt x="5" y="21"/>
                  </a:cubicBezTo>
                  <a:cubicBezTo>
                    <a:pt x="14" y="21"/>
                    <a:pt x="50" y="1"/>
                    <a:pt x="3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4"/>
            <p:cNvSpPr/>
            <p:nvPr/>
          </p:nvSpPr>
          <p:spPr>
            <a:xfrm>
              <a:off x="2884875" y="2179350"/>
              <a:ext cx="175" cy="250"/>
            </a:xfrm>
            <a:custGeom>
              <a:rect b="b" l="l" r="r" t="t"/>
              <a:pathLst>
                <a:path extrusionOk="0" h="10" w="7">
                  <a:moveTo>
                    <a:pt x="5" y="0"/>
                  </a:moveTo>
                  <a:lnTo>
                    <a:pt x="5" y="0"/>
                  </a:lnTo>
                  <a:cubicBezTo>
                    <a:pt x="3" y="0"/>
                    <a:pt x="0" y="3"/>
                    <a:pt x="0" y="9"/>
                  </a:cubicBezTo>
                  <a:cubicBezTo>
                    <a:pt x="6" y="3"/>
                    <a:pt x="6" y="0"/>
                    <a:pt x="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4"/>
            <p:cNvSpPr/>
            <p:nvPr/>
          </p:nvSpPr>
          <p:spPr>
            <a:xfrm>
              <a:off x="2885625" y="2176375"/>
              <a:ext cx="1325" cy="525"/>
            </a:xfrm>
            <a:custGeom>
              <a:rect b="b" l="l" r="r" t="t"/>
              <a:pathLst>
                <a:path extrusionOk="0" h="21" w="53">
                  <a:moveTo>
                    <a:pt x="50" y="1"/>
                  </a:moveTo>
                  <a:cubicBezTo>
                    <a:pt x="43" y="1"/>
                    <a:pt x="0" y="21"/>
                    <a:pt x="18" y="21"/>
                  </a:cubicBezTo>
                  <a:cubicBezTo>
                    <a:pt x="18" y="21"/>
                    <a:pt x="41" y="6"/>
                    <a:pt x="44" y="6"/>
                  </a:cubicBezTo>
                  <a:lnTo>
                    <a:pt x="44" y="6"/>
                  </a:lnTo>
                  <a:cubicBezTo>
                    <a:pt x="45" y="6"/>
                    <a:pt x="44" y="7"/>
                    <a:pt x="42" y="9"/>
                  </a:cubicBezTo>
                  <a:cubicBezTo>
                    <a:pt x="51" y="3"/>
                    <a:pt x="52" y="1"/>
                    <a:pt x="5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4"/>
            <p:cNvSpPr/>
            <p:nvPr/>
          </p:nvSpPr>
          <p:spPr>
            <a:xfrm>
              <a:off x="2882800" y="2179850"/>
              <a:ext cx="900" cy="625"/>
            </a:xfrm>
            <a:custGeom>
              <a:rect b="b" l="l" r="r" t="t"/>
              <a:pathLst>
                <a:path extrusionOk="0" h="25" w="36">
                  <a:moveTo>
                    <a:pt x="36" y="1"/>
                  </a:moveTo>
                  <a:cubicBezTo>
                    <a:pt x="0" y="25"/>
                    <a:pt x="0" y="25"/>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4"/>
            <p:cNvSpPr/>
            <p:nvPr/>
          </p:nvSpPr>
          <p:spPr>
            <a:xfrm>
              <a:off x="2882800" y="2179650"/>
              <a:ext cx="375" cy="225"/>
            </a:xfrm>
            <a:custGeom>
              <a:rect b="b" l="l" r="r" t="t"/>
              <a:pathLst>
                <a:path extrusionOk="0" h="9" w="15">
                  <a:moveTo>
                    <a:pt x="13" y="0"/>
                  </a:moveTo>
                  <a:cubicBezTo>
                    <a:pt x="12" y="0"/>
                    <a:pt x="6" y="3"/>
                    <a:pt x="0" y="9"/>
                  </a:cubicBezTo>
                  <a:cubicBezTo>
                    <a:pt x="12" y="3"/>
                    <a:pt x="15"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4"/>
            <p:cNvSpPr/>
            <p:nvPr/>
          </p:nvSpPr>
          <p:spPr>
            <a:xfrm>
              <a:off x="2882500" y="2180150"/>
              <a:ext cx="25" cy="925"/>
            </a:xfrm>
            <a:custGeom>
              <a:rect b="b" l="l" r="r" t="t"/>
              <a:pathLst>
                <a:path extrusionOk="0" h="37" w="1">
                  <a:moveTo>
                    <a:pt x="0" y="1"/>
                  </a:moveTo>
                  <a:cubicBezTo>
                    <a:pt x="0" y="37"/>
                    <a:pt x="0" y="13"/>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4"/>
            <p:cNvSpPr/>
            <p:nvPr/>
          </p:nvSpPr>
          <p:spPr>
            <a:xfrm>
              <a:off x="2881525" y="2177775"/>
              <a:ext cx="700" cy="300"/>
            </a:xfrm>
            <a:custGeom>
              <a:rect b="b" l="l" r="r" t="t"/>
              <a:pathLst>
                <a:path extrusionOk="0" h="12" w="28">
                  <a:moveTo>
                    <a:pt x="27" y="1"/>
                  </a:moveTo>
                  <a:cubicBezTo>
                    <a:pt x="11" y="1"/>
                    <a:pt x="1" y="11"/>
                    <a:pt x="6" y="11"/>
                  </a:cubicBezTo>
                  <a:cubicBezTo>
                    <a:pt x="9" y="11"/>
                    <a:pt x="15" y="9"/>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4"/>
            <p:cNvSpPr/>
            <p:nvPr/>
          </p:nvSpPr>
          <p:spPr>
            <a:xfrm>
              <a:off x="2880050" y="2179275"/>
              <a:ext cx="975" cy="575"/>
            </a:xfrm>
            <a:custGeom>
              <a:rect b="b" l="l" r="r" t="t"/>
              <a:pathLst>
                <a:path extrusionOk="0" h="23" w="39">
                  <a:moveTo>
                    <a:pt x="39" y="0"/>
                  </a:moveTo>
                  <a:cubicBezTo>
                    <a:pt x="12" y="13"/>
                    <a:pt x="1" y="23"/>
                    <a:pt x="3" y="23"/>
                  </a:cubicBezTo>
                  <a:cubicBezTo>
                    <a:pt x="5" y="23"/>
                    <a:pt x="17" y="16"/>
                    <a:pt x="3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4"/>
            <p:cNvSpPr/>
            <p:nvPr/>
          </p:nvSpPr>
          <p:spPr>
            <a:xfrm>
              <a:off x="2878925" y="2179275"/>
              <a:ext cx="900" cy="600"/>
            </a:xfrm>
            <a:custGeom>
              <a:rect b="b" l="l" r="r" t="t"/>
              <a:pathLst>
                <a:path extrusionOk="0" h="24" w="36">
                  <a:moveTo>
                    <a:pt x="36" y="0"/>
                  </a:moveTo>
                  <a:cubicBezTo>
                    <a:pt x="24" y="12"/>
                    <a:pt x="0" y="24"/>
                    <a:pt x="12" y="24"/>
                  </a:cubicBezTo>
                  <a:cubicBezTo>
                    <a:pt x="12" y="12"/>
                    <a:pt x="36" y="12"/>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4"/>
            <p:cNvSpPr/>
            <p:nvPr/>
          </p:nvSpPr>
          <p:spPr>
            <a:xfrm>
              <a:off x="2879800" y="2174800"/>
              <a:ext cx="1525" cy="1225"/>
            </a:xfrm>
            <a:custGeom>
              <a:rect b="b" l="l" r="r" t="t"/>
              <a:pathLst>
                <a:path extrusionOk="0" h="49" w="61">
                  <a:moveTo>
                    <a:pt x="60" y="1"/>
                  </a:moveTo>
                  <a:lnTo>
                    <a:pt x="60" y="1"/>
                  </a:lnTo>
                  <a:cubicBezTo>
                    <a:pt x="49" y="13"/>
                    <a:pt x="1" y="48"/>
                    <a:pt x="1" y="48"/>
                  </a:cubicBezTo>
                  <a:cubicBezTo>
                    <a:pt x="25" y="36"/>
                    <a:pt x="37" y="24"/>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4"/>
            <p:cNvSpPr/>
            <p:nvPr/>
          </p:nvSpPr>
          <p:spPr>
            <a:xfrm>
              <a:off x="2869025" y="2145850"/>
              <a:ext cx="325" cy="625"/>
            </a:xfrm>
            <a:custGeom>
              <a:rect b="b" l="l" r="r" t="t"/>
              <a:pathLst>
                <a:path extrusionOk="0" h="25" w="13">
                  <a:moveTo>
                    <a:pt x="12" y="0"/>
                  </a:moveTo>
                  <a:cubicBezTo>
                    <a:pt x="11" y="0"/>
                    <a:pt x="9" y="4"/>
                    <a:pt x="3" y="16"/>
                  </a:cubicBezTo>
                  <a:cubicBezTo>
                    <a:pt x="1" y="22"/>
                    <a:pt x="1" y="25"/>
                    <a:pt x="1" y="25"/>
                  </a:cubicBezTo>
                  <a:cubicBezTo>
                    <a:pt x="2" y="25"/>
                    <a:pt x="13"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4"/>
            <p:cNvSpPr/>
            <p:nvPr/>
          </p:nvSpPr>
          <p:spPr>
            <a:xfrm>
              <a:off x="2867600" y="2146225"/>
              <a:ext cx="1225" cy="625"/>
            </a:xfrm>
            <a:custGeom>
              <a:rect b="b" l="l" r="r" t="t"/>
              <a:pathLst>
                <a:path extrusionOk="0" h="25" w="49">
                  <a:moveTo>
                    <a:pt x="48" y="1"/>
                  </a:moveTo>
                  <a:cubicBezTo>
                    <a:pt x="1" y="24"/>
                    <a:pt x="1" y="24"/>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4"/>
            <p:cNvSpPr/>
            <p:nvPr/>
          </p:nvSpPr>
          <p:spPr>
            <a:xfrm>
              <a:off x="2755425" y="2118850"/>
              <a:ext cx="875" cy="975"/>
            </a:xfrm>
            <a:custGeom>
              <a:rect b="b" l="l" r="r" t="t"/>
              <a:pathLst>
                <a:path extrusionOk="0" h="39" w="35">
                  <a:moveTo>
                    <a:pt x="11" y="0"/>
                  </a:moveTo>
                  <a:cubicBezTo>
                    <a:pt x="1" y="10"/>
                    <a:pt x="17" y="38"/>
                    <a:pt x="22" y="38"/>
                  </a:cubicBezTo>
                  <a:cubicBezTo>
                    <a:pt x="23" y="38"/>
                    <a:pt x="23" y="38"/>
                    <a:pt x="23" y="36"/>
                  </a:cubicBezTo>
                  <a:cubicBezTo>
                    <a:pt x="35" y="36"/>
                    <a:pt x="11" y="0"/>
                    <a:pt x="1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4"/>
            <p:cNvSpPr/>
            <p:nvPr/>
          </p:nvSpPr>
          <p:spPr>
            <a:xfrm>
              <a:off x="2751675" y="2123900"/>
              <a:ext cx="175" cy="1150"/>
            </a:xfrm>
            <a:custGeom>
              <a:rect b="b" l="l" r="r" t="t"/>
              <a:pathLst>
                <a:path extrusionOk="0" h="46" w="7">
                  <a:moveTo>
                    <a:pt x="6" y="1"/>
                  </a:moveTo>
                  <a:cubicBezTo>
                    <a:pt x="1" y="33"/>
                    <a:pt x="0" y="46"/>
                    <a:pt x="1" y="46"/>
                  </a:cubicBezTo>
                  <a:cubicBezTo>
                    <a:pt x="3" y="46"/>
                    <a:pt x="6" y="27"/>
                    <a:pt x="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4"/>
            <p:cNvSpPr/>
            <p:nvPr/>
          </p:nvSpPr>
          <p:spPr>
            <a:xfrm>
              <a:off x="2747350" y="2124800"/>
              <a:ext cx="3200" cy="2725"/>
            </a:xfrm>
            <a:custGeom>
              <a:rect b="b" l="l" r="r" t="t"/>
              <a:pathLst>
                <a:path extrusionOk="0" h="109" w="128">
                  <a:moveTo>
                    <a:pt x="108" y="0"/>
                  </a:moveTo>
                  <a:cubicBezTo>
                    <a:pt x="84" y="48"/>
                    <a:pt x="48" y="72"/>
                    <a:pt x="1" y="96"/>
                  </a:cubicBezTo>
                  <a:cubicBezTo>
                    <a:pt x="10" y="105"/>
                    <a:pt x="19" y="109"/>
                    <a:pt x="27" y="109"/>
                  </a:cubicBezTo>
                  <a:cubicBezTo>
                    <a:pt x="58" y="109"/>
                    <a:pt x="79" y="48"/>
                    <a:pt x="108" y="48"/>
                  </a:cubicBezTo>
                  <a:cubicBezTo>
                    <a:pt x="112" y="52"/>
                    <a:pt x="115" y="54"/>
                    <a:pt x="117" y="54"/>
                  </a:cubicBezTo>
                  <a:cubicBezTo>
                    <a:pt x="128" y="54"/>
                    <a:pt x="118" y="10"/>
                    <a:pt x="10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4"/>
            <p:cNvSpPr/>
            <p:nvPr/>
          </p:nvSpPr>
          <p:spPr>
            <a:xfrm>
              <a:off x="2743575" y="2125650"/>
              <a:ext cx="825" cy="525"/>
            </a:xfrm>
            <a:custGeom>
              <a:rect b="b" l="l" r="r" t="t"/>
              <a:pathLst>
                <a:path extrusionOk="0" h="21" w="33">
                  <a:moveTo>
                    <a:pt x="26" y="0"/>
                  </a:moveTo>
                  <a:cubicBezTo>
                    <a:pt x="12" y="0"/>
                    <a:pt x="0" y="21"/>
                    <a:pt x="7" y="21"/>
                  </a:cubicBezTo>
                  <a:cubicBezTo>
                    <a:pt x="11" y="21"/>
                    <a:pt x="19" y="16"/>
                    <a:pt x="33" y="2"/>
                  </a:cubicBezTo>
                  <a:cubicBezTo>
                    <a:pt x="30" y="1"/>
                    <a:pt x="28" y="0"/>
                    <a:pt x="2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4"/>
            <p:cNvSpPr/>
            <p:nvPr/>
          </p:nvSpPr>
          <p:spPr>
            <a:xfrm>
              <a:off x="2743900" y="2125350"/>
              <a:ext cx="450" cy="375"/>
            </a:xfrm>
            <a:custGeom>
              <a:rect b="b" l="l" r="r" t="t"/>
              <a:pathLst>
                <a:path extrusionOk="0" h="15" w="18">
                  <a:moveTo>
                    <a:pt x="14" y="0"/>
                  </a:moveTo>
                  <a:cubicBezTo>
                    <a:pt x="10" y="0"/>
                    <a:pt x="1" y="7"/>
                    <a:pt x="8" y="14"/>
                  </a:cubicBezTo>
                  <a:cubicBezTo>
                    <a:pt x="18" y="4"/>
                    <a:pt x="17" y="0"/>
                    <a:pt x="1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4"/>
            <p:cNvSpPr/>
            <p:nvPr/>
          </p:nvSpPr>
          <p:spPr>
            <a:xfrm>
              <a:off x="2741250" y="2126125"/>
              <a:ext cx="1375" cy="1375"/>
            </a:xfrm>
            <a:custGeom>
              <a:rect b="b" l="l" r="r" t="t"/>
              <a:pathLst>
                <a:path extrusionOk="0" h="55" w="55">
                  <a:moveTo>
                    <a:pt x="21" y="1"/>
                  </a:moveTo>
                  <a:cubicBezTo>
                    <a:pt x="10" y="1"/>
                    <a:pt x="1" y="7"/>
                    <a:pt x="7" y="31"/>
                  </a:cubicBezTo>
                  <a:cubicBezTo>
                    <a:pt x="17" y="48"/>
                    <a:pt x="24" y="54"/>
                    <a:pt x="30" y="54"/>
                  </a:cubicBezTo>
                  <a:cubicBezTo>
                    <a:pt x="43" y="54"/>
                    <a:pt x="46" y="15"/>
                    <a:pt x="54" y="7"/>
                  </a:cubicBezTo>
                  <a:cubicBezTo>
                    <a:pt x="48" y="7"/>
                    <a:pt x="33" y="1"/>
                    <a:pt x="2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4"/>
            <p:cNvSpPr/>
            <p:nvPr/>
          </p:nvSpPr>
          <p:spPr>
            <a:xfrm>
              <a:off x="2742000" y="2128075"/>
              <a:ext cx="325" cy="625"/>
            </a:xfrm>
            <a:custGeom>
              <a:rect b="b" l="l" r="r" t="t"/>
              <a:pathLst>
                <a:path extrusionOk="0" h="25" w="13">
                  <a:moveTo>
                    <a:pt x="12" y="0"/>
                  </a:moveTo>
                  <a:cubicBezTo>
                    <a:pt x="0" y="0"/>
                    <a:pt x="0" y="0"/>
                    <a:pt x="0" y="24"/>
                  </a:cubicBezTo>
                  <a:lnTo>
                    <a:pt x="12"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4"/>
            <p:cNvSpPr/>
            <p:nvPr/>
          </p:nvSpPr>
          <p:spPr>
            <a:xfrm>
              <a:off x="2742250" y="2127450"/>
              <a:ext cx="375" cy="800"/>
            </a:xfrm>
            <a:custGeom>
              <a:rect b="b" l="l" r="r" t="t"/>
              <a:pathLst>
                <a:path extrusionOk="0" h="32" w="15">
                  <a:moveTo>
                    <a:pt x="5" y="1"/>
                  </a:moveTo>
                  <a:cubicBezTo>
                    <a:pt x="1" y="1"/>
                    <a:pt x="7" y="32"/>
                    <a:pt x="11" y="32"/>
                  </a:cubicBezTo>
                  <a:cubicBezTo>
                    <a:pt x="13" y="32"/>
                    <a:pt x="14" y="27"/>
                    <a:pt x="14" y="13"/>
                  </a:cubicBezTo>
                  <a:cubicBezTo>
                    <a:pt x="10" y="4"/>
                    <a:pt x="7" y="1"/>
                    <a:pt x="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4"/>
            <p:cNvSpPr/>
            <p:nvPr/>
          </p:nvSpPr>
          <p:spPr>
            <a:xfrm>
              <a:off x="2743200" y="2126800"/>
              <a:ext cx="1450" cy="1300"/>
            </a:xfrm>
            <a:custGeom>
              <a:rect b="b" l="l" r="r" t="t"/>
              <a:pathLst>
                <a:path extrusionOk="0" h="52" w="58">
                  <a:moveTo>
                    <a:pt x="35" y="1"/>
                  </a:moveTo>
                  <a:cubicBezTo>
                    <a:pt x="26" y="1"/>
                    <a:pt x="14" y="5"/>
                    <a:pt x="0" y="16"/>
                  </a:cubicBezTo>
                  <a:cubicBezTo>
                    <a:pt x="24" y="27"/>
                    <a:pt x="36" y="16"/>
                    <a:pt x="24" y="51"/>
                  </a:cubicBezTo>
                  <a:cubicBezTo>
                    <a:pt x="57" y="26"/>
                    <a:pt x="55" y="1"/>
                    <a:pt x="3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4"/>
            <p:cNvSpPr/>
            <p:nvPr/>
          </p:nvSpPr>
          <p:spPr>
            <a:xfrm>
              <a:off x="2747650" y="2127775"/>
              <a:ext cx="2100" cy="925"/>
            </a:xfrm>
            <a:custGeom>
              <a:rect b="b" l="l" r="r" t="t"/>
              <a:pathLst>
                <a:path extrusionOk="0" h="37" w="84">
                  <a:moveTo>
                    <a:pt x="13" y="36"/>
                  </a:moveTo>
                  <a:cubicBezTo>
                    <a:pt x="84" y="0"/>
                    <a:pt x="13" y="36"/>
                    <a:pt x="13" y="36"/>
                  </a:cubicBezTo>
                  <a:cubicBezTo>
                    <a:pt x="13" y="36"/>
                    <a:pt x="1" y="24"/>
                    <a:pt x="13" y="36"/>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4"/>
            <p:cNvSpPr/>
            <p:nvPr/>
          </p:nvSpPr>
          <p:spPr>
            <a:xfrm>
              <a:off x="2737825" y="2128975"/>
              <a:ext cx="650" cy="950"/>
            </a:xfrm>
            <a:custGeom>
              <a:rect b="b" l="l" r="r" t="t"/>
              <a:pathLst>
                <a:path extrusionOk="0" h="38" w="26">
                  <a:moveTo>
                    <a:pt x="1" y="0"/>
                  </a:moveTo>
                  <a:cubicBezTo>
                    <a:pt x="8" y="14"/>
                    <a:pt x="24" y="38"/>
                    <a:pt x="25" y="38"/>
                  </a:cubicBezTo>
                  <a:cubicBezTo>
                    <a:pt x="25" y="38"/>
                    <a:pt x="19" y="28"/>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4"/>
            <p:cNvSpPr/>
            <p:nvPr/>
          </p:nvSpPr>
          <p:spPr>
            <a:xfrm>
              <a:off x="2738125" y="2129850"/>
              <a:ext cx="925" cy="925"/>
            </a:xfrm>
            <a:custGeom>
              <a:rect b="b" l="l" r="r" t="t"/>
              <a:pathLst>
                <a:path extrusionOk="0" h="37" w="37">
                  <a:moveTo>
                    <a:pt x="24" y="1"/>
                  </a:moveTo>
                  <a:lnTo>
                    <a:pt x="1" y="36"/>
                  </a:lnTo>
                  <a:cubicBezTo>
                    <a:pt x="36" y="25"/>
                    <a:pt x="36" y="13"/>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4"/>
            <p:cNvSpPr/>
            <p:nvPr/>
          </p:nvSpPr>
          <p:spPr>
            <a:xfrm>
              <a:off x="2742300" y="2128375"/>
              <a:ext cx="900" cy="1800"/>
            </a:xfrm>
            <a:custGeom>
              <a:rect b="b" l="l" r="r" t="t"/>
              <a:pathLst>
                <a:path extrusionOk="0" h="72" w="36">
                  <a:moveTo>
                    <a:pt x="36" y="0"/>
                  </a:moveTo>
                  <a:cubicBezTo>
                    <a:pt x="24" y="24"/>
                    <a:pt x="12" y="48"/>
                    <a:pt x="0" y="72"/>
                  </a:cubicBezTo>
                  <a:cubicBezTo>
                    <a:pt x="24" y="48"/>
                    <a:pt x="24" y="24"/>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4"/>
            <p:cNvSpPr/>
            <p:nvPr/>
          </p:nvSpPr>
          <p:spPr>
            <a:xfrm>
              <a:off x="2735150" y="2129750"/>
              <a:ext cx="250" cy="1025"/>
            </a:xfrm>
            <a:custGeom>
              <a:rect b="b" l="l" r="r" t="t"/>
              <a:pathLst>
                <a:path extrusionOk="0" h="41" w="10">
                  <a:moveTo>
                    <a:pt x="9" y="0"/>
                  </a:moveTo>
                  <a:cubicBezTo>
                    <a:pt x="9" y="0"/>
                    <a:pt x="6" y="12"/>
                    <a:pt x="1" y="40"/>
                  </a:cubicBezTo>
                  <a:cubicBezTo>
                    <a:pt x="7" y="15"/>
                    <a:pt x="10" y="0"/>
                    <a:pt x="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4"/>
            <p:cNvSpPr/>
            <p:nvPr/>
          </p:nvSpPr>
          <p:spPr>
            <a:xfrm>
              <a:off x="2732175" y="2130350"/>
              <a:ext cx="1500" cy="1625"/>
            </a:xfrm>
            <a:custGeom>
              <a:rect b="b" l="l" r="r" t="t"/>
              <a:pathLst>
                <a:path extrusionOk="0" h="65" w="60">
                  <a:moveTo>
                    <a:pt x="43" y="1"/>
                  </a:moveTo>
                  <a:cubicBezTo>
                    <a:pt x="28" y="1"/>
                    <a:pt x="8" y="28"/>
                    <a:pt x="0" y="64"/>
                  </a:cubicBezTo>
                  <a:cubicBezTo>
                    <a:pt x="12" y="52"/>
                    <a:pt x="36" y="52"/>
                    <a:pt x="60" y="40"/>
                  </a:cubicBezTo>
                  <a:cubicBezTo>
                    <a:pt x="60" y="12"/>
                    <a:pt x="53" y="1"/>
                    <a:pt x="4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4"/>
            <p:cNvSpPr/>
            <p:nvPr/>
          </p:nvSpPr>
          <p:spPr>
            <a:xfrm>
              <a:off x="2736050" y="2130750"/>
              <a:ext cx="1075" cy="550"/>
            </a:xfrm>
            <a:custGeom>
              <a:rect b="b" l="l" r="r" t="t"/>
              <a:pathLst>
                <a:path extrusionOk="0" h="22" w="43">
                  <a:moveTo>
                    <a:pt x="0" y="0"/>
                  </a:moveTo>
                  <a:cubicBezTo>
                    <a:pt x="20" y="16"/>
                    <a:pt x="31" y="22"/>
                    <a:pt x="35" y="22"/>
                  </a:cubicBezTo>
                  <a:cubicBezTo>
                    <a:pt x="43" y="22"/>
                    <a:pt x="24"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4"/>
            <p:cNvSpPr/>
            <p:nvPr/>
          </p:nvSpPr>
          <p:spPr>
            <a:xfrm>
              <a:off x="2736000" y="2131650"/>
              <a:ext cx="950" cy="275"/>
            </a:xfrm>
            <a:custGeom>
              <a:rect b="b" l="l" r="r" t="t"/>
              <a:pathLst>
                <a:path extrusionOk="0" h="11" w="38">
                  <a:moveTo>
                    <a:pt x="38" y="0"/>
                  </a:moveTo>
                  <a:cubicBezTo>
                    <a:pt x="30" y="0"/>
                    <a:pt x="1" y="11"/>
                    <a:pt x="4" y="11"/>
                  </a:cubicBezTo>
                  <a:cubicBezTo>
                    <a:pt x="5" y="11"/>
                    <a:pt x="14" y="8"/>
                    <a:pt x="3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4"/>
            <p:cNvSpPr/>
            <p:nvPr/>
          </p:nvSpPr>
          <p:spPr>
            <a:xfrm>
              <a:off x="2739625" y="2130450"/>
              <a:ext cx="1200" cy="1800"/>
            </a:xfrm>
            <a:custGeom>
              <a:rect b="b" l="l" r="r" t="t"/>
              <a:pathLst>
                <a:path extrusionOk="0" h="72" w="48">
                  <a:moveTo>
                    <a:pt x="36" y="1"/>
                  </a:moveTo>
                  <a:cubicBezTo>
                    <a:pt x="24" y="24"/>
                    <a:pt x="0" y="72"/>
                    <a:pt x="48" y="72"/>
                  </a:cubicBezTo>
                  <a:cubicBezTo>
                    <a:pt x="48" y="48"/>
                    <a:pt x="24" y="48"/>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4"/>
            <p:cNvSpPr/>
            <p:nvPr/>
          </p:nvSpPr>
          <p:spPr>
            <a:xfrm>
              <a:off x="2738050" y="2131375"/>
              <a:ext cx="700" cy="600"/>
            </a:xfrm>
            <a:custGeom>
              <a:rect b="b" l="l" r="r" t="t"/>
              <a:pathLst>
                <a:path extrusionOk="0" h="24" w="28">
                  <a:moveTo>
                    <a:pt x="7" y="1"/>
                  </a:moveTo>
                  <a:cubicBezTo>
                    <a:pt x="0" y="1"/>
                    <a:pt x="1" y="10"/>
                    <a:pt x="27" y="23"/>
                  </a:cubicBezTo>
                  <a:cubicBezTo>
                    <a:pt x="22" y="7"/>
                    <a:pt x="12" y="1"/>
                    <a:pt x="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4"/>
            <p:cNvSpPr/>
            <p:nvPr/>
          </p:nvSpPr>
          <p:spPr>
            <a:xfrm>
              <a:off x="2737525" y="2132075"/>
              <a:ext cx="275" cy="475"/>
            </a:xfrm>
            <a:custGeom>
              <a:rect b="b" l="l" r="r" t="t"/>
              <a:pathLst>
                <a:path extrusionOk="0" h="19" w="11">
                  <a:moveTo>
                    <a:pt x="9" y="0"/>
                  </a:moveTo>
                  <a:cubicBezTo>
                    <a:pt x="8" y="0"/>
                    <a:pt x="5" y="5"/>
                    <a:pt x="1" y="19"/>
                  </a:cubicBezTo>
                  <a:cubicBezTo>
                    <a:pt x="8" y="12"/>
                    <a:pt x="11" y="0"/>
                    <a:pt x="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4"/>
            <p:cNvSpPr/>
            <p:nvPr/>
          </p:nvSpPr>
          <p:spPr>
            <a:xfrm>
              <a:off x="2732950" y="2132775"/>
              <a:ext cx="950" cy="1475"/>
            </a:xfrm>
            <a:custGeom>
              <a:rect b="b" l="l" r="r" t="t"/>
              <a:pathLst>
                <a:path extrusionOk="0" h="59" w="38">
                  <a:moveTo>
                    <a:pt x="20" y="0"/>
                  </a:moveTo>
                  <a:lnTo>
                    <a:pt x="20" y="0"/>
                  </a:lnTo>
                  <a:cubicBezTo>
                    <a:pt x="20" y="0"/>
                    <a:pt x="19" y="1"/>
                    <a:pt x="17" y="3"/>
                  </a:cubicBezTo>
                  <a:cubicBezTo>
                    <a:pt x="17" y="3"/>
                    <a:pt x="17" y="3"/>
                    <a:pt x="17" y="3"/>
                  </a:cubicBezTo>
                  <a:lnTo>
                    <a:pt x="17" y="3"/>
                  </a:lnTo>
                  <a:cubicBezTo>
                    <a:pt x="14" y="9"/>
                    <a:pt x="13" y="11"/>
                    <a:pt x="14" y="11"/>
                  </a:cubicBezTo>
                  <a:cubicBezTo>
                    <a:pt x="14" y="11"/>
                    <a:pt x="14" y="11"/>
                    <a:pt x="14" y="11"/>
                  </a:cubicBezTo>
                  <a:lnTo>
                    <a:pt x="14" y="11"/>
                  </a:lnTo>
                  <a:cubicBezTo>
                    <a:pt x="2" y="46"/>
                    <a:pt x="0" y="58"/>
                    <a:pt x="3" y="58"/>
                  </a:cubicBezTo>
                  <a:cubicBezTo>
                    <a:pt x="10" y="58"/>
                    <a:pt x="38" y="2"/>
                    <a:pt x="21" y="2"/>
                  </a:cubicBezTo>
                  <a:cubicBezTo>
                    <a:pt x="21" y="2"/>
                    <a:pt x="20" y="2"/>
                    <a:pt x="20" y="2"/>
                  </a:cubicBezTo>
                  <a:lnTo>
                    <a:pt x="20" y="2"/>
                  </a:lnTo>
                  <a:cubicBezTo>
                    <a:pt x="21" y="1"/>
                    <a:pt x="21" y="0"/>
                    <a:pt x="2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4"/>
            <p:cNvSpPr/>
            <p:nvPr/>
          </p:nvSpPr>
          <p:spPr>
            <a:xfrm>
              <a:off x="2728300" y="2135800"/>
              <a:ext cx="325" cy="25"/>
            </a:xfrm>
            <a:custGeom>
              <a:rect b="b" l="l" r="r" t="t"/>
              <a:pathLst>
                <a:path extrusionOk="0" h="1" w="13">
                  <a:moveTo>
                    <a:pt x="13" y="1"/>
                  </a:moveTo>
                  <a:cubicBezTo>
                    <a:pt x="1" y="1"/>
                    <a:pt x="1"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4"/>
            <p:cNvSpPr/>
            <p:nvPr/>
          </p:nvSpPr>
          <p:spPr>
            <a:xfrm>
              <a:off x="2733950" y="2133175"/>
              <a:ext cx="700" cy="400"/>
            </a:xfrm>
            <a:custGeom>
              <a:rect b="b" l="l" r="r" t="t"/>
              <a:pathLst>
                <a:path extrusionOk="0" h="16" w="28">
                  <a:moveTo>
                    <a:pt x="22" y="0"/>
                  </a:moveTo>
                  <a:cubicBezTo>
                    <a:pt x="19" y="0"/>
                    <a:pt x="13" y="3"/>
                    <a:pt x="1" y="11"/>
                  </a:cubicBezTo>
                  <a:cubicBezTo>
                    <a:pt x="17" y="11"/>
                    <a:pt x="27" y="0"/>
                    <a:pt x="22" y="0"/>
                  </a:cubicBezTo>
                  <a:close/>
                  <a:moveTo>
                    <a:pt x="1" y="11"/>
                  </a:moveTo>
                  <a:cubicBezTo>
                    <a:pt x="1" y="15"/>
                    <a:pt x="2" y="16"/>
                    <a:pt x="4" y="16"/>
                  </a:cubicBezTo>
                  <a:cubicBezTo>
                    <a:pt x="6" y="16"/>
                    <a:pt x="9" y="11"/>
                    <a:pt x="1" y="1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4"/>
            <p:cNvSpPr/>
            <p:nvPr/>
          </p:nvSpPr>
          <p:spPr>
            <a:xfrm>
              <a:off x="2730675" y="2133600"/>
              <a:ext cx="925" cy="150"/>
            </a:xfrm>
            <a:custGeom>
              <a:rect b="b" l="l" r="r" t="t"/>
              <a:pathLst>
                <a:path extrusionOk="0" h="6" w="37">
                  <a:moveTo>
                    <a:pt x="8" y="0"/>
                  </a:moveTo>
                  <a:cubicBezTo>
                    <a:pt x="4" y="0"/>
                    <a:pt x="1" y="2"/>
                    <a:pt x="1" y="6"/>
                  </a:cubicBezTo>
                  <a:lnTo>
                    <a:pt x="37" y="6"/>
                  </a:lnTo>
                  <a:cubicBezTo>
                    <a:pt x="29" y="6"/>
                    <a:pt x="15" y="0"/>
                    <a:pt x="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4"/>
            <p:cNvSpPr/>
            <p:nvPr/>
          </p:nvSpPr>
          <p:spPr>
            <a:xfrm>
              <a:off x="2734600" y="2132100"/>
              <a:ext cx="275" cy="150"/>
            </a:xfrm>
            <a:custGeom>
              <a:rect b="b" l="l" r="r" t="t"/>
              <a:pathLst>
                <a:path extrusionOk="0" h="6" w="11">
                  <a:moveTo>
                    <a:pt x="3" y="1"/>
                  </a:moveTo>
                  <a:cubicBezTo>
                    <a:pt x="0" y="1"/>
                    <a:pt x="3" y="6"/>
                    <a:pt x="11" y="6"/>
                  </a:cubicBezTo>
                  <a:cubicBezTo>
                    <a:pt x="7" y="2"/>
                    <a:pt x="4" y="1"/>
                    <a:pt x="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4"/>
            <p:cNvSpPr/>
            <p:nvPr/>
          </p:nvSpPr>
          <p:spPr>
            <a:xfrm>
              <a:off x="2734475" y="2132225"/>
              <a:ext cx="575" cy="725"/>
            </a:xfrm>
            <a:custGeom>
              <a:rect b="b" l="l" r="r" t="t"/>
              <a:pathLst>
                <a:path extrusionOk="0" h="29" w="23">
                  <a:moveTo>
                    <a:pt x="16" y="1"/>
                  </a:moveTo>
                  <a:lnTo>
                    <a:pt x="16" y="1"/>
                  </a:lnTo>
                  <a:cubicBezTo>
                    <a:pt x="1" y="21"/>
                    <a:pt x="0" y="28"/>
                    <a:pt x="4" y="28"/>
                  </a:cubicBezTo>
                  <a:cubicBezTo>
                    <a:pt x="10" y="28"/>
                    <a:pt x="23" y="15"/>
                    <a:pt x="1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4"/>
            <p:cNvSpPr/>
            <p:nvPr/>
          </p:nvSpPr>
          <p:spPr>
            <a:xfrm>
              <a:off x="2728300" y="2135800"/>
              <a:ext cx="4200" cy="5975"/>
            </a:xfrm>
            <a:custGeom>
              <a:rect b="b" l="l" r="r" t="t"/>
              <a:pathLst>
                <a:path extrusionOk="0" h="239" w="168">
                  <a:moveTo>
                    <a:pt x="13" y="1"/>
                  </a:moveTo>
                  <a:cubicBezTo>
                    <a:pt x="13" y="25"/>
                    <a:pt x="13" y="48"/>
                    <a:pt x="1" y="60"/>
                  </a:cubicBezTo>
                  <a:cubicBezTo>
                    <a:pt x="2" y="62"/>
                    <a:pt x="4" y="63"/>
                    <a:pt x="6" y="63"/>
                  </a:cubicBezTo>
                  <a:cubicBezTo>
                    <a:pt x="8" y="63"/>
                    <a:pt x="9" y="62"/>
                    <a:pt x="10" y="61"/>
                  </a:cubicBezTo>
                  <a:lnTo>
                    <a:pt x="10" y="61"/>
                  </a:lnTo>
                  <a:cubicBezTo>
                    <a:pt x="31" y="64"/>
                    <a:pt x="50" y="77"/>
                    <a:pt x="60" y="108"/>
                  </a:cubicBezTo>
                  <a:cubicBezTo>
                    <a:pt x="48" y="120"/>
                    <a:pt x="39" y="126"/>
                    <a:pt x="30" y="126"/>
                  </a:cubicBezTo>
                  <a:cubicBezTo>
                    <a:pt x="22" y="126"/>
                    <a:pt x="13" y="120"/>
                    <a:pt x="1" y="108"/>
                  </a:cubicBezTo>
                  <a:cubicBezTo>
                    <a:pt x="1" y="156"/>
                    <a:pt x="1" y="203"/>
                    <a:pt x="1" y="239"/>
                  </a:cubicBezTo>
                  <a:cubicBezTo>
                    <a:pt x="9" y="237"/>
                    <a:pt x="15" y="236"/>
                    <a:pt x="19" y="235"/>
                  </a:cubicBezTo>
                  <a:lnTo>
                    <a:pt x="19" y="235"/>
                  </a:lnTo>
                  <a:cubicBezTo>
                    <a:pt x="22" y="236"/>
                    <a:pt x="28" y="237"/>
                    <a:pt x="36" y="239"/>
                  </a:cubicBezTo>
                  <a:cubicBezTo>
                    <a:pt x="13" y="144"/>
                    <a:pt x="167" y="156"/>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4"/>
            <p:cNvSpPr/>
            <p:nvPr/>
          </p:nvSpPr>
          <p:spPr>
            <a:xfrm>
              <a:off x="2728425" y="2134425"/>
              <a:ext cx="2000" cy="1400"/>
            </a:xfrm>
            <a:custGeom>
              <a:rect b="b" l="l" r="r" t="t"/>
              <a:pathLst>
                <a:path extrusionOk="0" h="56" w="80">
                  <a:moveTo>
                    <a:pt x="27" y="0"/>
                  </a:moveTo>
                  <a:cubicBezTo>
                    <a:pt x="7" y="0"/>
                    <a:pt x="0" y="19"/>
                    <a:pt x="8" y="56"/>
                  </a:cubicBezTo>
                  <a:cubicBezTo>
                    <a:pt x="20" y="44"/>
                    <a:pt x="43" y="32"/>
                    <a:pt x="67" y="32"/>
                  </a:cubicBezTo>
                  <a:cubicBezTo>
                    <a:pt x="67" y="37"/>
                    <a:pt x="67" y="40"/>
                    <a:pt x="68" y="40"/>
                  </a:cubicBezTo>
                  <a:cubicBezTo>
                    <a:pt x="69" y="40"/>
                    <a:pt x="72" y="34"/>
                    <a:pt x="79" y="20"/>
                  </a:cubicBezTo>
                  <a:cubicBezTo>
                    <a:pt x="57" y="7"/>
                    <a:pt x="39" y="0"/>
                    <a:pt x="2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4"/>
            <p:cNvSpPr/>
            <p:nvPr/>
          </p:nvSpPr>
          <p:spPr>
            <a:xfrm>
              <a:off x="2730250" y="2133725"/>
              <a:ext cx="2550" cy="3000"/>
            </a:xfrm>
            <a:custGeom>
              <a:rect b="b" l="l" r="r" t="t"/>
              <a:pathLst>
                <a:path extrusionOk="0" h="120" w="102">
                  <a:moveTo>
                    <a:pt x="54" y="1"/>
                  </a:moveTo>
                  <a:cubicBezTo>
                    <a:pt x="54" y="12"/>
                    <a:pt x="54" y="12"/>
                    <a:pt x="54" y="24"/>
                  </a:cubicBezTo>
                  <a:cubicBezTo>
                    <a:pt x="54" y="24"/>
                    <a:pt x="51" y="18"/>
                    <a:pt x="43" y="18"/>
                  </a:cubicBezTo>
                  <a:cubicBezTo>
                    <a:pt x="36" y="18"/>
                    <a:pt x="24" y="24"/>
                    <a:pt x="6" y="48"/>
                  </a:cubicBezTo>
                  <a:cubicBezTo>
                    <a:pt x="37" y="46"/>
                    <a:pt x="53" y="44"/>
                    <a:pt x="61" y="44"/>
                  </a:cubicBezTo>
                  <a:cubicBezTo>
                    <a:pt x="89" y="44"/>
                    <a:pt x="0" y="64"/>
                    <a:pt x="66" y="120"/>
                  </a:cubicBezTo>
                  <a:cubicBezTo>
                    <a:pt x="89" y="108"/>
                    <a:pt x="101" y="84"/>
                    <a:pt x="101" y="48"/>
                  </a:cubicBezTo>
                  <a:lnTo>
                    <a:pt x="101" y="48"/>
                  </a:lnTo>
                  <a:cubicBezTo>
                    <a:pt x="92" y="55"/>
                    <a:pt x="86" y="58"/>
                    <a:pt x="82" y="58"/>
                  </a:cubicBezTo>
                  <a:cubicBezTo>
                    <a:pt x="65" y="58"/>
                    <a:pt x="82" y="10"/>
                    <a:pt x="5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4"/>
            <p:cNvSpPr/>
            <p:nvPr/>
          </p:nvSpPr>
          <p:spPr>
            <a:xfrm>
              <a:off x="2740500" y="2134325"/>
              <a:ext cx="325" cy="325"/>
            </a:xfrm>
            <a:custGeom>
              <a:rect b="b" l="l" r="r" t="t"/>
              <a:pathLst>
                <a:path extrusionOk="0" h="13" w="13">
                  <a:moveTo>
                    <a:pt x="1" y="0"/>
                  </a:moveTo>
                  <a:cubicBezTo>
                    <a:pt x="1" y="12"/>
                    <a:pt x="1" y="12"/>
                    <a:pt x="13" y="12"/>
                  </a:cubicBezTo>
                  <a:cubicBezTo>
                    <a:pt x="13" y="12"/>
                    <a:pt x="13"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4"/>
            <p:cNvSpPr/>
            <p:nvPr/>
          </p:nvSpPr>
          <p:spPr>
            <a:xfrm>
              <a:off x="2738350" y="2132825"/>
              <a:ext cx="2325" cy="1525"/>
            </a:xfrm>
            <a:custGeom>
              <a:rect b="b" l="l" r="r" t="t"/>
              <a:pathLst>
                <a:path extrusionOk="0" h="61" w="93">
                  <a:moveTo>
                    <a:pt x="4" y="1"/>
                  </a:moveTo>
                  <a:cubicBezTo>
                    <a:pt x="0" y="7"/>
                    <a:pt x="5" y="12"/>
                    <a:pt x="14" y="15"/>
                  </a:cubicBezTo>
                  <a:lnTo>
                    <a:pt x="14" y="15"/>
                  </a:lnTo>
                  <a:cubicBezTo>
                    <a:pt x="10" y="11"/>
                    <a:pt x="7" y="6"/>
                    <a:pt x="4" y="1"/>
                  </a:cubicBezTo>
                  <a:close/>
                  <a:moveTo>
                    <a:pt x="14" y="15"/>
                  </a:moveTo>
                  <a:cubicBezTo>
                    <a:pt x="40" y="50"/>
                    <a:pt x="58" y="61"/>
                    <a:pt x="70" y="61"/>
                  </a:cubicBezTo>
                  <a:cubicBezTo>
                    <a:pt x="91" y="61"/>
                    <a:pt x="90" y="25"/>
                    <a:pt x="75" y="25"/>
                  </a:cubicBezTo>
                  <a:cubicBezTo>
                    <a:pt x="93" y="25"/>
                    <a:pt x="38" y="25"/>
                    <a:pt x="14" y="15"/>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4"/>
            <p:cNvSpPr/>
            <p:nvPr/>
          </p:nvSpPr>
          <p:spPr>
            <a:xfrm>
              <a:off x="2734850" y="2134625"/>
              <a:ext cx="1225" cy="1500"/>
            </a:xfrm>
            <a:custGeom>
              <a:rect b="b" l="l" r="r" t="t"/>
              <a:pathLst>
                <a:path extrusionOk="0" h="60" w="49">
                  <a:moveTo>
                    <a:pt x="36" y="0"/>
                  </a:moveTo>
                  <a:cubicBezTo>
                    <a:pt x="24" y="24"/>
                    <a:pt x="13" y="36"/>
                    <a:pt x="1" y="48"/>
                  </a:cubicBezTo>
                  <a:cubicBezTo>
                    <a:pt x="13" y="48"/>
                    <a:pt x="24" y="60"/>
                    <a:pt x="36" y="60"/>
                  </a:cubicBezTo>
                  <a:cubicBezTo>
                    <a:pt x="36" y="36"/>
                    <a:pt x="48" y="36"/>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4"/>
            <p:cNvSpPr/>
            <p:nvPr/>
          </p:nvSpPr>
          <p:spPr>
            <a:xfrm>
              <a:off x="2727575" y="2135050"/>
              <a:ext cx="675" cy="525"/>
            </a:xfrm>
            <a:custGeom>
              <a:rect b="b" l="l" r="r" t="t"/>
              <a:pathLst>
                <a:path extrusionOk="0" h="21" w="27">
                  <a:moveTo>
                    <a:pt x="1" y="0"/>
                  </a:moveTo>
                  <a:cubicBezTo>
                    <a:pt x="0" y="0"/>
                    <a:pt x="4" y="5"/>
                    <a:pt x="18" y="19"/>
                  </a:cubicBezTo>
                  <a:cubicBezTo>
                    <a:pt x="20" y="20"/>
                    <a:pt x="21" y="21"/>
                    <a:pt x="22" y="21"/>
                  </a:cubicBezTo>
                  <a:cubicBezTo>
                    <a:pt x="27" y="21"/>
                    <a:pt x="4"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4"/>
            <p:cNvSpPr/>
            <p:nvPr/>
          </p:nvSpPr>
          <p:spPr>
            <a:xfrm>
              <a:off x="2726225" y="2135500"/>
              <a:ext cx="25" cy="1225"/>
            </a:xfrm>
            <a:custGeom>
              <a:rect b="b" l="l" r="r" t="t"/>
              <a:pathLst>
                <a:path extrusionOk="0" h="49" w="1">
                  <a:moveTo>
                    <a:pt x="0" y="1"/>
                  </a:moveTo>
                  <a:cubicBezTo>
                    <a:pt x="0" y="49"/>
                    <a:pt x="0" y="37"/>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4"/>
            <p:cNvSpPr/>
            <p:nvPr/>
          </p:nvSpPr>
          <p:spPr>
            <a:xfrm>
              <a:off x="2634550" y="2169450"/>
              <a:ext cx="25" cy="625"/>
            </a:xfrm>
            <a:custGeom>
              <a:rect b="b" l="l" r="r" t="t"/>
              <a:pathLst>
                <a:path extrusionOk="0" h="25" w="1">
                  <a:moveTo>
                    <a:pt x="0" y="24"/>
                  </a:moveTo>
                  <a:lnTo>
                    <a:pt x="0" y="0"/>
                  </a:lnTo>
                  <a:cubicBezTo>
                    <a:pt x="0" y="12"/>
                    <a:pt x="0" y="12"/>
                    <a:pt x="0" y="2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4"/>
            <p:cNvSpPr/>
            <p:nvPr/>
          </p:nvSpPr>
          <p:spPr>
            <a:xfrm>
              <a:off x="2684850" y="2150675"/>
              <a:ext cx="1500" cy="975"/>
            </a:xfrm>
            <a:custGeom>
              <a:rect b="b" l="l" r="r" t="t"/>
              <a:pathLst>
                <a:path extrusionOk="0" h="39" w="60">
                  <a:moveTo>
                    <a:pt x="22" y="1"/>
                  </a:moveTo>
                  <a:cubicBezTo>
                    <a:pt x="16" y="1"/>
                    <a:pt x="9" y="5"/>
                    <a:pt x="0" y="13"/>
                  </a:cubicBezTo>
                  <a:cubicBezTo>
                    <a:pt x="6" y="34"/>
                    <a:pt x="11" y="39"/>
                    <a:pt x="18" y="39"/>
                  </a:cubicBezTo>
                  <a:cubicBezTo>
                    <a:pt x="24" y="39"/>
                    <a:pt x="33" y="34"/>
                    <a:pt x="44" y="34"/>
                  </a:cubicBezTo>
                  <a:cubicBezTo>
                    <a:pt x="47" y="34"/>
                    <a:pt x="50" y="35"/>
                    <a:pt x="53" y="35"/>
                  </a:cubicBezTo>
                  <a:lnTo>
                    <a:pt x="53" y="35"/>
                  </a:lnTo>
                  <a:cubicBezTo>
                    <a:pt x="55" y="36"/>
                    <a:pt x="58" y="37"/>
                    <a:pt x="60" y="37"/>
                  </a:cubicBezTo>
                  <a:cubicBezTo>
                    <a:pt x="45" y="14"/>
                    <a:pt x="34" y="1"/>
                    <a:pt x="2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4"/>
            <p:cNvSpPr/>
            <p:nvPr/>
          </p:nvSpPr>
          <p:spPr>
            <a:xfrm>
              <a:off x="2658000" y="2162300"/>
              <a:ext cx="550" cy="650"/>
            </a:xfrm>
            <a:custGeom>
              <a:rect b="b" l="l" r="r" t="t"/>
              <a:pathLst>
                <a:path extrusionOk="0" h="26" w="22">
                  <a:moveTo>
                    <a:pt x="22" y="0"/>
                  </a:moveTo>
                  <a:cubicBezTo>
                    <a:pt x="21" y="0"/>
                    <a:pt x="0" y="26"/>
                    <a:pt x="1" y="26"/>
                  </a:cubicBezTo>
                  <a:cubicBezTo>
                    <a:pt x="1" y="26"/>
                    <a:pt x="2" y="25"/>
                    <a:pt x="3" y="24"/>
                  </a:cubicBezTo>
                  <a:cubicBezTo>
                    <a:pt x="17" y="6"/>
                    <a:pt x="22" y="0"/>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4"/>
            <p:cNvSpPr/>
            <p:nvPr/>
          </p:nvSpPr>
          <p:spPr>
            <a:xfrm>
              <a:off x="2614900" y="2170925"/>
              <a:ext cx="925" cy="925"/>
            </a:xfrm>
            <a:custGeom>
              <a:rect b="b" l="l" r="r" t="t"/>
              <a:pathLst>
                <a:path extrusionOk="0" h="37" w="37">
                  <a:moveTo>
                    <a:pt x="24" y="1"/>
                  </a:moveTo>
                  <a:lnTo>
                    <a:pt x="0" y="37"/>
                  </a:lnTo>
                  <a:cubicBezTo>
                    <a:pt x="36" y="37"/>
                    <a:pt x="24" y="25"/>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4"/>
            <p:cNvSpPr/>
            <p:nvPr/>
          </p:nvSpPr>
          <p:spPr>
            <a:xfrm>
              <a:off x="2708650" y="2143850"/>
              <a:ext cx="1525" cy="500"/>
            </a:xfrm>
            <a:custGeom>
              <a:rect b="b" l="l" r="r" t="t"/>
              <a:pathLst>
                <a:path extrusionOk="0" h="20" w="61">
                  <a:moveTo>
                    <a:pt x="1" y="0"/>
                  </a:moveTo>
                  <a:cubicBezTo>
                    <a:pt x="23" y="8"/>
                    <a:pt x="40" y="19"/>
                    <a:pt x="50" y="19"/>
                  </a:cubicBezTo>
                  <a:cubicBezTo>
                    <a:pt x="57" y="19"/>
                    <a:pt x="60" y="1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4"/>
            <p:cNvSpPr/>
            <p:nvPr/>
          </p:nvSpPr>
          <p:spPr>
            <a:xfrm>
              <a:off x="2632150" y="2160225"/>
              <a:ext cx="325" cy="600"/>
            </a:xfrm>
            <a:custGeom>
              <a:rect b="b" l="l" r="r" t="t"/>
              <a:pathLst>
                <a:path extrusionOk="0" h="24" w="13">
                  <a:moveTo>
                    <a:pt x="13" y="0"/>
                  </a:moveTo>
                  <a:cubicBezTo>
                    <a:pt x="1" y="12"/>
                    <a:pt x="1" y="12"/>
                    <a:pt x="1" y="24"/>
                  </a:cubicBezTo>
                  <a:cubicBezTo>
                    <a:pt x="13" y="12"/>
                    <a:pt x="13" y="12"/>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4"/>
            <p:cNvSpPr/>
            <p:nvPr/>
          </p:nvSpPr>
          <p:spPr>
            <a:xfrm>
              <a:off x="2707475" y="2143725"/>
              <a:ext cx="1500" cy="850"/>
            </a:xfrm>
            <a:custGeom>
              <a:rect b="b" l="l" r="r" t="t"/>
              <a:pathLst>
                <a:path extrusionOk="0" h="34" w="60">
                  <a:moveTo>
                    <a:pt x="41" y="1"/>
                  </a:moveTo>
                  <a:cubicBezTo>
                    <a:pt x="24" y="1"/>
                    <a:pt x="9" y="12"/>
                    <a:pt x="0" y="29"/>
                  </a:cubicBezTo>
                  <a:cubicBezTo>
                    <a:pt x="7" y="32"/>
                    <a:pt x="12" y="34"/>
                    <a:pt x="17" y="34"/>
                  </a:cubicBezTo>
                  <a:cubicBezTo>
                    <a:pt x="31" y="34"/>
                    <a:pt x="42" y="23"/>
                    <a:pt x="60" y="5"/>
                  </a:cubicBezTo>
                  <a:cubicBezTo>
                    <a:pt x="53" y="2"/>
                    <a:pt x="47" y="1"/>
                    <a:pt x="4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4"/>
            <p:cNvSpPr/>
            <p:nvPr/>
          </p:nvSpPr>
          <p:spPr>
            <a:xfrm>
              <a:off x="2543450" y="2148900"/>
              <a:ext cx="625" cy="325"/>
            </a:xfrm>
            <a:custGeom>
              <a:rect b="b" l="l" r="r" t="t"/>
              <a:pathLst>
                <a:path extrusionOk="0" h="13" w="25">
                  <a:moveTo>
                    <a:pt x="25" y="13"/>
                  </a:moveTo>
                  <a:cubicBezTo>
                    <a:pt x="25" y="1"/>
                    <a:pt x="13" y="1"/>
                    <a:pt x="1" y="1"/>
                  </a:cubicBezTo>
                  <a:cubicBezTo>
                    <a:pt x="13" y="1"/>
                    <a:pt x="25" y="1"/>
                    <a:pt x="25"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4"/>
            <p:cNvSpPr/>
            <p:nvPr/>
          </p:nvSpPr>
          <p:spPr>
            <a:xfrm>
              <a:off x="2719975" y="2138775"/>
              <a:ext cx="325" cy="325"/>
            </a:xfrm>
            <a:custGeom>
              <a:rect b="b" l="l" r="r" t="t"/>
              <a:pathLst>
                <a:path extrusionOk="0" h="13" w="13">
                  <a:moveTo>
                    <a:pt x="0" y="13"/>
                  </a:moveTo>
                  <a:cubicBezTo>
                    <a:pt x="12" y="1"/>
                    <a:pt x="0" y="13"/>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4"/>
            <p:cNvSpPr/>
            <p:nvPr/>
          </p:nvSpPr>
          <p:spPr>
            <a:xfrm>
              <a:off x="2705375" y="2151275"/>
              <a:ext cx="325" cy="25"/>
            </a:xfrm>
            <a:custGeom>
              <a:rect b="b" l="l" r="r" t="t"/>
              <a:pathLst>
                <a:path extrusionOk="0" h="1" w="13">
                  <a:moveTo>
                    <a:pt x="13" y="1"/>
                  </a:moveTo>
                  <a:lnTo>
                    <a:pt x="1" y="1"/>
                  </a:lnTo>
                  <a:cubicBezTo>
                    <a:pt x="13" y="1"/>
                    <a:pt x="13"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4"/>
            <p:cNvSpPr/>
            <p:nvPr/>
          </p:nvSpPr>
          <p:spPr>
            <a:xfrm>
              <a:off x="2720575" y="2138650"/>
              <a:ext cx="325" cy="150"/>
            </a:xfrm>
            <a:custGeom>
              <a:rect b="b" l="l" r="r" t="t"/>
              <a:pathLst>
                <a:path extrusionOk="0" h="6" w="13">
                  <a:moveTo>
                    <a:pt x="3" y="1"/>
                  </a:moveTo>
                  <a:cubicBezTo>
                    <a:pt x="1" y="1"/>
                    <a:pt x="0" y="2"/>
                    <a:pt x="0" y="6"/>
                  </a:cubicBezTo>
                  <a:lnTo>
                    <a:pt x="12" y="6"/>
                  </a:lnTo>
                  <a:cubicBezTo>
                    <a:pt x="12" y="6"/>
                    <a:pt x="7" y="1"/>
                    <a:pt x="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4"/>
            <p:cNvSpPr/>
            <p:nvPr/>
          </p:nvSpPr>
          <p:spPr>
            <a:xfrm>
              <a:off x="2719475" y="2139075"/>
              <a:ext cx="825" cy="175"/>
            </a:xfrm>
            <a:custGeom>
              <a:rect b="b" l="l" r="r" t="t"/>
              <a:pathLst>
                <a:path extrusionOk="0" h="7" w="33">
                  <a:moveTo>
                    <a:pt x="32" y="1"/>
                  </a:moveTo>
                  <a:cubicBezTo>
                    <a:pt x="24" y="1"/>
                    <a:pt x="0" y="6"/>
                    <a:pt x="3" y="6"/>
                  </a:cubicBezTo>
                  <a:cubicBezTo>
                    <a:pt x="4" y="6"/>
                    <a:pt x="11" y="5"/>
                    <a:pt x="27" y="2"/>
                  </a:cubicBezTo>
                  <a:lnTo>
                    <a:pt x="27" y="2"/>
                  </a:lnTo>
                  <a:cubicBezTo>
                    <a:pt x="23" y="4"/>
                    <a:pt x="22" y="6"/>
                    <a:pt x="24" y="6"/>
                  </a:cubicBezTo>
                  <a:cubicBezTo>
                    <a:pt x="26" y="6"/>
                    <a:pt x="28" y="5"/>
                    <a:pt x="32" y="1"/>
                  </a:cubicBezTo>
                  <a:lnTo>
                    <a:pt x="32" y="1"/>
                  </a:lnTo>
                  <a:cubicBezTo>
                    <a:pt x="32" y="1"/>
                    <a:pt x="32" y="1"/>
                    <a:pt x="3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2588400" y="2165575"/>
              <a:ext cx="325" cy="325"/>
            </a:xfrm>
            <a:custGeom>
              <a:rect b="b" l="l" r="r" t="t"/>
              <a:pathLst>
                <a:path extrusionOk="0" h="13" w="13">
                  <a:moveTo>
                    <a:pt x="13" y="0"/>
                  </a:moveTo>
                  <a:cubicBezTo>
                    <a:pt x="1" y="12"/>
                    <a:pt x="1" y="12"/>
                    <a:pt x="13" y="12"/>
                  </a:cubicBezTo>
                  <a:cubicBezTo>
                    <a:pt x="13" y="0"/>
                    <a:pt x="13"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2678600" y="2163200"/>
              <a:ext cx="25" cy="325"/>
            </a:xfrm>
            <a:custGeom>
              <a:rect b="b" l="l" r="r" t="t"/>
              <a:pathLst>
                <a:path extrusionOk="0" h="13" w="1">
                  <a:moveTo>
                    <a:pt x="0" y="12"/>
                  </a:moveTo>
                  <a:cubicBezTo>
                    <a:pt x="0" y="0"/>
                    <a:pt x="0" y="0"/>
                    <a:pt x="0"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4"/>
            <p:cNvSpPr/>
            <p:nvPr/>
          </p:nvSpPr>
          <p:spPr>
            <a:xfrm>
              <a:off x="2677400" y="2160800"/>
              <a:ext cx="1225" cy="3600"/>
            </a:xfrm>
            <a:custGeom>
              <a:rect b="b" l="l" r="r" t="t"/>
              <a:pathLst>
                <a:path extrusionOk="0" h="144" w="49">
                  <a:moveTo>
                    <a:pt x="13" y="1"/>
                  </a:moveTo>
                  <a:cubicBezTo>
                    <a:pt x="1" y="49"/>
                    <a:pt x="1" y="96"/>
                    <a:pt x="1" y="144"/>
                  </a:cubicBezTo>
                  <a:cubicBezTo>
                    <a:pt x="1" y="108"/>
                    <a:pt x="25" y="96"/>
                    <a:pt x="48" y="96"/>
                  </a:cubicBezTo>
                  <a:cubicBezTo>
                    <a:pt x="36" y="72"/>
                    <a:pt x="25" y="37"/>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4"/>
            <p:cNvSpPr/>
            <p:nvPr/>
          </p:nvSpPr>
          <p:spPr>
            <a:xfrm>
              <a:off x="2539600" y="2136700"/>
              <a:ext cx="186350" cy="36650"/>
            </a:xfrm>
            <a:custGeom>
              <a:rect b="b" l="l" r="r" t="t"/>
              <a:pathLst>
                <a:path extrusionOk="0" h="1466" w="7454">
                  <a:moveTo>
                    <a:pt x="7062" y="194"/>
                  </a:moveTo>
                  <a:cubicBezTo>
                    <a:pt x="7064" y="194"/>
                    <a:pt x="7072" y="197"/>
                    <a:pt x="7084" y="203"/>
                  </a:cubicBezTo>
                  <a:cubicBezTo>
                    <a:pt x="7066" y="197"/>
                    <a:pt x="7061" y="194"/>
                    <a:pt x="7062" y="194"/>
                  </a:cubicBezTo>
                  <a:close/>
                  <a:moveTo>
                    <a:pt x="7344" y="189"/>
                  </a:moveTo>
                  <a:lnTo>
                    <a:pt x="7344" y="189"/>
                  </a:lnTo>
                  <a:cubicBezTo>
                    <a:pt x="7340" y="191"/>
                    <a:pt x="7336" y="196"/>
                    <a:pt x="7334" y="203"/>
                  </a:cubicBezTo>
                  <a:cubicBezTo>
                    <a:pt x="7337" y="197"/>
                    <a:pt x="7340" y="192"/>
                    <a:pt x="7344" y="189"/>
                  </a:cubicBezTo>
                  <a:close/>
                  <a:moveTo>
                    <a:pt x="7037" y="370"/>
                  </a:moveTo>
                  <a:cubicBezTo>
                    <a:pt x="7045" y="372"/>
                    <a:pt x="7054" y="374"/>
                    <a:pt x="7062" y="374"/>
                  </a:cubicBezTo>
                  <a:lnTo>
                    <a:pt x="7062" y="374"/>
                  </a:lnTo>
                  <a:cubicBezTo>
                    <a:pt x="7055" y="372"/>
                    <a:pt x="7047" y="370"/>
                    <a:pt x="7037" y="370"/>
                  </a:cubicBezTo>
                  <a:close/>
                  <a:moveTo>
                    <a:pt x="5870" y="596"/>
                  </a:moveTo>
                  <a:lnTo>
                    <a:pt x="5870" y="596"/>
                  </a:lnTo>
                  <a:cubicBezTo>
                    <a:pt x="5873" y="597"/>
                    <a:pt x="5875" y="598"/>
                    <a:pt x="5878" y="599"/>
                  </a:cubicBezTo>
                  <a:lnTo>
                    <a:pt x="5878" y="599"/>
                  </a:lnTo>
                  <a:cubicBezTo>
                    <a:pt x="5876" y="598"/>
                    <a:pt x="5873" y="597"/>
                    <a:pt x="5870" y="596"/>
                  </a:cubicBezTo>
                  <a:close/>
                  <a:moveTo>
                    <a:pt x="6913" y="515"/>
                  </a:moveTo>
                  <a:cubicBezTo>
                    <a:pt x="6894" y="515"/>
                    <a:pt x="6876" y="529"/>
                    <a:pt x="6866" y="551"/>
                  </a:cubicBezTo>
                  <a:lnTo>
                    <a:pt x="6866" y="551"/>
                  </a:lnTo>
                  <a:cubicBezTo>
                    <a:pt x="6874" y="549"/>
                    <a:pt x="6880" y="548"/>
                    <a:pt x="6882" y="548"/>
                  </a:cubicBezTo>
                  <a:lnTo>
                    <a:pt x="6882" y="548"/>
                  </a:lnTo>
                  <a:cubicBezTo>
                    <a:pt x="6930" y="584"/>
                    <a:pt x="6834" y="572"/>
                    <a:pt x="6882" y="620"/>
                  </a:cubicBezTo>
                  <a:cubicBezTo>
                    <a:pt x="6894" y="584"/>
                    <a:pt x="6918" y="548"/>
                    <a:pt x="6941" y="524"/>
                  </a:cubicBezTo>
                  <a:cubicBezTo>
                    <a:pt x="6932" y="518"/>
                    <a:pt x="6922" y="515"/>
                    <a:pt x="6913" y="515"/>
                  </a:cubicBezTo>
                  <a:close/>
                  <a:moveTo>
                    <a:pt x="158" y="819"/>
                  </a:moveTo>
                  <a:cubicBezTo>
                    <a:pt x="157" y="820"/>
                    <a:pt x="156" y="821"/>
                    <a:pt x="155" y="822"/>
                  </a:cubicBezTo>
                  <a:cubicBezTo>
                    <a:pt x="156" y="821"/>
                    <a:pt x="157" y="820"/>
                    <a:pt x="158" y="819"/>
                  </a:cubicBezTo>
                  <a:close/>
                  <a:moveTo>
                    <a:pt x="1965" y="846"/>
                  </a:moveTo>
                  <a:cubicBezTo>
                    <a:pt x="1961" y="846"/>
                    <a:pt x="1953" y="851"/>
                    <a:pt x="1946" y="859"/>
                  </a:cubicBezTo>
                  <a:lnTo>
                    <a:pt x="1946" y="859"/>
                  </a:lnTo>
                  <a:cubicBezTo>
                    <a:pt x="1952" y="855"/>
                    <a:pt x="1958" y="851"/>
                    <a:pt x="1965" y="846"/>
                  </a:cubicBezTo>
                  <a:close/>
                  <a:moveTo>
                    <a:pt x="6389" y="841"/>
                  </a:moveTo>
                  <a:cubicBezTo>
                    <a:pt x="6394" y="852"/>
                    <a:pt x="6400" y="861"/>
                    <a:pt x="6406" y="870"/>
                  </a:cubicBezTo>
                  <a:cubicBezTo>
                    <a:pt x="6404" y="855"/>
                    <a:pt x="6397" y="846"/>
                    <a:pt x="6389" y="841"/>
                  </a:cubicBezTo>
                  <a:close/>
                  <a:moveTo>
                    <a:pt x="1834" y="870"/>
                  </a:moveTo>
                  <a:lnTo>
                    <a:pt x="1846" y="882"/>
                  </a:lnTo>
                  <a:cubicBezTo>
                    <a:pt x="1839" y="885"/>
                    <a:pt x="1835" y="887"/>
                    <a:pt x="1833" y="887"/>
                  </a:cubicBezTo>
                  <a:cubicBezTo>
                    <a:pt x="1828" y="887"/>
                    <a:pt x="1834" y="878"/>
                    <a:pt x="1834" y="870"/>
                  </a:cubicBezTo>
                  <a:close/>
                  <a:moveTo>
                    <a:pt x="4816" y="1111"/>
                  </a:moveTo>
                  <a:cubicBezTo>
                    <a:pt x="4822" y="1111"/>
                    <a:pt x="4828" y="1114"/>
                    <a:pt x="4834" y="1120"/>
                  </a:cubicBezTo>
                  <a:cubicBezTo>
                    <a:pt x="4828" y="1126"/>
                    <a:pt x="4822" y="1129"/>
                    <a:pt x="4816" y="1129"/>
                  </a:cubicBezTo>
                  <a:cubicBezTo>
                    <a:pt x="4810" y="1129"/>
                    <a:pt x="4804" y="1126"/>
                    <a:pt x="4798" y="1120"/>
                  </a:cubicBezTo>
                  <a:cubicBezTo>
                    <a:pt x="4804" y="1114"/>
                    <a:pt x="4810" y="1111"/>
                    <a:pt x="4816" y="1111"/>
                  </a:cubicBezTo>
                  <a:close/>
                  <a:moveTo>
                    <a:pt x="1992" y="1157"/>
                  </a:moveTo>
                  <a:cubicBezTo>
                    <a:pt x="1980" y="1159"/>
                    <a:pt x="1975" y="1172"/>
                    <a:pt x="1978" y="1172"/>
                  </a:cubicBezTo>
                  <a:cubicBezTo>
                    <a:pt x="1980" y="1172"/>
                    <a:pt x="1984" y="1168"/>
                    <a:pt x="1992" y="1157"/>
                  </a:cubicBezTo>
                  <a:close/>
                  <a:moveTo>
                    <a:pt x="2149" y="1297"/>
                  </a:moveTo>
                  <a:lnTo>
                    <a:pt x="2149" y="1297"/>
                  </a:lnTo>
                  <a:cubicBezTo>
                    <a:pt x="2151" y="1306"/>
                    <a:pt x="2160" y="1310"/>
                    <a:pt x="2191" y="1310"/>
                  </a:cubicBezTo>
                  <a:cubicBezTo>
                    <a:pt x="2177" y="1306"/>
                    <a:pt x="2163" y="1301"/>
                    <a:pt x="2149" y="1297"/>
                  </a:cubicBezTo>
                  <a:close/>
                  <a:moveTo>
                    <a:pt x="3946" y="1282"/>
                  </a:moveTo>
                  <a:cubicBezTo>
                    <a:pt x="3954" y="1282"/>
                    <a:pt x="3964" y="1292"/>
                    <a:pt x="3977" y="1298"/>
                  </a:cubicBezTo>
                  <a:cubicBezTo>
                    <a:pt x="3969" y="1307"/>
                    <a:pt x="3955" y="1320"/>
                    <a:pt x="3943" y="1320"/>
                  </a:cubicBezTo>
                  <a:cubicBezTo>
                    <a:pt x="3938" y="1320"/>
                    <a:pt x="3933" y="1318"/>
                    <a:pt x="3929" y="1310"/>
                  </a:cubicBezTo>
                  <a:cubicBezTo>
                    <a:pt x="3935" y="1289"/>
                    <a:pt x="3940" y="1282"/>
                    <a:pt x="3946" y="1282"/>
                  </a:cubicBezTo>
                  <a:close/>
                  <a:moveTo>
                    <a:pt x="3573" y="1367"/>
                  </a:moveTo>
                  <a:lnTo>
                    <a:pt x="3573" y="1367"/>
                  </a:lnTo>
                  <a:cubicBezTo>
                    <a:pt x="3566" y="1369"/>
                    <a:pt x="3562" y="1370"/>
                    <a:pt x="3560" y="1370"/>
                  </a:cubicBezTo>
                  <a:cubicBezTo>
                    <a:pt x="3568" y="1370"/>
                    <a:pt x="3572" y="1369"/>
                    <a:pt x="3573" y="1367"/>
                  </a:cubicBezTo>
                  <a:close/>
                  <a:moveTo>
                    <a:pt x="7406" y="1"/>
                  </a:moveTo>
                  <a:cubicBezTo>
                    <a:pt x="7453" y="48"/>
                    <a:pt x="7311" y="48"/>
                    <a:pt x="7370" y="96"/>
                  </a:cubicBezTo>
                  <a:cubicBezTo>
                    <a:pt x="7334" y="72"/>
                    <a:pt x="7299" y="60"/>
                    <a:pt x="7263" y="48"/>
                  </a:cubicBezTo>
                  <a:cubicBezTo>
                    <a:pt x="7263" y="72"/>
                    <a:pt x="7251" y="96"/>
                    <a:pt x="7239" y="108"/>
                  </a:cubicBezTo>
                  <a:cubicBezTo>
                    <a:pt x="7239" y="143"/>
                    <a:pt x="7239" y="143"/>
                    <a:pt x="7203" y="215"/>
                  </a:cubicBezTo>
                  <a:cubicBezTo>
                    <a:pt x="7203" y="203"/>
                    <a:pt x="7192" y="191"/>
                    <a:pt x="7192" y="179"/>
                  </a:cubicBezTo>
                  <a:cubicBezTo>
                    <a:pt x="7192" y="191"/>
                    <a:pt x="7180" y="203"/>
                    <a:pt x="7180" y="227"/>
                  </a:cubicBezTo>
                  <a:cubicBezTo>
                    <a:pt x="7144" y="203"/>
                    <a:pt x="7132" y="179"/>
                    <a:pt x="7144" y="143"/>
                  </a:cubicBezTo>
                  <a:lnTo>
                    <a:pt x="7144" y="143"/>
                  </a:lnTo>
                  <a:cubicBezTo>
                    <a:pt x="7061" y="155"/>
                    <a:pt x="6989" y="215"/>
                    <a:pt x="6930" y="239"/>
                  </a:cubicBezTo>
                  <a:cubicBezTo>
                    <a:pt x="6751" y="298"/>
                    <a:pt x="6632" y="310"/>
                    <a:pt x="6477" y="334"/>
                  </a:cubicBezTo>
                  <a:cubicBezTo>
                    <a:pt x="6350" y="369"/>
                    <a:pt x="6301" y="549"/>
                    <a:pt x="6212" y="549"/>
                  </a:cubicBezTo>
                  <a:cubicBezTo>
                    <a:pt x="6209" y="549"/>
                    <a:pt x="6206" y="549"/>
                    <a:pt x="6203" y="548"/>
                  </a:cubicBezTo>
                  <a:cubicBezTo>
                    <a:pt x="6137" y="548"/>
                    <a:pt x="6032" y="609"/>
                    <a:pt x="5938" y="609"/>
                  </a:cubicBezTo>
                  <a:cubicBezTo>
                    <a:pt x="5917" y="609"/>
                    <a:pt x="5897" y="606"/>
                    <a:pt x="5878" y="599"/>
                  </a:cubicBezTo>
                  <a:lnTo>
                    <a:pt x="5878" y="599"/>
                  </a:lnTo>
                  <a:cubicBezTo>
                    <a:pt x="5903" y="612"/>
                    <a:pt x="5890" y="633"/>
                    <a:pt x="5846" y="644"/>
                  </a:cubicBezTo>
                  <a:cubicBezTo>
                    <a:pt x="5834" y="632"/>
                    <a:pt x="5834" y="620"/>
                    <a:pt x="5822" y="608"/>
                  </a:cubicBezTo>
                  <a:cubicBezTo>
                    <a:pt x="5822" y="608"/>
                    <a:pt x="5810" y="608"/>
                    <a:pt x="5810" y="620"/>
                  </a:cubicBezTo>
                  <a:cubicBezTo>
                    <a:pt x="5834" y="644"/>
                    <a:pt x="5834" y="667"/>
                    <a:pt x="5810" y="679"/>
                  </a:cubicBezTo>
                  <a:cubicBezTo>
                    <a:pt x="5802" y="665"/>
                    <a:pt x="5788" y="659"/>
                    <a:pt x="5772" y="659"/>
                  </a:cubicBezTo>
                  <a:cubicBezTo>
                    <a:pt x="5720" y="659"/>
                    <a:pt x="5647" y="720"/>
                    <a:pt x="5656" y="774"/>
                  </a:cubicBezTo>
                  <a:cubicBezTo>
                    <a:pt x="5656" y="777"/>
                    <a:pt x="5653" y="779"/>
                    <a:pt x="5648" y="779"/>
                  </a:cubicBezTo>
                  <a:cubicBezTo>
                    <a:pt x="5633" y="779"/>
                    <a:pt x="5599" y="766"/>
                    <a:pt x="5572" y="739"/>
                  </a:cubicBezTo>
                  <a:cubicBezTo>
                    <a:pt x="5572" y="763"/>
                    <a:pt x="5560" y="786"/>
                    <a:pt x="5548" y="810"/>
                  </a:cubicBezTo>
                  <a:cubicBezTo>
                    <a:pt x="5513" y="798"/>
                    <a:pt x="5501" y="763"/>
                    <a:pt x="5513" y="727"/>
                  </a:cubicBezTo>
                  <a:lnTo>
                    <a:pt x="5513" y="727"/>
                  </a:lnTo>
                  <a:cubicBezTo>
                    <a:pt x="5489" y="763"/>
                    <a:pt x="5453" y="786"/>
                    <a:pt x="5429" y="834"/>
                  </a:cubicBezTo>
                  <a:cubicBezTo>
                    <a:pt x="5416" y="825"/>
                    <a:pt x="5343" y="819"/>
                    <a:pt x="5259" y="819"/>
                  </a:cubicBezTo>
                  <a:cubicBezTo>
                    <a:pt x="5126" y="819"/>
                    <a:pt x="4965" y="833"/>
                    <a:pt x="4965" y="870"/>
                  </a:cubicBezTo>
                  <a:cubicBezTo>
                    <a:pt x="4953" y="846"/>
                    <a:pt x="4953" y="834"/>
                    <a:pt x="4953" y="810"/>
                  </a:cubicBezTo>
                  <a:cubicBezTo>
                    <a:pt x="4906" y="810"/>
                    <a:pt x="4870" y="822"/>
                    <a:pt x="4834" y="858"/>
                  </a:cubicBezTo>
                  <a:cubicBezTo>
                    <a:pt x="4822" y="822"/>
                    <a:pt x="4810" y="810"/>
                    <a:pt x="4822" y="786"/>
                  </a:cubicBezTo>
                  <a:lnTo>
                    <a:pt x="4822" y="786"/>
                  </a:lnTo>
                  <a:cubicBezTo>
                    <a:pt x="4798" y="798"/>
                    <a:pt x="4703" y="953"/>
                    <a:pt x="4703" y="965"/>
                  </a:cubicBezTo>
                  <a:cubicBezTo>
                    <a:pt x="4679" y="941"/>
                    <a:pt x="4679" y="929"/>
                    <a:pt x="4703" y="917"/>
                  </a:cubicBezTo>
                  <a:cubicBezTo>
                    <a:pt x="4692" y="916"/>
                    <a:pt x="4680" y="915"/>
                    <a:pt x="4669" y="915"/>
                  </a:cubicBezTo>
                  <a:cubicBezTo>
                    <a:pt x="4597" y="915"/>
                    <a:pt x="4525" y="944"/>
                    <a:pt x="4453" y="965"/>
                  </a:cubicBezTo>
                  <a:cubicBezTo>
                    <a:pt x="4439" y="986"/>
                    <a:pt x="4405" y="998"/>
                    <a:pt x="4363" y="998"/>
                  </a:cubicBezTo>
                  <a:cubicBezTo>
                    <a:pt x="4332" y="998"/>
                    <a:pt x="4297" y="992"/>
                    <a:pt x="4263" y="977"/>
                  </a:cubicBezTo>
                  <a:cubicBezTo>
                    <a:pt x="4239" y="1036"/>
                    <a:pt x="4191" y="1025"/>
                    <a:pt x="4167" y="1036"/>
                  </a:cubicBezTo>
                  <a:cubicBezTo>
                    <a:pt x="4167" y="1037"/>
                    <a:pt x="4166" y="1037"/>
                    <a:pt x="4165" y="1037"/>
                  </a:cubicBezTo>
                  <a:cubicBezTo>
                    <a:pt x="4144" y="1037"/>
                    <a:pt x="4038" y="928"/>
                    <a:pt x="4072" y="894"/>
                  </a:cubicBezTo>
                  <a:cubicBezTo>
                    <a:pt x="4059" y="885"/>
                    <a:pt x="4051" y="881"/>
                    <a:pt x="4046" y="881"/>
                  </a:cubicBezTo>
                  <a:cubicBezTo>
                    <a:pt x="4022" y="881"/>
                    <a:pt x="4063" y="955"/>
                    <a:pt x="4024" y="965"/>
                  </a:cubicBezTo>
                  <a:cubicBezTo>
                    <a:pt x="4004" y="917"/>
                    <a:pt x="3988" y="902"/>
                    <a:pt x="3974" y="902"/>
                  </a:cubicBezTo>
                  <a:cubicBezTo>
                    <a:pt x="3948" y="902"/>
                    <a:pt x="3928" y="954"/>
                    <a:pt x="3891" y="954"/>
                  </a:cubicBezTo>
                  <a:cubicBezTo>
                    <a:pt x="3879" y="954"/>
                    <a:pt x="3864" y="947"/>
                    <a:pt x="3846" y="929"/>
                  </a:cubicBezTo>
                  <a:lnTo>
                    <a:pt x="3846" y="929"/>
                  </a:lnTo>
                  <a:cubicBezTo>
                    <a:pt x="3858" y="953"/>
                    <a:pt x="3858" y="965"/>
                    <a:pt x="3846" y="989"/>
                  </a:cubicBezTo>
                  <a:cubicBezTo>
                    <a:pt x="3827" y="994"/>
                    <a:pt x="3804" y="996"/>
                    <a:pt x="3777" y="996"/>
                  </a:cubicBezTo>
                  <a:cubicBezTo>
                    <a:pt x="3679" y="996"/>
                    <a:pt x="3534" y="970"/>
                    <a:pt x="3417" y="970"/>
                  </a:cubicBezTo>
                  <a:cubicBezTo>
                    <a:pt x="3336" y="970"/>
                    <a:pt x="3268" y="983"/>
                    <a:pt x="3239" y="1025"/>
                  </a:cubicBezTo>
                  <a:cubicBezTo>
                    <a:pt x="3209" y="1001"/>
                    <a:pt x="3188" y="986"/>
                    <a:pt x="3164" y="986"/>
                  </a:cubicBezTo>
                  <a:cubicBezTo>
                    <a:pt x="3140" y="986"/>
                    <a:pt x="3114" y="1001"/>
                    <a:pt x="3072" y="1036"/>
                  </a:cubicBezTo>
                  <a:cubicBezTo>
                    <a:pt x="3039" y="971"/>
                    <a:pt x="2920" y="934"/>
                    <a:pt x="2804" y="934"/>
                  </a:cubicBezTo>
                  <a:cubicBezTo>
                    <a:pt x="2708" y="934"/>
                    <a:pt x="2615" y="959"/>
                    <a:pt x="2572" y="1013"/>
                  </a:cubicBezTo>
                  <a:cubicBezTo>
                    <a:pt x="2655" y="1025"/>
                    <a:pt x="2548" y="1072"/>
                    <a:pt x="2584" y="1108"/>
                  </a:cubicBezTo>
                  <a:cubicBezTo>
                    <a:pt x="2579" y="1109"/>
                    <a:pt x="2575" y="1109"/>
                    <a:pt x="2571" y="1109"/>
                  </a:cubicBezTo>
                  <a:cubicBezTo>
                    <a:pt x="2508" y="1109"/>
                    <a:pt x="2570" y="1024"/>
                    <a:pt x="2536" y="1013"/>
                  </a:cubicBezTo>
                  <a:cubicBezTo>
                    <a:pt x="2393" y="929"/>
                    <a:pt x="2191" y="905"/>
                    <a:pt x="2024" y="882"/>
                  </a:cubicBezTo>
                  <a:lnTo>
                    <a:pt x="2024" y="882"/>
                  </a:lnTo>
                  <a:cubicBezTo>
                    <a:pt x="2036" y="894"/>
                    <a:pt x="2036" y="917"/>
                    <a:pt x="2036" y="941"/>
                  </a:cubicBezTo>
                  <a:cubicBezTo>
                    <a:pt x="2024" y="941"/>
                    <a:pt x="2000" y="929"/>
                    <a:pt x="1988" y="929"/>
                  </a:cubicBezTo>
                  <a:cubicBezTo>
                    <a:pt x="1977" y="905"/>
                    <a:pt x="1977" y="894"/>
                    <a:pt x="2012" y="882"/>
                  </a:cubicBezTo>
                  <a:cubicBezTo>
                    <a:pt x="2003" y="879"/>
                    <a:pt x="1996" y="877"/>
                    <a:pt x="1990" y="877"/>
                  </a:cubicBezTo>
                  <a:cubicBezTo>
                    <a:pt x="1971" y="877"/>
                    <a:pt x="1962" y="891"/>
                    <a:pt x="1953" y="917"/>
                  </a:cubicBezTo>
                  <a:cubicBezTo>
                    <a:pt x="1921" y="901"/>
                    <a:pt x="1932" y="875"/>
                    <a:pt x="1946" y="859"/>
                  </a:cubicBezTo>
                  <a:lnTo>
                    <a:pt x="1946" y="859"/>
                  </a:lnTo>
                  <a:cubicBezTo>
                    <a:pt x="1926" y="871"/>
                    <a:pt x="1906" y="876"/>
                    <a:pt x="1885" y="876"/>
                  </a:cubicBezTo>
                  <a:cubicBezTo>
                    <a:pt x="1851" y="876"/>
                    <a:pt x="1814" y="861"/>
                    <a:pt x="1774" y="834"/>
                  </a:cubicBezTo>
                  <a:cubicBezTo>
                    <a:pt x="1774" y="905"/>
                    <a:pt x="1738" y="894"/>
                    <a:pt x="1750" y="941"/>
                  </a:cubicBezTo>
                  <a:cubicBezTo>
                    <a:pt x="1724" y="871"/>
                    <a:pt x="1667" y="849"/>
                    <a:pt x="1604" y="849"/>
                  </a:cubicBezTo>
                  <a:cubicBezTo>
                    <a:pt x="1501" y="849"/>
                    <a:pt x="1382" y="906"/>
                    <a:pt x="1350" y="906"/>
                  </a:cubicBezTo>
                  <a:cubicBezTo>
                    <a:pt x="1348" y="906"/>
                    <a:pt x="1347" y="906"/>
                    <a:pt x="1346" y="905"/>
                  </a:cubicBezTo>
                  <a:cubicBezTo>
                    <a:pt x="1373" y="809"/>
                    <a:pt x="1301" y="772"/>
                    <a:pt x="1242" y="772"/>
                  </a:cubicBezTo>
                  <a:cubicBezTo>
                    <a:pt x="1200" y="772"/>
                    <a:pt x="1164" y="792"/>
                    <a:pt x="1179" y="822"/>
                  </a:cubicBezTo>
                  <a:cubicBezTo>
                    <a:pt x="1107" y="798"/>
                    <a:pt x="1012" y="691"/>
                    <a:pt x="893" y="679"/>
                  </a:cubicBezTo>
                  <a:cubicBezTo>
                    <a:pt x="893" y="703"/>
                    <a:pt x="881" y="715"/>
                    <a:pt x="869" y="739"/>
                  </a:cubicBezTo>
                  <a:cubicBezTo>
                    <a:pt x="857" y="703"/>
                    <a:pt x="845" y="679"/>
                    <a:pt x="834" y="655"/>
                  </a:cubicBezTo>
                  <a:cubicBezTo>
                    <a:pt x="808" y="658"/>
                    <a:pt x="774" y="660"/>
                    <a:pt x="735" y="660"/>
                  </a:cubicBezTo>
                  <a:cubicBezTo>
                    <a:pt x="575" y="660"/>
                    <a:pt x="327" y="628"/>
                    <a:pt x="203" y="465"/>
                  </a:cubicBezTo>
                  <a:lnTo>
                    <a:pt x="203" y="465"/>
                  </a:lnTo>
                  <a:cubicBezTo>
                    <a:pt x="214" y="501"/>
                    <a:pt x="179" y="513"/>
                    <a:pt x="167" y="548"/>
                  </a:cubicBezTo>
                  <a:cubicBezTo>
                    <a:pt x="150" y="531"/>
                    <a:pt x="89" y="464"/>
                    <a:pt x="43" y="464"/>
                  </a:cubicBezTo>
                  <a:cubicBezTo>
                    <a:pt x="26" y="464"/>
                    <a:pt x="10" y="474"/>
                    <a:pt x="0" y="501"/>
                  </a:cubicBezTo>
                  <a:cubicBezTo>
                    <a:pt x="0" y="501"/>
                    <a:pt x="17" y="804"/>
                    <a:pt x="119" y="804"/>
                  </a:cubicBezTo>
                  <a:cubicBezTo>
                    <a:pt x="136" y="804"/>
                    <a:pt x="156" y="795"/>
                    <a:pt x="179" y="774"/>
                  </a:cubicBezTo>
                  <a:lnTo>
                    <a:pt x="179" y="774"/>
                  </a:lnTo>
                  <a:cubicBezTo>
                    <a:pt x="168" y="796"/>
                    <a:pt x="167" y="808"/>
                    <a:pt x="158" y="819"/>
                  </a:cubicBezTo>
                  <a:lnTo>
                    <a:pt x="158" y="819"/>
                  </a:lnTo>
                  <a:cubicBezTo>
                    <a:pt x="168" y="809"/>
                    <a:pt x="182" y="804"/>
                    <a:pt x="198" y="804"/>
                  </a:cubicBezTo>
                  <a:cubicBezTo>
                    <a:pt x="284" y="804"/>
                    <a:pt x="437" y="922"/>
                    <a:pt x="476" y="941"/>
                  </a:cubicBezTo>
                  <a:cubicBezTo>
                    <a:pt x="484" y="926"/>
                    <a:pt x="473" y="898"/>
                    <a:pt x="478" y="898"/>
                  </a:cubicBezTo>
                  <a:cubicBezTo>
                    <a:pt x="480" y="898"/>
                    <a:pt x="489" y="909"/>
                    <a:pt x="512" y="941"/>
                  </a:cubicBezTo>
                  <a:cubicBezTo>
                    <a:pt x="560" y="894"/>
                    <a:pt x="453" y="917"/>
                    <a:pt x="488" y="858"/>
                  </a:cubicBezTo>
                  <a:lnTo>
                    <a:pt x="488" y="858"/>
                  </a:lnTo>
                  <a:cubicBezTo>
                    <a:pt x="500" y="965"/>
                    <a:pt x="667" y="905"/>
                    <a:pt x="667" y="1013"/>
                  </a:cubicBezTo>
                  <a:cubicBezTo>
                    <a:pt x="679" y="1013"/>
                    <a:pt x="715" y="977"/>
                    <a:pt x="726" y="965"/>
                  </a:cubicBezTo>
                  <a:cubicBezTo>
                    <a:pt x="762" y="1013"/>
                    <a:pt x="762" y="1036"/>
                    <a:pt x="726" y="1036"/>
                  </a:cubicBezTo>
                  <a:cubicBezTo>
                    <a:pt x="762" y="1048"/>
                    <a:pt x="798" y="1060"/>
                    <a:pt x="834" y="1060"/>
                  </a:cubicBezTo>
                  <a:cubicBezTo>
                    <a:pt x="822" y="1048"/>
                    <a:pt x="810" y="1036"/>
                    <a:pt x="798" y="1036"/>
                  </a:cubicBezTo>
                  <a:cubicBezTo>
                    <a:pt x="857" y="1036"/>
                    <a:pt x="921" y="1035"/>
                    <a:pt x="985" y="1035"/>
                  </a:cubicBezTo>
                  <a:cubicBezTo>
                    <a:pt x="1113" y="1035"/>
                    <a:pt x="1242" y="1040"/>
                    <a:pt x="1346" y="1072"/>
                  </a:cubicBezTo>
                  <a:cubicBezTo>
                    <a:pt x="1346" y="1096"/>
                    <a:pt x="1346" y="1120"/>
                    <a:pt x="1346" y="1144"/>
                  </a:cubicBezTo>
                  <a:cubicBezTo>
                    <a:pt x="1417" y="1120"/>
                    <a:pt x="1405" y="1108"/>
                    <a:pt x="1453" y="1060"/>
                  </a:cubicBezTo>
                  <a:cubicBezTo>
                    <a:pt x="1465" y="1060"/>
                    <a:pt x="1488" y="1048"/>
                    <a:pt x="1536" y="1048"/>
                  </a:cubicBezTo>
                  <a:cubicBezTo>
                    <a:pt x="1405" y="1120"/>
                    <a:pt x="1679" y="1167"/>
                    <a:pt x="1679" y="1191"/>
                  </a:cubicBezTo>
                  <a:cubicBezTo>
                    <a:pt x="1700" y="1150"/>
                    <a:pt x="1666" y="1117"/>
                    <a:pt x="1642" y="1117"/>
                  </a:cubicBezTo>
                  <a:cubicBezTo>
                    <a:pt x="1638" y="1117"/>
                    <a:pt x="1634" y="1118"/>
                    <a:pt x="1631" y="1120"/>
                  </a:cubicBezTo>
                  <a:cubicBezTo>
                    <a:pt x="1618" y="1090"/>
                    <a:pt x="1623" y="1079"/>
                    <a:pt x="1639" y="1079"/>
                  </a:cubicBezTo>
                  <a:cubicBezTo>
                    <a:pt x="1690" y="1079"/>
                    <a:pt x="1851" y="1204"/>
                    <a:pt x="1804" y="1204"/>
                  </a:cubicBezTo>
                  <a:cubicBezTo>
                    <a:pt x="1802" y="1204"/>
                    <a:pt x="1800" y="1203"/>
                    <a:pt x="1798" y="1203"/>
                  </a:cubicBezTo>
                  <a:lnTo>
                    <a:pt x="1798" y="1203"/>
                  </a:lnTo>
                  <a:cubicBezTo>
                    <a:pt x="1806" y="1211"/>
                    <a:pt x="1821" y="1215"/>
                    <a:pt x="1840" y="1215"/>
                  </a:cubicBezTo>
                  <a:cubicBezTo>
                    <a:pt x="1880" y="1215"/>
                    <a:pt x="1933" y="1196"/>
                    <a:pt x="1941" y="1155"/>
                  </a:cubicBezTo>
                  <a:cubicBezTo>
                    <a:pt x="1917" y="1155"/>
                    <a:pt x="1893" y="1167"/>
                    <a:pt x="1869" y="1167"/>
                  </a:cubicBezTo>
                  <a:cubicBezTo>
                    <a:pt x="1897" y="1131"/>
                    <a:pt x="1931" y="1115"/>
                    <a:pt x="1972" y="1115"/>
                  </a:cubicBezTo>
                  <a:cubicBezTo>
                    <a:pt x="1985" y="1115"/>
                    <a:pt x="1998" y="1117"/>
                    <a:pt x="2012" y="1120"/>
                  </a:cubicBezTo>
                  <a:cubicBezTo>
                    <a:pt x="2004" y="1137"/>
                    <a:pt x="1997" y="1149"/>
                    <a:pt x="1992" y="1157"/>
                  </a:cubicBezTo>
                  <a:lnTo>
                    <a:pt x="1992" y="1157"/>
                  </a:lnTo>
                  <a:cubicBezTo>
                    <a:pt x="1993" y="1157"/>
                    <a:pt x="1994" y="1157"/>
                    <a:pt x="1995" y="1157"/>
                  </a:cubicBezTo>
                  <a:cubicBezTo>
                    <a:pt x="2003" y="1157"/>
                    <a:pt x="2013" y="1162"/>
                    <a:pt x="2024" y="1179"/>
                  </a:cubicBezTo>
                  <a:cubicBezTo>
                    <a:pt x="2018" y="1209"/>
                    <a:pt x="1994" y="1212"/>
                    <a:pt x="1968" y="1212"/>
                  </a:cubicBezTo>
                  <a:cubicBezTo>
                    <a:pt x="1961" y="1212"/>
                    <a:pt x="1954" y="1212"/>
                    <a:pt x="1947" y="1212"/>
                  </a:cubicBezTo>
                  <a:cubicBezTo>
                    <a:pt x="1927" y="1212"/>
                    <a:pt x="1907" y="1214"/>
                    <a:pt x="1893" y="1227"/>
                  </a:cubicBezTo>
                  <a:cubicBezTo>
                    <a:pt x="1895" y="1231"/>
                    <a:pt x="1900" y="1233"/>
                    <a:pt x="1905" y="1233"/>
                  </a:cubicBezTo>
                  <a:cubicBezTo>
                    <a:pt x="1918" y="1233"/>
                    <a:pt x="1937" y="1223"/>
                    <a:pt x="1949" y="1223"/>
                  </a:cubicBezTo>
                  <a:cubicBezTo>
                    <a:pt x="1958" y="1223"/>
                    <a:pt x="1961" y="1229"/>
                    <a:pt x="1953" y="1251"/>
                  </a:cubicBezTo>
                  <a:cubicBezTo>
                    <a:pt x="1964" y="1229"/>
                    <a:pt x="1974" y="1223"/>
                    <a:pt x="1986" y="1223"/>
                  </a:cubicBezTo>
                  <a:cubicBezTo>
                    <a:pt x="2001" y="1223"/>
                    <a:pt x="2018" y="1236"/>
                    <a:pt x="2036" y="1236"/>
                  </a:cubicBezTo>
                  <a:cubicBezTo>
                    <a:pt x="2047" y="1236"/>
                    <a:pt x="2059" y="1231"/>
                    <a:pt x="2072" y="1215"/>
                  </a:cubicBezTo>
                  <a:lnTo>
                    <a:pt x="2072" y="1215"/>
                  </a:lnTo>
                  <a:cubicBezTo>
                    <a:pt x="2067" y="1239"/>
                    <a:pt x="2066" y="1246"/>
                    <a:pt x="2069" y="1246"/>
                  </a:cubicBezTo>
                  <a:cubicBezTo>
                    <a:pt x="2073" y="1246"/>
                    <a:pt x="2081" y="1237"/>
                    <a:pt x="2096" y="1237"/>
                  </a:cubicBezTo>
                  <a:cubicBezTo>
                    <a:pt x="2099" y="1237"/>
                    <a:pt x="2103" y="1237"/>
                    <a:pt x="2108" y="1239"/>
                  </a:cubicBezTo>
                  <a:cubicBezTo>
                    <a:pt x="2096" y="1251"/>
                    <a:pt x="2084" y="1263"/>
                    <a:pt x="2072" y="1286"/>
                  </a:cubicBezTo>
                  <a:cubicBezTo>
                    <a:pt x="2101" y="1286"/>
                    <a:pt x="2126" y="1291"/>
                    <a:pt x="2149" y="1297"/>
                  </a:cubicBezTo>
                  <a:lnTo>
                    <a:pt x="2149" y="1297"/>
                  </a:lnTo>
                  <a:cubicBezTo>
                    <a:pt x="2145" y="1283"/>
                    <a:pt x="2166" y="1257"/>
                    <a:pt x="2143" y="1227"/>
                  </a:cubicBezTo>
                  <a:cubicBezTo>
                    <a:pt x="2154" y="1223"/>
                    <a:pt x="2163" y="1221"/>
                    <a:pt x="2171" y="1221"/>
                  </a:cubicBezTo>
                  <a:cubicBezTo>
                    <a:pt x="2235" y="1221"/>
                    <a:pt x="2225" y="1334"/>
                    <a:pt x="2310" y="1334"/>
                  </a:cubicBezTo>
                  <a:lnTo>
                    <a:pt x="2310" y="1334"/>
                  </a:lnTo>
                  <a:cubicBezTo>
                    <a:pt x="2274" y="1322"/>
                    <a:pt x="2262" y="1310"/>
                    <a:pt x="2274" y="1286"/>
                  </a:cubicBezTo>
                  <a:lnTo>
                    <a:pt x="2274" y="1286"/>
                  </a:lnTo>
                  <a:cubicBezTo>
                    <a:pt x="2290" y="1318"/>
                    <a:pt x="2311" y="1334"/>
                    <a:pt x="2334" y="1334"/>
                  </a:cubicBezTo>
                  <a:cubicBezTo>
                    <a:pt x="2346" y="1334"/>
                    <a:pt x="2358" y="1330"/>
                    <a:pt x="2369" y="1322"/>
                  </a:cubicBezTo>
                  <a:cubicBezTo>
                    <a:pt x="2369" y="1263"/>
                    <a:pt x="2358" y="1263"/>
                    <a:pt x="2429" y="1239"/>
                  </a:cubicBezTo>
                  <a:lnTo>
                    <a:pt x="2524" y="1239"/>
                  </a:lnTo>
                  <a:cubicBezTo>
                    <a:pt x="2512" y="1251"/>
                    <a:pt x="2500" y="1275"/>
                    <a:pt x="2489" y="1286"/>
                  </a:cubicBezTo>
                  <a:cubicBezTo>
                    <a:pt x="2496" y="1290"/>
                    <a:pt x="2502" y="1292"/>
                    <a:pt x="2507" y="1292"/>
                  </a:cubicBezTo>
                  <a:cubicBezTo>
                    <a:pt x="2521" y="1292"/>
                    <a:pt x="2525" y="1280"/>
                    <a:pt x="2525" y="1280"/>
                  </a:cubicBezTo>
                  <a:lnTo>
                    <a:pt x="2525" y="1280"/>
                  </a:lnTo>
                  <a:cubicBezTo>
                    <a:pt x="2526" y="1280"/>
                    <a:pt x="2524" y="1289"/>
                    <a:pt x="2524" y="1322"/>
                  </a:cubicBezTo>
                  <a:cubicBezTo>
                    <a:pt x="2536" y="1310"/>
                    <a:pt x="2667" y="1251"/>
                    <a:pt x="2667" y="1251"/>
                  </a:cubicBezTo>
                  <a:cubicBezTo>
                    <a:pt x="2667" y="1275"/>
                    <a:pt x="2679" y="1286"/>
                    <a:pt x="2703" y="1286"/>
                  </a:cubicBezTo>
                  <a:cubicBezTo>
                    <a:pt x="2693" y="1303"/>
                    <a:pt x="2685" y="1307"/>
                    <a:pt x="2679" y="1307"/>
                  </a:cubicBezTo>
                  <a:cubicBezTo>
                    <a:pt x="2669" y="1307"/>
                    <a:pt x="2662" y="1298"/>
                    <a:pt x="2657" y="1298"/>
                  </a:cubicBezTo>
                  <a:cubicBezTo>
                    <a:pt x="2651" y="1298"/>
                    <a:pt x="2647" y="1305"/>
                    <a:pt x="2643" y="1334"/>
                  </a:cubicBezTo>
                  <a:cubicBezTo>
                    <a:pt x="2657" y="1348"/>
                    <a:pt x="2671" y="1354"/>
                    <a:pt x="2688" y="1354"/>
                  </a:cubicBezTo>
                  <a:cubicBezTo>
                    <a:pt x="2699" y="1354"/>
                    <a:pt x="2712" y="1351"/>
                    <a:pt x="2727" y="1346"/>
                  </a:cubicBezTo>
                  <a:cubicBezTo>
                    <a:pt x="2667" y="1334"/>
                    <a:pt x="2774" y="1298"/>
                    <a:pt x="2786" y="1286"/>
                  </a:cubicBezTo>
                  <a:lnTo>
                    <a:pt x="2786" y="1286"/>
                  </a:lnTo>
                  <a:cubicBezTo>
                    <a:pt x="2773" y="1313"/>
                    <a:pt x="2771" y="1329"/>
                    <a:pt x="2780" y="1329"/>
                  </a:cubicBezTo>
                  <a:cubicBezTo>
                    <a:pt x="2787" y="1329"/>
                    <a:pt x="2801" y="1319"/>
                    <a:pt x="2822" y="1298"/>
                  </a:cubicBezTo>
                  <a:lnTo>
                    <a:pt x="2822" y="1298"/>
                  </a:lnTo>
                  <a:cubicBezTo>
                    <a:pt x="2822" y="1334"/>
                    <a:pt x="2810" y="1358"/>
                    <a:pt x="2786" y="1382"/>
                  </a:cubicBezTo>
                  <a:cubicBezTo>
                    <a:pt x="2836" y="1369"/>
                    <a:pt x="2938" y="1350"/>
                    <a:pt x="3035" y="1350"/>
                  </a:cubicBezTo>
                  <a:cubicBezTo>
                    <a:pt x="3125" y="1350"/>
                    <a:pt x="3211" y="1366"/>
                    <a:pt x="3251" y="1417"/>
                  </a:cubicBezTo>
                  <a:cubicBezTo>
                    <a:pt x="3309" y="1401"/>
                    <a:pt x="3268" y="1343"/>
                    <a:pt x="3275" y="1343"/>
                  </a:cubicBezTo>
                  <a:cubicBezTo>
                    <a:pt x="3278" y="1343"/>
                    <a:pt x="3290" y="1353"/>
                    <a:pt x="3322" y="1382"/>
                  </a:cubicBezTo>
                  <a:cubicBezTo>
                    <a:pt x="3338" y="1350"/>
                    <a:pt x="3364" y="1334"/>
                    <a:pt x="3394" y="1334"/>
                  </a:cubicBezTo>
                  <a:cubicBezTo>
                    <a:pt x="3409" y="1334"/>
                    <a:pt x="3425" y="1338"/>
                    <a:pt x="3441" y="1346"/>
                  </a:cubicBezTo>
                  <a:cubicBezTo>
                    <a:pt x="3441" y="1346"/>
                    <a:pt x="3358" y="1417"/>
                    <a:pt x="3393" y="1465"/>
                  </a:cubicBezTo>
                  <a:cubicBezTo>
                    <a:pt x="3393" y="1358"/>
                    <a:pt x="3548" y="1453"/>
                    <a:pt x="3548" y="1334"/>
                  </a:cubicBezTo>
                  <a:cubicBezTo>
                    <a:pt x="3548" y="1343"/>
                    <a:pt x="3577" y="1360"/>
                    <a:pt x="3573" y="1367"/>
                  </a:cubicBezTo>
                  <a:lnTo>
                    <a:pt x="3573" y="1367"/>
                  </a:lnTo>
                  <a:cubicBezTo>
                    <a:pt x="3625" y="1351"/>
                    <a:pt x="3814" y="1282"/>
                    <a:pt x="3846" y="1251"/>
                  </a:cubicBezTo>
                  <a:cubicBezTo>
                    <a:pt x="3858" y="1263"/>
                    <a:pt x="3846" y="1275"/>
                    <a:pt x="3846" y="1275"/>
                  </a:cubicBezTo>
                  <a:cubicBezTo>
                    <a:pt x="3858" y="1275"/>
                    <a:pt x="3870" y="1263"/>
                    <a:pt x="3882" y="1251"/>
                  </a:cubicBezTo>
                  <a:lnTo>
                    <a:pt x="3882" y="1251"/>
                  </a:lnTo>
                  <a:cubicBezTo>
                    <a:pt x="3893" y="1286"/>
                    <a:pt x="3870" y="1310"/>
                    <a:pt x="3834" y="1310"/>
                  </a:cubicBezTo>
                  <a:cubicBezTo>
                    <a:pt x="3848" y="1339"/>
                    <a:pt x="3860" y="1348"/>
                    <a:pt x="3870" y="1348"/>
                  </a:cubicBezTo>
                  <a:cubicBezTo>
                    <a:pt x="3888" y="1348"/>
                    <a:pt x="3904" y="1322"/>
                    <a:pt x="3932" y="1322"/>
                  </a:cubicBezTo>
                  <a:cubicBezTo>
                    <a:pt x="3941" y="1322"/>
                    <a:pt x="3952" y="1326"/>
                    <a:pt x="3965" y="1334"/>
                  </a:cubicBezTo>
                  <a:cubicBezTo>
                    <a:pt x="3953" y="1394"/>
                    <a:pt x="3941" y="1358"/>
                    <a:pt x="4024" y="1429"/>
                  </a:cubicBezTo>
                  <a:cubicBezTo>
                    <a:pt x="3970" y="1341"/>
                    <a:pt x="3989" y="1300"/>
                    <a:pt x="4020" y="1300"/>
                  </a:cubicBezTo>
                  <a:cubicBezTo>
                    <a:pt x="4043" y="1300"/>
                    <a:pt x="4074" y="1324"/>
                    <a:pt x="4084" y="1370"/>
                  </a:cubicBezTo>
                  <a:cubicBezTo>
                    <a:pt x="4108" y="1358"/>
                    <a:pt x="4120" y="1334"/>
                    <a:pt x="4132" y="1298"/>
                  </a:cubicBezTo>
                  <a:cubicBezTo>
                    <a:pt x="4167" y="1310"/>
                    <a:pt x="4179" y="1346"/>
                    <a:pt x="4191" y="1382"/>
                  </a:cubicBezTo>
                  <a:cubicBezTo>
                    <a:pt x="4201" y="1382"/>
                    <a:pt x="4248" y="1275"/>
                    <a:pt x="4310" y="1275"/>
                  </a:cubicBezTo>
                  <a:cubicBezTo>
                    <a:pt x="4325" y="1275"/>
                    <a:pt x="4341" y="1282"/>
                    <a:pt x="4358" y="1298"/>
                  </a:cubicBezTo>
                  <a:cubicBezTo>
                    <a:pt x="4373" y="1253"/>
                    <a:pt x="4437" y="1197"/>
                    <a:pt x="4490" y="1197"/>
                  </a:cubicBezTo>
                  <a:cubicBezTo>
                    <a:pt x="4520" y="1197"/>
                    <a:pt x="4547" y="1215"/>
                    <a:pt x="4560" y="1263"/>
                  </a:cubicBezTo>
                  <a:cubicBezTo>
                    <a:pt x="4644" y="1191"/>
                    <a:pt x="4632" y="1179"/>
                    <a:pt x="4703" y="1179"/>
                  </a:cubicBezTo>
                  <a:cubicBezTo>
                    <a:pt x="4655" y="1132"/>
                    <a:pt x="4739" y="1001"/>
                    <a:pt x="4763" y="977"/>
                  </a:cubicBezTo>
                  <a:lnTo>
                    <a:pt x="4763" y="977"/>
                  </a:lnTo>
                  <a:cubicBezTo>
                    <a:pt x="4834" y="1036"/>
                    <a:pt x="4715" y="1084"/>
                    <a:pt x="4739" y="1167"/>
                  </a:cubicBezTo>
                  <a:cubicBezTo>
                    <a:pt x="4744" y="1151"/>
                    <a:pt x="4747" y="1145"/>
                    <a:pt x="4747" y="1145"/>
                  </a:cubicBezTo>
                  <a:lnTo>
                    <a:pt x="4747" y="1145"/>
                  </a:lnTo>
                  <a:cubicBezTo>
                    <a:pt x="4749" y="1145"/>
                    <a:pt x="4742" y="1178"/>
                    <a:pt x="4748" y="1178"/>
                  </a:cubicBezTo>
                  <a:cubicBezTo>
                    <a:pt x="4750" y="1178"/>
                    <a:pt x="4754" y="1172"/>
                    <a:pt x="4763" y="1155"/>
                  </a:cubicBezTo>
                  <a:cubicBezTo>
                    <a:pt x="4775" y="1167"/>
                    <a:pt x="4775" y="1191"/>
                    <a:pt x="4786" y="1203"/>
                  </a:cubicBezTo>
                  <a:cubicBezTo>
                    <a:pt x="4794" y="1205"/>
                    <a:pt x="4800" y="1205"/>
                    <a:pt x="4807" y="1205"/>
                  </a:cubicBezTo>
                  <a:cubicBezTo>
                    <a:pt x="4897" y="1205"/>
                    <a:pt x="4926" y="1056"/>
                    <a:pt x="5048" y="1001"/>
                  </a:cubicBezTo>
                  <a:lnTo>
                    <a:pt x="5048" y="1001"/>
                  </a:lnTo>
                  <a:cubicBezTo>
                    <a:pt x="5036" y="1048"/>
                    <a:pt x="5036" y="1084"/>
                    <a:pt x="5048" y="1132"/>
                  </a:cubicBezTo>
                  <a:cubicBezTo>
                    <a:pt x="5043" y="1121"/>
                    <a:pt x="5036" y="1117"/>
                    <a:pt x="5029" y="1117"/>
                  </a:cubicBezTo>
                  <a:cubicBezTo>
                    <a:pt x="5006" y="1117"/>
                    <a:pt x="4975" y="1157"/>
                    <a:pt x="4949" y="1157"/>
                  </a:cubicBezTo>
                  <a:cubicBezTo>
                    <a:pt x="4946" y="1157"/>
                    <a:pt x="4944" y="1156"/>
                    <a:pt x="4941" y="1155"/>
                  </a:cubicBezTo>
                  <a:lnTo>
                    <a:pt x="4941" y="1155"/>
                  </a:lnTo>
                  <a:cubicBezTo>
                    <a:pt x="4965" y="1167"/>
                    <a:pt x="4965" y="1179"/>
                    <a:pt x="4953" y="1203"/>
                  </a:cubicBezTo>
                  <a:cubicBezTo>
                    <a:pt x="5015" y="1180"/>
                    <a:pt x="5017" y="1156"/>
                    <a:pt x="5033" y="1156"/>
                  </a:cubicBezTo>
                  <a:cubicBezTo>
                    <a:pt x="5042" y="1156"/>
                    <a:pt x="5055" y="1163"/>
                    <a:pt x="5084" y="1179"/>
                  </a:cubicBezTo>
                  <a:cubicBezTo>
                    <a:pt x="5048" y="1096"/>
                    <a:pt x="5132" y="1108"/>
                    <a:pt x="5167" y="1072"/>
                  </a:cubicBezTo>
                  <a:lnTo>
                    <a:pt x="5167" y="1072"/>
                  </a:lnTo>
                  <a:cubicBezTo>
                    <a:pt x="5167" y="1108"/>
                    <a:pt x="5156" y="1132"/>
                    <a:pt x="5120" y="1132"/>
                  </a:cubicBezTo>
                  <a:cubicBezTo>
                    <a:pt x="5129" y="1141"/>
                    <a:pt x="5137" y="1145"/>
                    <a:pt x="5143" y="1145"/>
                  </a:cubicBezTo>
                  <a:cubicBezTo>
                    <a:pt x="5172" y="1145"/>
                    <a:pt x="5175" y="1063"/>
                    <a:pt x="5199" y="1063"/>
                  </a:cubicBezTo>
                  <a:cubicBezTo>
                    <a:pt x="5204" y="1063"/>
                    <a:pt x="5209" y="1066"/>
                    <a:pt x="5215" y="1072"/>
                  </a:cubicBezTo>
                  <a:cubicBezTo>
                    <a:pt x="5205" y="1072"/>
                    <a:pt x="5251" y="1083"/>
                    <a:pt x="5306" y="1083"/>
                  </a:cubicBezTo>
                  <a:cubicBezTo>
                    <a:pt x="5378" y="1083"/>
                    <a:pt x="5465" y="1064"/>
                    <a:pt x="5465" y="977"/>
                  </a:cubicBezTo>
                  <a:cubicBezTo>
                    <a:pt x="5465" y="1013"/>
                    <a:pt x="5465" y="1048"/>
                    <a:pt x="5465" y="1084"/>
                  </a:cubicBezTo>
                  <a:cubicBezTo>
                    <a:pt x="5489" y="1001"/>
                    <a:pt x="5513" y="905"/>
                    <a:pt x="5548" y="822"/>
                  </a:cubicBezTo>
                  <a:cubicBezTo>
                    <a:pt x="5548" y="882"/>
                    <a:pt x="5620" y="1013"/>
                    <a:pt x="5560" y="1072"/>
                  </a:cubicBezTo>
                  <a:cubicBezTo>
                    <a:pt x="5584" y="1072"/>
                    <a:pt x="5608" y="1072"/>
                    <a:pt x="5632" y="1048"/>
                  </a:cubicBezTo>
                  <a:cubicBezTo>
                    <a:pt x="5608" y="1025"/>
                    <a:pt x="5596" y="1001"/>
                    <a:pt x="5596" y="965"/>
                  </a:cubicBezTo>
                  <a:lnTo>
                    <a:pt x="5596" y="965"/>
                  </a:lnTo>
                  <a:cubicBezTo>
                    <a:pt x="5632" y="989"/>
                    <a:pt x="5656" y="1013"/>
                    <a:pt x="5691" y="1036"/>
                  </a:cubicBezTo>
                  <a:cubicBezTo>
                    <a:pt x="5679" y="1001"/>
                    <a:pt x="5679" y="953"/>
                    <a:pt x="5703" y="917"/>
                  </a:cubicBezTo>
                  <a:cubicBezTo>
                    <a:pt x="5703" y="953"/>
                    <a:pt x="5715" y="989"/>
                    <a:pt x="5715" y="1025"/>
                  </a:cubicBezTo>
                  <a:cubicBezTo>
                    <a:pt x="5727" y="989"/>
                    <a:pt x="5739" y="953"/>
                    <a:pt x="5763" y="917"/>
                  </a:cubicBezTo>
                  <a:lnTo>
                    <a:pt x="5763" y="917"/>
                  </a:lnTo>
                  <a:cubicBezTo>
                    <a:pt x="5728" y="969"/>
                    <a:pt x="5768" y="1008"/>
                    <a:pt x="5811" y="1008"/>
                  </a:cubicBezTo>
                  <a:cubicBezTo>
                    <a:pt x="5828" y="1008"/>
                    <a:pt x="5845" y="1002"/>
                    <a:pt x="5858" y="989"/>
                  </a:cubicBezTo>
                  <a:cubicBezTo>
                    <a:pt x="5846" y="989"/>
                    <a:pt x="5834" y="977"/>
                    <a:pt x="5834" y="977"/>
                  </a:cubicBezTo>
                  <a:cubicBezTo>
                    <a:pt x="5906" y="965"/>
                    <a:pt x="5870" y="834"/>
                    <a:pt x="5941" y="810"/>
                  </a:cubicBezTo>
                  <a:lnTo>
                    <a:pt x="5941" y="810"/>
                  </a:lnTo>
                  <a:cubicBezTo>
                    <a:pt x="5929" y="870"/>
                    <a:pt x="5953" y="905"/>
                    <a:pt x="5989" y="941"/>
                  </a:cubicBezTo>
                  <a:cubicBezTo>
                    <a:pt x="6001" y="786"/>
                    <a:pt x="6013" y="655"/>
                    <a:pt x="6120" y="620"/>
                  </a:cubicBezTo>
                  <a:lnTo>
                    <a:pt x="6120" y="620"/>
                  </a:lnTo>
                  <a:cubicBezTo>
                    <a:pt x="6109" y="676"/>
                    <a:pt x="5991" y="956"/>
                    <a:pt x="6059" y="956"/>
                  </a:cubicBezTo>
                  <a:cubicBezTo>
                    <a:pt x="6063" y="956"/>
                    <a:pt x="6067" y="955"/>
                    <a:pt x="6072" y="953"/>
                  </a:cubicBezTo>
                  <a:lnTo>
                    <a:pt x="6072" y="953"/>
                  </a:lnTo>
                  <a:cubicBezTo>
                    <a:pt x="6084" y="977"/>
                    <a:pt x="6072" y="1001"/>
                    <a:pt x="6049" y="1001"/>
                  </a:cubicBezTo>
                  <a:cubicBezTo>
                    <a:pt x="6055" y="1002"/>
                    <a:pt x="6061" y="1003"/>
                    <a:pt x="6068" y="1003"/>
                  </a:cubicBezTo>
                  <a:cubicBezTo>
                    <a:pt x="6131" y="1003"/>
                    <a:pt x="6223" y="955"/>
                    <a:pt x="6191" y="870"/>
                  </a:cubicBezTo>
                  <a:lnTo>
                    <a:pt x="6191" y="870"/>
                  </a:lnTo>
                  <a:cubicBezTo>
                    <a:pt x="6168" y="905"/>
                    <a:pt x="6132" y="929"/>
                    <a:pt x="6108" y="965"/>
                  </a:cubicBezTo>
                  <a:cubicBezTo>
                    <a:pt x="6084" y="894"/>
                    <a:pt x="6132" y="786"/>
                    <a:pt x="6191" y="774"/>
                  </a:cubicBezTo>
                  <a:cubicBezTo>
                    <a:pt x="6203" y="822"/>
                    <a:pt x="6215" y="858"/>
                    <a:pt x="6215" y="894"/>
                  </a:cubicBezTo>
                  <a:cubicBezTo>
                    <a:pt x="6227" y="870"/>
                    <a:pt x="6251" y="858"/>
                    <a:pt x="6275" y="858"/>
                  </a:cubicBezTo>
                  <a:cubicBezTo>
                    <a:pt x="6263" y="870"/>
                    <a:pt x="6263" y="882"/>
                    <a:pt x="6251" y="894"/>
                  </a:cubicBezTo>
                  <a:cubicBezTo>
                    <a:pt x="6259" y="894"/>
                    <a:pt x="6330" y="838"/>
                    <a:pt x="6373" y="838"/>
                  </a:cubicBezTo>
                  <a:cubicBezTo>
                    <a:pt x="6379" y="838"/>
                    <a:pt x="6384" y="839"/>
                    <a:pt x="6389" y="841"/>
                  </a:cubicBezTo>
                  <a:lnTo>
                    <a:pt x="6389" y="841"/>
                  </a:lnTo>
                  <a:cubicBezTo>
                    <a:pt x="6348" y="765"/>
                    <a:pt x="6312" y="645"/>
                    <a:pt x="6322" y="572"/>
                  </a:cubicBezTo>
                  <a:lnTo>
                    <a:pt x="6322" y="572"/>
                  </a:lnTo>
                  <a:cubicBezTo>
                    <a:pt x="6441" y="655"/>
                    <a:pt x="6394" y="715"/>
                    <a:pt x="6465" y="798"/>
                  </a:cubicBezTo>
                  <a:cubicBezTo>
                    <a:pt x="6453" y="763"/>
                    <a:pt x="6572" y="751"/>
                    <a:pt x="6513" y="727"/>
                  </a:cubicBezTo>
                  <a:cubicBezTo>
                    <a:pt x="6572" y="655"/>
                    <a:pt x="6549" y="608"/>
                    <a:pt x="6620" y="536"/>
                  </a:cubicBezTo>
                  <a:cubicBezTo>
                    <a:pt x="6624" y="563"/>
                    <a:pt x="6661" y="572"/>
                    <a:pt x="6705" y="572"/>
                  </a:cubicBezTo>
                  <a:cubicBezTo>
                    <a:pt x="6756" y="572"/>
                    <a:pt x="6817" y="560"/>
                    <a:pt x="6853" y="554"/>
                  </a:cubicBezTo>
                  <a:lnTo>
                    <a:pt x="6853" y="554"/>
                  </a:lnTo>
                  <a:cubicBezTo>
                    <a:pt x="6854" y="560"/>
                    <a:pt x="6856" y="566"/>
                    <a:pt x="6858" y="572"/>
                  </a:cubicBezTo>
                  <a:cubicBezTo>
                    <a:pt x="6860" y="564"/>
                    <a:pt x="6863" y="557"/>
                    <a:pt x="6866" y="551"/>
                  </a:cubicBezTo>
                  <a:lnTo>
                    <a:pt x="6866" y="551"/>
                  </a:lnTo>
                  <a:cubicBezTo>
                    <a:pt x="6862" y="552"/>
                    <a:pt x="6858" y="553"/>
                    <a:pt x="6853" y="554"/>
                  </a:cubicBezTo>
                  <a:lnTo>
                    <a:pt x="6853" y="554"/>
                  </a:lnTo>
                  <a:cubicBezTo>
                    <a:pt x="6826" y="435"/>
                    <a:pt x="6942" y="380"/>
                    <a:pt x="6953" y="380"/>
                  </a:cubicBezTo>
                  <a:cubicBezTo>
                    <a:pt x="6954" y="380"/>
                    <a:pt x="6954" y="381"/>
                    <a:pt x="6953" y="382"/>
                  </a:cubicBezTo>
                  <a:cubicBezTo>
                    <a:pt x="7056" y="358"/>
                    <a:pt x="7054" y="271"/>
                    <a:pt x="7076" y="271"/>
                  </a:cubicBezTo>
                  <a:cubicBezTo>
                    <a:pt x="7087" y="271"/>
                    <a:pt x="7104" y="294"/>
                    <a:pt x="7144" y="358"/>
                  </a:cubicBezTo>
                  <a:cubicBezTo>
                    <a:pt x="7119" y="366"/>
                    <a:pt x="7093" y="375"/>
                    <a:pt x="7068" y="375"/>
                  </a:cubicBezTo>
                  <a:cubicBezTo>
                    <a:pt x="7066" y="375"/>
                    <a:pt x="7064" y="375"/>
                    <a:pt x="7062" y="374"/>
                  </a:cubicBezTo>
                  <a:lnTo>
                    <a:pt x="7062" y="374"/>
                  </a:lnTo>
                  <a:cubicBezTo>
                    <a:pt x="7071" y="378"/>
                    <a:pt x="7078" y="382"/>
                    <a:pt x="7084" y="382"/>
                  </a:cubicBezTo>
                  <a:cubicBezTo>
                    <a:pt x="7072" y="405"/>
                    <a:pt x="7049" y="417"/>
                    <a:pt x="7025" y="417"/>
                  </a:cubicBezTo>
                  <a:cubicBezTo>
                    <a:pt x="7030" y="420"/>
                    <a:pt x="7036" y="421"/>
                    <a:pt x="7045" y="421"/>
                  </a:cubicBezTo>
                  <a:cubicBezTo>
                    <a:pt x="7123" y="421"/>
                    <a:pt x="7340" y="330"/>
                    <a:pt x="7287" y="298"/>
                  </a:cubicBezTo>
                  <a:lnTo>
                    <a:pt x="7287" y="298"/>
                  </a:lnTo>
                  <a:cubicBezTo>
                    <a:pt x="7285" y="301"/>
                    <a:pt x="7283" y="303"/>
                    <a:pt x="7281" y="303"/>
                  </a:cubicBezTo>
                  <a:cubicBezTo>
                    <a:pt x="7262" y="303"/>
                    <a:pt x="7261" y="154"/>
                    <a:pt x="7358" y="143"/>
                  </a:cubicBezTo>
                  <a:cubicBezTo>
                    <a:pt x="7358" y="167"/>
                    <a:pt x="7370" y="179"/>
                    <a:pt x="7382" y="191"/>
                  </a:cubicBezTo>
                  <a:cubicBezTo>
                    <a:pt x="7372" y="186"/>
                    <a:pt x="7364" y="183"/>
                    <a:pt x="7358" y="183"/>
                  </a:cubicBezTo>
                  <a:cubicBezTo>
                    <a:pt x="7352" y="183"/>
                    <a:pt x="7348" y="185"/>
                    <a:pt x="7344" y="189"/>
                  </a:cubicBezTo>
                  <a:lnTo>
                    <a:pt x="7344" y="189"/>
                  </a:lnTo>
                  <a:cubicBezTo>
                    <a:pt x="7347" y="188"/>
                    <a:pt x="7350" y="187"/>
                    <a:pt x="7353" y="187"/>
                  </a:cubicBezTo>
                  <a:cubicBezTo>
                    <a:pt x="7366" y="187"/>
                    <a:pt x="7381" y="194"/>
                    <a:pt x="7394" y="194"/>
                  </a:cubicBezTo>
                  <a:cubicBezTo>
                    <a:pt x="7408" y="194"/>
                    <a:pt x="7418" y="187"/>
                    <a:pt x="7418" y="155"/>
                  </a:cubicBezTo>
                  <a:lnTo>
                    <a:pt x="7418" y="155"/>
                  </a:lnTo>
                  <a:cubicBezTo>
                    <a:pt x="7418" y="156"/>
                    <a:pt x="7418" y="156"/>
                    <a:pt x="7417" y="156"/>
                  </a:cubicBezTo>
                  <a:cubicBezTo>
                    <a:pt x="7412" y="156"/>
                    <a:pt x="7351" y="36"/>
                    <a:pt x="7453" y="24"/>
                  </a:cubicBezTo>
                  <a:cubicBezTo>
                    <a:pt x="7442" y="12"/>
                    <a:pt x="7430" y="1"/>
                    <a:pt x="740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a:off x="2657750" y="2165875"/>
              <a:ext cx="325" cy="625"/>
            </a:xfrm>
            <a:custGeom>
              <a:rect b="b" l="l" r="r" t="t"/>
              <a:pathLst>
                <a:path extrusionOk="0" h="25" w="13">
                  <a:moveTo>
                    <a:pt x="1" y="0"/>
                  </a:moveTo>
                  <a:cubicBezTo>
                    <a:pt x="1" y="0"/>
                    <a:pt x="1" y="12"/>
                    <a:pt x="13" y="24"/>
                  </a:cubicBezTo>
                  <a:cubicBezTo>
                    <a:pt x="13" y="12"/>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4"/>
            <p:cNvSpPr/>
            <p:nvPr/>
          </p:nvSpPr>
          <p:spPr>
            <a:xfrm>
              <a:off x="2615200" y="2170925"/>
              <a:ext cx="325" cy="325"/>
            </a:xfrm>
            <a:custGeom>
              <a:rect b="b" l="l" r="r" t="t"/>
              <a:pathLst>
                <a:path extrusionOk="0" h="13" w="13">
                  <a:moveTo>
                    <a:pt x="12" y="1"/>
                  </a:moveTo>
                  <a:cubicBezTo>
                    <a:pt x="12" y="1"/>
                    <a:pt x="0" y="13"/>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4"/>
            <p:cNvSpPr/>
            <p:nvPr/>
          </p:nvSpPr>
          <p:spPr>
            <a:xfrm>
              <a:off x="2701225" y="2156650"/>
              <a:ext cx="625" cy="325"/>
            </a:xfrm>
            <a:custGeom>
              <a:rect b="b" l="l" r="r" t="t"/>
              <a:pathLst>
                <a:path extrusionOk="0" h="13" w="25">
                  <a:moveTo>
                    <a:pt x="0" y="0"/>
                  </a:moveTo>
                  <a:cubicBezTo>
                    <a:pt x="0" y="0"/>
                    <a:pt x="0" y="12"/>
                    <a:pt x="24" y="12"/>
                  </a:cubicBezTo>
                  <a:cubicBezTo>
                    <a:pt x="12"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4"/>
            <p:cNvSpPr/>
            <p:nvPr/>
          </p:nvSpPr>
          <p:spPr>
            <a:xfrm>
              <a:off x="2722850" y="2137250"/>
              <a:ext cx="725" cy="375"/>
            </a:xfrm>
            <a:custGeom>
              <a:rect b="b" l="l" r="r" t="t"/>
              <a:pathLst>
                <a:path extrusionOk="0" h="15" w="29">
                  <a:moveTo>
                    <a:pt x="8" y="1"/>
                  </a:moveTo>
                  <a:cubicBezTo>
                    <a:pt x="2" y="1"/>
                    <a:pt x="1" y="6"/>
                    <a:pt x="21" y="12"/>
                  </a:cubicBezTo>
                  <a:lnTo>
                    <a:pt x="21" y="12"/>
                  </a:lnTo>
                  <a:cubicBezTo>
                    <a:pt x="23" y="13"/>
                    <a:pt x="25" y="14"/>
                    <a:pt x="28" y="14"/>
                  </a:cubicBezTo>
                  <a:cubicBezTo>
                    <a:pt x="23" y="4"/>
                    <a:pt x="14" y="1"/>
                    <a:pt x="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4"/>
            <p:cNvSpPr/>
            <p:nvPr/>
          </p:nvSpPr>
          <p:spPr>
            <a:xfrm>
              <a:off x="2731525" y="2139025"/>
              <a:ext cx="575" cy="675"/>
            </a:xfrm>
            <a:custGeom>
              <a:rect b="b" l="l" r="r" t="t"/>
              <a:pathLst>
                <a:path extrusionOk="0" h="27" w="23">
                  <a:moveTo>
                    <a:pt x="20" y="0"/>
                  </a:moveTo>
                  <a:cubicBezTo>
                    <a:pt x="15" y="0"/>
                    <a:pt x="0" y="24"/>
                    <a:pt x="13" y="26"/>
                  </a:cubicBezTo>
                  <a:lnTo>
                    <a:pt x="13" y="26"/>
                  </a:lnTo>
                  <a:cubicBezTo>
                    <a:pt x="13" y="27"/>
                    <a:pt x="14" y="27"/>
                    <a:pt x="15" y="27"/>
                  </a:cubicBezTo>
                  <a:cubicBezTo>
                    <a:pt x="19" y="23"/>
                    <a:pt x="19" y="21"/>
                    <a:pt x="17" y="21"/>
                  </a:cubicBezTo>
                  <a:cubicBezTo>
                    <a:pt x="17" y="21"/>
                    <a:pt x="17" y="21"/>
                    <a:pt x="17" y="21"/>
                  </a:cubicBezTo>
                  <a:lnTo>
                    <a:pt x="17" y="21"/>
                  </a:lnTo>
                  <a:cubicBezTo>
                    <a:pt x="22" y="6"/>
                    <a:pt x="22" y="0"/>
                    <a:pt x="2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2725325" y="2138750"/>
              <a:ext cx="1225" cy="1400"/>
            </a:xfrm>
            <a:custGeom>
              <a:rect b="b" l="l" r="r" t="t"/>
              <a:pathLst>
                <a:path extrusionOk="0" h="56" w="49">
                  <a:moveTo>
                    <a:pt x="26" y="0"/>
                  </a:moveTo>
                  <a:cubicBezTo>
                    <a:pt x="24" y="0"/>
                    <a:pt x="18" y="10"/>
                    <a:pt x="1" y="38"/>
                  </a:cubicBezTo>
                  <a:cubicBezTo>
                    <a:pt x="7" y="50"/>
                    <a:pt x="13" y="56"/>
                    <a:pt x="20" y="56"/>
                  </a:cubicBezTo>
                  <a:cubicBezTo>
                    <a:pt x="27" y="56"/>
                    <a:pt x="36" y="50"/>
                    <a:pt x="48" y="38"/>
                  </a:cubicBezTo>
                  <a:cubicBezTo>
                    <a:pt x="44" y="38"/>
                    <a:pt x="39" y="39"/>
                    <a:pt x="37" y="41"/>
                  </a:cubicBezTo>
                  <a:lnTo>
                    <a:pt x="37" y="41"/>
                  </a:lnTo>
                  <a:cubicBezTo>
                    <a:pt x="36" y="41"/>
                    <a:pt x="35" y="41"/>
                    <a:pt x="35" y="41"/>
                  </a:cubicBezTo>
                  <a:cubicBezTo>
                    <a:pt x="12" y="41"/>
                    <a:pt x="29" y="0"/>
                    <a:pt x="2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a:off x="2726525" y="2139125"/>
              <a:ext cx="625" cy="575"/>
            </a:xfrm>
            <a:custGeom>
              <a:rect b="b" l="l" r="r" t="t"/>
              <a:pathLst>
                <a:path extrusionOk="0" h="23" w="25">
                  <a:moveTo>
                    <a:pt x="16" y="1"/>
                  </a:moveTo>
                  <a:cubicBezTo>
                    <a:pt x="13" y="1"/>
                    <a:pt x="11" y="6"/>
                    <a:pt x="7" y="12"/>
                  </a:cubicBezTo>
                  <a:lnTo>
                    <a:pt x="7" y="12"/>
                  </a:lnTo>
                  <a:cubicBezTo>
                    <a:pt x="12" y="11"/>
                    <a:pt x="18" y="11"/>
                    <a:pt x="24" y="11"/>
                  </a:cubicBezTo>
                  <a:cubicBezTo>
                    <a:pt x="20" y="3"/>
                    <a:pt x="18" y="1"/>
                    <a:pt x="16" y="1"/>
                  </a:cubicBezTo>
                  <a:close/>
                  <a:moveTo>
                    <a:pt x="7" y="12"/>
                  </a:moveTo>
                  <a:cubicBezTo>
                    <a:pt x="3" y="14"/>
                    <a:pt x="0" y="17"/>
                    <a:pt x="0" y="23"/>
                  </a:cubicBezTo>
                  <a:cubicBezTo>
                    <a:pt x="3" y="20"/>
                    <a:pt x="5" y="16"/>
                    <a:pt x="7"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4"/>
            <p:cNvSpPr/>
            <p:nvPr/>
          </p:nvSpPr>
          <p:spPr>
            <a:xfrm>
              <a:off x="2718325" y="2139125"/>
              <a:ext cx="1050" cy="1450"/>
            </a:xfrm>
            <a:custGeom>
              <a:rect b="b" l="l" r="r" t="t"/>
              <a:pathLst>
                <a:path extrusionOk="0" h="58" w="42">
                  <a:moveTo>
                    <a:pt x="28" y="0"/>
                  </a:moveTo>
                  <a:cubicBezTo>
                    <a:pt x="20" y="0"/>
                    <a:pt x="0" y="57"/>
                    <a:pt x="15" y="57"/>
                  </a:cubicBezTo>
                  <a:cubicBezTo>
                    <a:pt x="18" y="57"/>
                    <a:pt x="23" y="54"/>
                    <a:pt x="31" y="46"/>
                  </a:cubicBezTo>
                  <a:cubicBezTo>
                    <a:pt x="41" y="46"/>
                    <a:pt x="33" y="9"/>
                    <a:pt x="31" y="9"/>
                  </a:cubicBezTo>
                  <a:lnTo>
                    <a:pt x="31" y="9"/>
                  </a:lnTo>
                  <a:cubicBezTo>
                    <a:pt x="31" y="9"/>
                    <a:pt x="31" y="9"/>
                    <a:pt x="31" y="11"/>
                  </a:cubicBezTo>
                  <a:cubicBezTo>
                    <a:pt x="31" y="3"/>
                    <a:pt x="29" y="0"/>
                    <a:pt x="2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4"/>
            <p:cNvSpPr/>
            <p:nvPr/>
          </p:nvSpPr>
          <p:spPr>
            <a:xfrm>
              <a:off x="2725625" y="2141175"/>
              <a:ext cx="925" cy="900"/>
            </a:xfrm>
            <a:custGeom>
              <a:rect b="b" l="l" r="r" t="t"/>
              <a:pathLst>
                <a:path extrusionOk="0" h="36" w="37">
                  <a:moveTo>
                    <a:pt x="36" y="36"/>
                  </a:moveTo>
                  <a:cubicBezTo>
                    <a:pt x="1" y="0"/>
                    <a:pt x="24" y="24"/>
                    <a:pt x="36" y="36"/>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a:off x="2722175" y="2143075"/>
              <a:ext cx="1150" cy="500"/>
            </a:xfrm>
            <a:custGeom>
              <a:rect b="b" l="l" r="r" t="t"/>
              <a:pathLst>
                <a:path extrusionOk="0" h="20" w="46">
                  <a:moveTo>
                    <a:pt x="40" y="1"/>
                  </a:moveTo>
                  <a:cubicBezTo>
                    <a:pt x="33" y="1"/>
                    <a:pt x="0" y="12"/>
                    <a:pt x="8" y="19"/>
                  </a:cubicBezTo>
                  <a:cubicBezTo>
                    <a:pt x="40" y="5"/>
                    <a:pt x="45" y="1"/>
                    <a:pt x="4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2723250" y="2142350"/>
              <a:ext cx="625" cy="625"/>
            </a:xfrm>
            <a:custGeom>
              <a:rect b="b" l="l" r="r" t="t"/>
              <a:pathLst>
                <a:path extrusionOk="0" h="25" w="25">
                  <a:moveTo>
                    <a:pt x="24" y="1"/>
                  </a:moveTo>
                  <a:lnTo>
                    <a:pt x="24" y="1"/>
                  </a:lnTo>
                  <a:cubicBezTo>
                    <a:pt x="24" y="1"/>
                    <a:pt x="12" y="13"/>
                    <a:pt x="0" y="25"/>
                  </a:cubicBezTo>
                  <a:cubicBezTo>
                    <a:pt x="12" y="13"/>
                    <a:pt x="24" y="13"/>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2724600" y="2142825"/>
              <a:ext cx="875" cy="575"/>
            </a:xfrm>
            <a:custGeom>
              <a:rect b="b" l="l" r="r" t="t"/>
              <a:pathLst>
                <a:path extrusionOk="0" h="23" w="35">
                  <a:moveTo>
                    <a:pt x="33" y="1"/>
                  </a:moveTo>
                  <a:cubicBezTo>
                    <a:pt x="30" y="1"/>
                    <a:pt x="0" y="22"/>
                    <a:pt x="3" y="22"/>
                  </a:cubicBezTo>
                  <a:cubicBezTo>
                    <a:pt x="4" y="22"/>
                    <a:pt x="11" y="18"/>
                    <a:pt x="30" y="6"/>
                  </a:cubicBezTo>
                  <a:cubicBezTo>
                    <a:pt x="33" y="2"/>
                    <a:pt x="34" y="1"/>
                    <a:pt x="3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4"/>
            <p:cNvSpPr/>
            <p:nvPr/>
          </p:nvSpPr>
          <p:spPr>
            <a:xfrm>
              <a:off x="2712225" y="2147500"/>
              <a:ext cx="950" cy="300"/>
            </a:xfrm>
            <a:custGeom>
              <a:rect b="b" l="l" r="r" t="t"/>
              <a:pathLst>
                <a:path extrusionOk="0" h="12" w="38">
                  <a:moveTo>
                    <a:pt x="31" y="1"/>
                  </a:moveTo>
                  <a:cubicBezTo>
                    <a:pt x="28" y="1"/>
                    <a:pt x="19" y="3"/>
                    <a:pt x="1" y="9"/>
                  </a:cubicBezTo>
                  <a:cubicBezTo>
                    <a:pt x="1" y="11"/>
                    <a:pt x="2" y="12"/>
                    <a:pt x="5" y="12"/>
                  </a:cubicBezTo>
                  <a:cubicBezTo>
                    <a:pt x="15" y="12"/>
                    <a:pt x="38" y="1"/>
                    <a:pt x="3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4"/>
            <p:cNvSpPr/>
            <p:nvPr/>
          </p:nvSpPr>
          <p:spPr>
            <a:xfrm>
              <a:off x="2716400" y="2147725"/>
              <a:ext cx="25" cy="1800"/>
            </a:xfrm>
            <a:custGeom>
              <a:rect b="b" l="l" r="r" t="t"/>
              <a:pathLst>
                <a:path extrusionOk="0" h="72" w="1">
                  <a:moveTo>
                    <a:pt x="0" y="72"/>
                  </a:moveTo>
                  <a:cubicBezTo>
                    <a:pt x="0" y="24"/>
                    <a:pt x="0" y="0"/>
                    <a:pt x="0" y="7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4"/>
            <p:cNvSpPr/>
            <p:nvPr/>
          </p:nvSpPr>
          <p:spPr>
            <a:xfrm>
              <a:off x="2713450" y="2150100"/>
              <a:ext cx="1775" cy="1075"/>
            </a:xfrm>
            <a:custGeom>
              <a:rect b="b" l="l" r="r" t="t"/>
              <a:pathLst>
                <a:path extrusionOk="0" h="43" w="71">
                  <a:moveTo>
                    <a:pt x="23" y="0"/>
                  </a:moveTo>
                  <a:cubicBezTo>
                    <a:pt x="23" y="10"/>
                    <a:pt x="0" y="43"/>
                    <a:pt x="16" y="43"/>
                  </a:cubicBezTo>
                  <a:cubicBezTo>
                    <a:pt x="20" y="43"/>
                    <a:pt x="26" y="41"/>
                    <a:pt x="35" y="36"/>
                  </a:cubicBezTo>
                  <a:cubicBezTo>
                    <a:pt x="35" y="24"/>
                    <a:pt x="71" y="0"/>
                    <a:pt x="2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4"/>
            <p:cNvSpPr/>
            <p:nvPr/>
          </p:nvSpPr>
          <p:spPr>
            <a:xfrm>
              <a:off x="2699125" y="2151875"/>
              <a:ext cx="625" cy="2125"/>
            </a:xfrm>
            <a:custGeom>
              <a:rect b="b" l="l" r="r" t="t"/>
              <a:pathLst>
                <a:path extrusionOk="0" h="85" w="25">
                  <a:moveTo>
                    <a:pt x="1" y="1"/>
                  </a:moveTo>
                  <a:cubicBezTo>
                    <a:pt x="1" y="25"/>
                    <a:pt x="13" y="48"/>
                    <a:pt x="25" y="84"/>
                  </a:cubicBezTo>
                  <a:cubicBezTo>
                    <a:pt x="25" y="84"/>
                    <a:pt x="1" y="13"/>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4"/>
            <p:cNvSpPr/>
            <p:nvPr/>
          </p:nvSpPr>
          <p:spPr>
            <a:xfrm>
              <a:off x="2686875" y="2160875"/>
              <a:ext cx="1950" cy="1750"/>
            </a:xfrm>
            <a:custGeom>
              <a:rect b="b" l="l" r="r" t="t"/>
              <a:pathLst>
                <a:path extrusionOk="0" h="70" w="78">
                  <a:moveTo>
                    <a:pt x="43" y="0"/>
                  </a:moveTo>
                  <a:cubicBezTo>
                    <a:pt x="21" y="0"/>
                    <a:pt x="0" y="17"/>
                    <a:pt x="27" y="69"/>
                  </a:cubicBezTo>
                  <a:cubicBezTo>
                    <a:pt x="70" y="69"/>
                    <a:pt x="34" y="20"/>
                    <a:pt x="63" y="20"/>
                  </a:cubicBezTo>
                  <a:cubicBezTo>
                    <a:pt x="66" y="20"/>
                    <a:pt x="70" y="21"/>
                    <a:pt x="74" y="22"/>
                  </a:cubicBezTo>
                  <a:cubicBezTo>
                    <a:pt x="78" y="14"/>
                    <a:pt x="75" y="10"/>
                    <a:pt x="70" y="9"/>
                  </a:cubicBezTo>
                  <a:lnTo>
                    <a:pt x="70" y="9"/>
                  </a:lnTo>
                  <a:cubicBezTo>
                    <a:pt x="64" y="4"/>
                    <a:pt x="53" y="0"/>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4"/>
            <p:cNvSpPr/>
            <p:nvPr/>
          </p:nvSpPr>
          <p:spPr>
            <a:xfrm>
              <a:off x="2540825" y="2146375"/>
              <a:ext cx="275" cy="775"/>
            </a:xfrm>
            <a:custGeom>
              <a:rect b="b" l="l" r="r" t="t"/>
              <a:pathLst>
                <a:path extrusionOk="0" h="31" w="11">
                  <a:moveTo>
                    <a:pt x="2" y="1"/>
                  </a:moveTo>
                  <a:cubicBezTo>
                    <a:pt x="0" y="1"/>
                    <a:pt x="3" y="23"/>
                    <a:pt x="11" y="30"/>
                  </a:cubicBezTo>
                  <a:cubicBezTo>
                    <a:pt x="6" y="8"/>
                    <a:pt x="4" y="1"/>
                    <a:pt x="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4"/>
            <p:cNvSpPr/>
            <p:nvPr/>
          </p:nvSpPr>
          <p:spPr>
            <a:xfrm>
              <a:off x="2539450" y="2146950"/>
              <a:ext cx="175" cy="1100"/>
            </a:xfrm>
            <a:custGeom>
              <a:rect b="b" l="l" r="r" t="t"/>
              <a:pathLst>
                <a:path extrusionOk="0" h="44" w="7">
                  <a:moveTo>
                    <a:pt x="1" y="0"/>
                  </a:moveTo>
                  <a:lnTo>
                    <a:pt x="1" y="0"/>
                  </a:lnTo>
                  <a:cubicBezTo>
                    <a:pt x="0" y="0"/>
                    <a:pt x="2" y="11"/>
                    <a:pt x="6" y="43"/>
                  </a:cubicBezTo>
                  <a:cubicBezTo>
                    <a:pt x="6" y="28"/>
                    <a:pt x="2"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4"/>
            <p:cNvSpPr/>
            <p:nvPr/>
          </p:nvSpPr>
          <p:spPr>
            <a:xfrm>
              <a:off x="2640725" y="2171275"/>
              <a:ext cx="700" cy="275"/>
            </a:xfrm>
            <a:custGeom>
              <a:rect b="b" l="l" r="r" t="t"/>
              <a:pathLst>
                <a:path extrusionOk="0" h="11" w="28">
                  <a:moveTo>
                    <a:pt x="9" y="0"/>
                  </a:moveTo>
                  <a:cubicBezTo>
                    <a:pt x="1" y="0"/>
                    <a:pt x="3" y="11"/>
                    <a:pt x="27" y="11"/>
                  </a:cubicBezTo>
                  <a:cubicBezTo>
                    <a:pt x="19" y="3"/>
                    <a:pt x="13" y="0"/>
                    <a:pt x="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4"/>
            <p:cNvSpPr/>
            <p:nvPr/>
          </p:nvSpPr>
          <p:spPr>
            <a:xfrm>
              <a:off x="2630500" y="2170325"/>
              <a:ext cx="500" cy="925"/>
            </a:xfrm>
            <a:custGeom>
              <a:rect b="b" l="l" r="r" t="t"/>
              <a:pathLst>
                <a:path extrusionOk="0" h="37" w="20">
                  <a:moveTo>
                    <a:pt x="2" y="0"/>
                  </a:moveTo>
                  <a:lnTo>
                    <a:pt x="2" y="0"/>
                  </a:lnTo>
                  <a:cubicBezTo>
                    <a:pt x="0" y="0"/>
                    <a:pt x="6" y="17"/>
                    <a:pt x="19" y="37"/>
                  </a:cubicBezTo>
                  <a:cubicBezTo>
                    <a:pt x="9" y="10"/>
                    <a:pt x="3" y="0"/>
                    <a:pt x="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4"/>
            <p:cNvSpPr/>
            <p:nvPr/>
          </p:nvSpPr>
          <p:spPr>
            <a:xfrm>
              <a:off x="2621750" y="2172350"/>
              <a:ext cx="1200" cy="700"/>
            </a:xfrm>
            <a:custGeom>
              <a:rect b="b" l="l" r="r" t="t"/>
              <a:pathLst>
                <a:path extrusionOk="0" h="28" w="48">
                  <a:moveTo>
                    <a:pt x="7" y="1"/>
                  </a:moveTo>
                  <a:cubicBezTo>
                    <a:pt x="3" y="1"/>
                    <a:pt x="0" y="7"/>
                    <a:pt x="0" y="27"/>
                  </a:cubicBezTo>
                  <a:cubicBezTo>
                    <a:pt x="15" y="27"/>
                    <a:pt x="26" y="22"/>
                    <a:pt x="34" y="22"/>
                  </a:cubicBezTo>
                  <a:lnTo>
                    <a:pt x="34" y="22"/>
                  </a:lnTo>
                  <a:cubicBezTo>
                    <a:pt x="23" y="14"/>
                    <a:pt x="14" y="1"/>
                    <a:pt x="7" y="1"/>
                  </a:cubicBezTo>
                  <a:close/>
                  <a:moveTo>
                    <a:pt x="36" y="22"/>
                  </a:moveTo>
                  <a:cubicBezTo>
                    <a:pt x="35" y="22"/>
                    <a:pt x="35" y="22"/>
                    <a:pt x="34" y="22"/>
                  </a:cubicBezTo>
                  <a:lnTo>
                    <a:pt x="34" y="22"/>
                  </a:lnTo>
                  <a:cubicBezTo>
                    <a:pt x="39" y="25"/>
                    <a:pt x="43" y="27"/>
                    <a:pt x="48" y="27"/>
                  </a:cubicBezTo>
                  <a:cubicBezTo>
                    <a:pt x="44" y="23"/>
                    <a:pt x="40" y="22"/>
                    <a:pt x="36" y="2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4"/>
            <p:cNvSpPr/>
            <p:nvPr/>
          </p:nvSpPr>
          <p:spPr>
            <a:xfrm>
              <a:off x="2740500" y="1903925"/>
              <a:ext cx="625" cy="1225"/>
            </a:xfrm>
            <a:custGeom>
              <a:rect b="b" l="l" r="r" t="t"/>
              <a:pathLst>
                <a:path extrusionOk="0" h="49" w="25">
                  <a:moveTo>
                    <a:pt x="25" y="1"/>
                  </a:moveTo>
                  <a:cubicBezTo>
                    <a:pt x="1" y="13"/>
                    <a:pt x="13" y="49"/>
                    <a:pt x="13" y="49"/>
                  </a:cubicBezTo>
                  <a:cubicBezTo>
                    <a:pt x="25" y="49"/>
                    <a:pt x="25" y="13"/>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4"/>
            <p:cNvSpPr/>
            <p:nvPr/>
          </p:nvSpPr>
          <p:spPr>
            <a:xfrm>
              <a:off x="2733075" y="1906625"/>
              <a:ext cx="1200" cy="1200"/>
            </a:xfrm>
            <a:custGeom>
              <a:rect b="b" l="l" r="r" t="t"/>
              <a:pathLst>
                <a:path extrusionOk="0" h="48" w="48">
                  <a:moveTo>
                    <a:pt x="48" y="0"/>
                  </a:moveTo>
                  <a:cubicBezTo>
                    <a:pt x="0" y="48"/>
                    <a:pt x="12" y="36"/>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4"/>
            <p:cNvSpPr/>
            <p:nvPr/>
          </p:nvSpPr>
          <p:spPr>
            <a:xfrm>
              <a:off x="2728000" y="1906325"/>
              <a:ext cx="3900" cy="1275"/>
            </a:xfrm>
            <a:custGeom>
              <a:rect b="b" l="l" r="r" t="t"/>
              <a:pathLst>
                <a:path extrusionOk="0" h="51" w="156">
                  <a:moveTo>
                    <a:pt x="156" y="0"/>
                  </a:moveTo>
                  <a:lnTo>
                    <a:pt x="156" y="0"/>
                  </a:lnTo>
                  <a:cubicBezTo>
                    <a:pt x="121" y="18"/>
                    <a:pt x="86" y="29"/>
                    <a:pt x="46" y="29"/>
                  </a:cubicBezTo>
                  <a:cubicBezTo>
                    <a:pt x="32" y="29"/>
                    <a:pt x="17" y="27"/>
                    <a:pt x="1" y="24"/>
                  </a:cubicBezTo>
                  <a:lnTo>
                    <a:pt x="1" y="24"/>
                  </a:lnTo>
                  <a:cubicBezTo>
                    <a:pt x="9" y="45"/>
                    <a:pt x="23" y="51"/>
                    <a:pt x="39" y="51"/>
                  </a:cubicBezTo>
                  <a:cubicBezTo>
                    <a:pt x="65" y="51"/>
                    <a:pt x="97" y="34"/>
                    <a:pt x="121" y="34"/>
                  </a:cubicBezTo>
                  <a:cubicBezTo>
                    <a:pt x="125" y="34"/>
                    <a:pt x="128" y="35"/>
                    <a:pt x="132" y="36"/>
                  </a:cubicBezTo>
                  <a:cubicBezTo>
                    <a:pt x="132" y="39"/>
                    <a:pt x="133" y="40"/>
                    <a:pt x="135" y="40"/>
                  </a:cubicBezTo>
                  <a:cubicBezTo>
                    <a:pt x="142" y="40"/>
                    <a:pt x="156" y="27"/>
                    <a:pt x="15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4"/>
            <p:cNvSpPr/>
            <p:nvPr/>
          </p:nvSpPr>
          <p:spPr>
            <a:xfrm>
              <a:off x="2724300" y="1903650"/>
              <a:ext cx="1300" cy="350"/>
            </a:xfrm>
            <a:custGeom>
              <a:rect b="b" l="l" r="r" t="t"/>
              <a:pathLst>
                <a:path extrusionOk="0" h="14" w="52">
                  <a:moveTo>
                    <a:pt x="42" y="0"/>
                  </a:moveTo>
                  <a:lnTo>
                    <a:pt x="42" y="0"/>
                  </a:lnTo>
                  <a:cubicBezTo>
                    <a:pt x="0" y="7"/>
                    <a:pt x="15" y="14"/>
                    <a:pt x="30" y="14"/>
                  </a:cubicBezTo>
                  <a:cubicBezTo>
                    <a:pt x="40" y="14"/>
                    <a:pt x="52" y="10"/>
                    <a:pt x="4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4"/>
            <p:cNvSpPr/>
            <p:nvPr/>
          </p:nvSpPr>
          <p:spPr>
            <a:xfrm>
              <a:off x="2725225" y="1903500"/>
              <a:ext cx="525" cy="150"/>
            </a:xfrm>
            <a:custGeom>
              <a:rect b="b" l="l" r="r" t="t"/>
              <a:pathLst>
                <a:path extrusionOk="0" h="6" w="21">
                  <a:moveTo>
                    <a:pt x="5" y="1"/>
                  </a:moveTo>
                  <a:cubicBezTo>
                    <a:pt x="2" y="1"/>
                    <a:pt x="1" y="2"/>
                    <a:pt x="5" y="6"/>
                  </a:cubicBezTo>
                  <a:cubicBezTo>
                    <a:pt x="21" y="6"/>
                    <a:pt x="10" y="1"/>
                    <a:pt x="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4"/>
            <p:cNvSpPr/>
            <p:nvPr/>
          </p:nvSpPr>
          <p:spPr>
            <a:xfrm>
              <a:off x="2722050" y="1902825"/>
              <a:ext cx="1225" cy="1425"/>
            </a:xfrm>
            <a:custGeom>
              <a:rect b="b" l="l" r="r" t="t"/>
              <a:pathLst>
                <a:path extrusionOk="0" h="57" w="49">
                  <a:moveTo>
                    <a:pt x="12" y="0"/>
                  </a:moveTo>
                  <a:cubicBezTo>
                    <a:pt x="6" y="0"/>
                    <a:pt x="1" y="6"/>
                    <a:pt x="1" y="21"/>
                  </a:cubicBezTo>
                  <a:cubicBezTo>
                    <a:pt x="1" y="48"/>
                    <a:pt x="6" y="56"/>
                    <a:pt x="13" y="56"/>
                  </a:cubicBezTo>
                  <a:cubicBezTo>
                    <a:pt x="24" y="56"/>
                    <a:pt x="41" y="33"/>
                    <a:pt x="48" y="33"/>
                  </a:cubicBezTo>
                  <a:cubicBezTo>
                    <a:pt x="48" y="25"/>
                    <a:pt x="26"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4"/>
            <p:cNvSpPr/>
            <p:nvPr/>
          </p:nvSpPr>
          <p:spPr>
            <a:xfrm>
              <a:off x="2721450" y="1904900"/>
              <a:ext cx="625" cy="250"/>
            </a:xfrm>
            <a:custGeom>
              <a:rect b="b" l="l" r="r" t="t"/>
              <a:pathLst>
                <a:path extrusionOk="0" h="10" w="25">
                  <a:moveTo>
                    <a:pt x="17" y="1"/>
                  </a:moveTo>
                  <a:cubicBezTo>
                    <a:pt x="13" y="1"/>
                    <a:pt x="7" y="4"/>
                    <a:pt x="1" y="10"/>
                  </a:cubicBezTo>
                  <a:lnTo>
                    <a:pt x="25" y="10"/>
                  </a:lnTo>
                  <a:cubicBezTo>
                    <a:pt x="25" y="4"/>
                    <a:pt x="22" y="1"/>
                    <a:pt x="1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4"/>
            <p:cNvSpPr/>
            <p:nvPr/>
          </p:nvSpPr>
          <p:spPr>
            <a:xfrm>
              <a:off x="2722200" y="1904825"/>
              <a:ext cx="175" cy="500"/>
            </a:xfrm>
            <a:custGeom>
              <a:rect b="b" l="l" r="r" t="t"/>
              <a:pathLst>
                <a:path extrusionOk="0" h="20" w="7">
                  <a:moveTo>
                    <a:pt x="7" y="1"/>
                  </a:moveTo>
                  <a:lnTo>
                    <a:pt x="7" y="1"/>
                  </a:lnTo>
                  <a:cubicBezTo>
                    <a:pt x="2" y="15"/>
                    <a:pt x="1" y="19"/>
                    <a:pt x="1" y="19"/>
                  </a:cubicBezTo>
                  <a:cubicBezTo>
                    <a:pt x="2" y="19"/>
                    <a:pt x="7" y="8"/>
                    <a:pt x="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4"/>
            <p:cNvSpPr/>
            <p:nvPr/>
          </p:nvSpPr>
          <p:spPr>
            <a:xfrm>
              <a:off x="2723550" y="1904775"/>
              <a:ext cx="1650" cy="975"/>
            </a:xfrm>
            <a:custGeom>
              <a:rect b="b" l="l" r="r" t="t"/>
              <a:pathLst>
                <a:path extrusionOk="0" h="39" w="66">
                  <a:moveTo>
                    <a:pt x="18" y="1"/>
                  </a:moveTo>
                  <a:cubicBezTo>
                    <a:pt x="13" y="1"/>
                    <a:pt x="7" y="1"/>
                    <a:pt x="0" y="3"/>
                  </a:cubicBezTo>
                  <a:cubicBezTo>
                    <a:pt x="12" y="15"/>
                    <a:pt x="36" y="26"/>
                    <a:pt x="12" y="38"/>
                  </a:cubicBezTo>
                  <a:cubicBezTo>
                    <a:pt x="65" y="38"/>
                    <a:pt x="61" y="1"/>
                    <a:pt x="1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4"/>
            <p:cNvSpPr/>
            <p:nvPr/>
          </p:nvSpPr>
          <p:spPr>
            <a:xfrm>
              <a:off x="2727850" y="1908400"/>
              <a:ext cx="1075" cy="475"/>
            </a:xfrm>
            <a:custGeom>
              <a:rect b="b" l="l" r="r" t="t"/>
              <a:pathLst>
                <a:path extrusionOk="0" h="19" w="43">
                  <a:moveTo>
                    <a:pt x="43" y="1"/>
                  </a:moveTo>
                  <a:cubicBezTo>
                    <a:pt x="7" y="12"/>
                    <a:pt x="1" y="18"/>
                    <a:pt x="7" y="18"/>
                  </a:cubicBezTo>
                  <a:cubicBezTo>
                    <a:pt x="13" y="18"/>
                    <a:pt x="31" y="12"/>
                    <a:pt x="4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4"/>
            <p:cNvSpPr/>
            <p:nvPr/>
          </p:nvSpPr>
          <p:spPr>
            <a:xfrm>
              <a:off x="2717000" y="1903350"/>
              <a:ext cx="150" cy="1275"/>
            </a:xfrm>
            <a:custGeom>
              <a:rect b="b" l="l" r="r" t="t"/>
              <a:pathLst>
                <a:path extrusionOk="0" h="51" w="6">
                  <a:moveTo>
                    <a:pt x="0" y="0"/>
                  </a:moveTo>
                  <a:cubicBezTo>
                    <a:pt x="0" y="8"/>
                    <a:pt x="5" y="50"/>
                    <a:pt x="6" y="50"/>
                  </a:cubicBezTo>
                  <a:cubicBezTo>
                    <a:pt x="6" y="50"/>
                    <a:pt x="4" y="38"/>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4"/>
            <p:cNvSpPr/>
            <p:nvPr/>
          </p:nvSpPr>
          <p:spPr>
            <a:xfrm>
              <a:off x="2716400" y="1904525"/>
              <a:ext cx="1225" cy="625"/>
            </a:xfrm>
            <a:custGeom>
              <a:rect b="b" l="l" r="r" t="t"/>
              <a:pathLst>
                <a:path extrusionOk="0" h="25" w="49">
                  <a:moveTo>
                    <a:pt x="48" y="1"/>
                  </a:moveTo>
                  <a:lnTo>
                    <a:pt x="0" y="25"/>
                  </a:lnTo>
                  <a:cubicBezTo>
                    <a:pt x="36" y="25"/>
                    <a:pt x="48" y="13"/>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4"/>
            <p:cNvSpPr/>
            <p:nvPr/>
          </p:nvSpPr>
          <p:spPr>
            <a:xfrm>
              <a:off x="2721150" y="1905725"/>
              <a:ext cx="1825" cy="1200"/>
            </a:xfrm>
            <a:custGeom>
              <a:rect b="b" l="l" r="r" t="t"/>
              <a:pathLst>
                <a:path extrusionOk="0" h="48" w="73">
                  <a:moveTo>
                    <a:pt x="72" y="0"/>
                  </a:moveTo>
                  <a:lnTo>
                    <a:pt x="72" y="0"/>
                  </a:lnTo>
                  <a:cubicBezTo>
                    <a:pt x="49" y="12"/>
                    <a:pt x="25" y="36"/>
                    <a:pt x="1" y="48"/>
                  </a:cubicBezTo>
                  <a:cubicBezTo>
                    <a:pt x="25" y="36"/>
                    <a:pt x="49" y="24"/>
                    <a:pt x="7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4"/>
            <p:cNvSpPr/>
            <p:nvPr/>
          </p:nvSpPr>
          <p:spPr>
            <a:xfrm>
              <a:off x="2713125" y="1902450"/>
              <a:ext cx="925" cy="1200"/>
            </a:xfrm>
            <a:custGeom>
              <a:rect b="b" l="l" r="r" t="t"/>
              <a:pathLst>
                <a:path extrusionOk="0" h="48" w="37">
                  <a:moveTo>
                    <a:pt x="36" y="0"/>
                  </a:moveTo>
                  <a:cubicBezTo>
                    <a:pt x="24" y="24"/>
                    <a:pt x="12" y="36"/>
                    <a:pt x="0" y="48"/>
                  </a:cubicBezTo>
                  <a:cubicBezTo>
                    <a:pt x="12" y="36"/>
                    <a:pt x="24" y="24"/>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4"/>
            <p:cNvSpPr/>
            <p:nvPr/>
          </p:nvSpPr>
          <p:spPr>
            <a:xfrm>
              <a:off x="2709250" y="1902275"/>
              <a:ext cx="2300" cy="1100"/>
            </a:xfrm>
            <a:custGeom>
              <a:rect b="b" l="l" r="r" t="t"/>
              <a:pathLst>
                <a:path extrusionOk="0" h="44" w="92">
                  <a:moveTo>
                    <a:pt x="70" y="1"/>
                  </a:moveTo>
                  <a:cubicBezTo>
                    <a:pt x="50" y="1"/>
                    <a:pt x="14" y="18"/>
                    <a:pt x="1" y="31"/>
                  </a:cubicBezTo>
                  <a:cubicBezTo>
                    <a:pt x="25" y="43"/>
                    <a:pt x="48" y="43"/>
                    <a:pt x="72" y="43"/>
                  </a:cubicBezTo>
                  <a:cubicBezTo>
                    <a:pt x="78" y="38"/>
                    <a:pt x="79" y="34"/>
                    <a:pt x="79" y="32"/>
                  </a:cubicBezTo>
                  <a:lnTo>
                    <a:pt x="79" y="32"/>
                  </a:lnTo>
                  <a:cubicBezTo>
                    <a:pt x="91" y="9"/>
                    <a:pt x="84" y="1"/>
                    <a:pt x="7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4"/>
            <p:cNvSpPr/>
            <p:nvPr/>
          </p:nvSpPr>
          <p:spPr>
            <a:xfrm>
              <a:off x="2714125" y="1904000"/>
              <a:ext cx="800" cy="1150"/>
            </a:xfrm>
            <a:custGeom>
              <a:rect b="b" l="l" r="r" t="t"/>
              <a:pathLst>
                <a:path extrusionOk="0" h="46" w="32">
                  <a:moveTo>
                    <a:pt x="7" y="0"/>
                  </a:moveTo>
                  <a:cubicBezTo>
                    <a:pt x="1" y="0"/>
                    <a:pt x="9" y="38"/>
                    <a:pt x="32" y="46"/>
                  </a:cubicBezTo>
                  <a:cubicBezTo>
                    <a:pt x="19" y="12"/>
                    <a:pt x="11" y="0"/>
                    <a:pt x="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4"/>
            <p:cNvSpPr/>
            <p:nvPr/>
          </p:nvSpPr>
          <p:spPr>
            <a:xfrm>
              <a:off x="2713550" y="1905000"/>
              <a:ext cx="1075" cy="150"/>
            </a:xfrm>
            <a:custGeom>
              <a:rect b="b" l="l" r="r" t="t"/>
              <a:pathLst>
                <a:path extrusionOk="0" h="6" w="43">
                  <a:moveTo>
                    <a:pt x="3" y="0"/>
                  </a:moveTo>
                  <a:cubicBezTo>
                    <a:pt x="1" y="0"/>
                    <a:pt x="35" y="6"/>
                    <a:pt x="43" y="6"/>
                  </a:cubicBezTo>
                  <a:cubicBezTo>
                    <a:pt x="15" y="2"/>
                    <a:pt x="5" y="0"/>
                    <a:pt x="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4"/>
            <p:cNvSpPr/>
            <p:nvPr/>
          </p:nvSpPr>
          <p:spPr>
            <a:xfrm>
              <a:off x="2717300" y="1906025"/>
              <a:ext cx="1800" cy="1800"/>
            </a:xfrm>
            <a:custGeom>
              <a:rect b="b" l="l" r="r" t="t"/>
              <a:pathLst>
                <a:path extrusionOk="0" h="72" w="72">
                  <a:moveTo>
                    <a:pt x="72" y="0"/>
                  </a:moveTo>
                  <a:cubicBezTo>
                    <a:pt x="48" y="24"/>
                    <a:pt x="0" y="48"/>
                    <a:pt x="48" y="72"/>
                  </a:cubicBezTo>
                  <a:cubicBezTo>
                    <a:pt x="60" y="48"/>
                    <a:pt x="36" y="36"/>
                    <a:pt x="7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4"/>
            <p:cNvSpPr/>
            <p:nvPr/>
          </p:nvSpPr>
          <p:spPr>
            <a:xfrm>
              <a:off x="2715700" y="1905425"/>
              <a:ext cx="725" cy="850"/>
            </a:xfrm>
            <a:custGeom>
              <a:rect b="b" l="l" r="r" t="t"/>
              <a:pathLst>
                <a:path extrusionOk="0" h="34" w="29">
                  <a:moveTo>
                    <a:pt x="28" y="0"/>
                  </a:moveTo>
                  <a:lnTo>
                    <a:pt x="28" y="0"/>
                  </a:lnTo>
                  <a:cubicBezTo>
                    <a:pt x="14" y="15"/>
                    <a:pt x="0" y="33"/>
                    <a:pt x="1" y="33"/>
                  </a:cubicBezTo>
                  <a:cubicBezTo>
                    <a:pt x="2" y="33"/>
                    <a:pt x="9" y="25"/>
                    <a:pt x="2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4"/>
            <p:cNvSpPr/>
            <p:nvPr/>
          </p:nvSpPr>
          <p:spPr>
            <a:xfrm>
              <a:off x="2714975" y="1906025"/>
              <a:ext cx="550" cy="250"/>
            </a:xfrm>
            <a:custGeom>
              <a:rect b="b" l="l" r="r" t="t"/>
              <a:pathLst>
                <a:path extrusionOk="0" h="10" w="22">
                  <a:moveTo>
                    <a:pt x="22" y="0"/>
                  </a:moveTo>
                  <a:lnTo>
                    <a:pt x="22" y="0"/>
                  </a:lnTo>
                  <a:cubicBezTo>
                    <a:pt x="4" y="6"/>
                    <a:pt x="1" y="9"/>
                    <a:pt x="4" y="9"/>
                  </a:cubicBezTo>
                  <a:cubicBezTo>
                    <a:pt x="7" y="9"/>
                    <a:pt x="16" y="6"/>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4"/>
            <p:cNvSpPr/>
            <p:nvPr/>
          </p:nvSpPr>
          <p:spPr>
            <a:xfrm>
              <a:off x="2708650" y="1904525"/>
              <a:ext cx="2625" cy="1025"/>
            </a:xfrm>
            <a:custGeom>
              <a:rect b="b" l="l" r="r" t="t"/>
              <a:pathLst>
                <a:path extrusionOk="0" h="41" w="105">
                  <a:moveTo>
                    <a:pt x="60" y="1"/>
                  </a:moveTo>
                  <a:cubicBezTo>
                    <a:pt x="37" y="13"/>
                    <a:pt x="25" y="25"/>
                    <a:pt x="1" y="25"/>
                  </a:cubicBezTo>
                  <a:cubicBezTo>
                    <a:pt x="40" y="36"/>
                    <a:pt x="63" y="41"/>
                    <a:pt x="75" y="41"/>
                  </a:cubicBezTo>
                  <a:cubicBezTo>
                    <a:pt x="105" y="41"/>
                    <a:pt x="81" y="18"/>
                    <a:pt x="68" y="7"/>
                  </a:cubicBezTo>
                  <a:lnTo>
                    <a:pt x="68" y="7"/>
                  </a:lnTo>
                  <a:cubicBezTo>
                    <a:pt x="70" y="4"/>
                    <a:pt x="69"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4"/>
            <p:cNvSpPr/>
            <p:nvPr/>
          </p:nvSpPr>
          <p:spPr>
            <a:xfrm>
              <a:off x="2712225" y="1904825"/>
              <a:ext cx="25" cy="325"/>
            </a:xfrm>
            <a:custGeom>
              <a:rect b="b" l="l" r="r" t="t"/>
              <a:pathLst>
                <a:path extrusionOk="0" h="13" w="1">
                  <a:moveTo>
                    <a:pt x="1" y="1"/>
                  </a:moveTo>
                  <a:lnTo>
                    <a:pt x="1" y="1"/>
                  </a:lnTo>
                  <a:cubicBezTo>
                    <a:pt x="1" y="13"/>
                    <a:pt x="1" y="13"/>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4"/>
            <p:cNvSpPr/>
            <p:nvPr/>
          </p:nvSpPr>
          <p:spPr>
            <a:xfrm>
              <a:off x="2703600" y="1905125"/>
              <a:ext cx="25" cy="325"/>
            </a:xfrm>
            <a:custGeom>
              <a:rect b="b" l="l" r="r" t="t"/>
              <a:pathLst>
                <a:path extrusionOk="0" h="13" w="1">
                  <a:moveTo>
                    <a:pt x="0" y="1"/>
                  </a:moveTo>
                  <a:cubicBezTo>
                    <a:pt x="0" y="12"/>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4"/>
            <p:cNvSpPr/>
            <p:nvPr/>
          </p:nvSpPr>
          <p:spPr>
            <a:xfrm>
              <a:off x="2710450" y="1905500"/>
              <a:ext cx="1200" cy="300"/>
            </a:xfrm>
            <a:custGeom>
              <a:rect b="b" l="l" r="r" t="t"/>
              <a:pathLst>
                <a:path extrusionOk="0" h="12" w="48">
                  <a:moveTo>
                    <a:pt x="33" y="1"/>
                  </a:moveTo>
                  <a:cubicBezTo>
                    <a:pt x="27" y="1"/>
                    <a:pt x="16" y="3"/>
                    <a:pt x="0" y="9"/>
                  </a:cubicBezTo>
                  <a:cubicBezTo>
                    <a:pt x="7" y="11"/>
                    <a:pt x="14" y="12"/>
                    <a:pt x="19" y="12"/>
                  </a:cubicBezTo>
                  <a:cubicBezTo>
                    <a:pt x="40" y="12"/>
                    <a:pt x="47" y="1"/>
                    <a:pt x="3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4"/>
            <p:cNvSpPr/>
            <p:nvPr/>
          </p:nvSpPr>
          <p:spPr>
            <a:xfrm>
              <a:off x="2706875" y="1904150"/>
              <a:ext cx="925" cy="700"/>
            </a:xfrm>
            <a:custGeom>
              <a:rect b="b" l="l" r="r" t="t"/>
              <a:pathLst>
                <a:path extrusionOk="0" h="28" w="37">
                  <a:moveTo>
                    <a:pt x="7" y="1"/>
                  </a:moveTo>
                  <a:cubicBezTo>
                    <a:pt x="5" y="1"/>
                    <a:pt x="3" y="2"/>
                    <a:pt x="0" y="4"/>
                  </a:cubicBezTo>
                  <a:cubicBezTo>
                    <a:pt x="12" y="16"/>
                    <a:pt x="24" y="16"/>
                    <a:pt x="36" y="28"/>
                  </a:cubicBezTo>
                  <a:cubicBezTo>
                    <a:pt x="27" y="18"/>
                    <a:pt x="17" y="1"/>
                    <a:pt x="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4"/>
            <p:cNvSpPr/>
            <p:nvPr/>
          </p:nvSpPr>
          <p:spPr>
            <a:xfrm>
              <a:off x="2711925" y="1904525"/>
              <a:ext cx="325" cy="325"/>
            </a:xfrm>
            <a:custGeom>
              <a:rect b="b" l="l" r="r" t="t"/>
              <a:pathLst>
                <a:path extrusionOk="0" h="13" w="13">
                  <a:moveTo>
                    <a:pt x="13" y="1"/>
                  </a:moveTo>
                  <a:cubicBezTo>
                    <a:pt x="1" y="1"/>
                    <a:pt x="1" y="1"/>
                    <a:pt x="1" y="13"/>
                  </a:cubicBezTo>
                  <a:lnTo>
                    <a:pt x="13" y="1"/>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4"/>
            <p:cNvSpPr/>
            <p:nvPr/>
          </p:nvSpPr>
          <p:spPr>
            <a:xfrm>
              <a:off x="2711250" y="1904825"/>
              <a:ext cx="875" cy="600"/>
            </a:xfrm>
            <a:custGeom>
              <a:rect b="b" l="l" r="r" t="t"/>
              <a:pathLst>
                <a:path extrusionOk="0" h="24" w="35">
                  <a:moveTo>
                    <a:pt x="28" y="1"/>
                  </a:moveTo>
                  <a:cubicBezTo>
                    <a:pt x="1" y="17"/>
                    <a:pt x="1" y="23"/>
                    <a:pt x="8" y="23"/>
                  </a:cubicBezTo>
                  <a:cubicBezTo>
                    <a:pt x="16" y="23"/>
                    <a:pt x="34" y="14"/>
                    <a:pt x="2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4"/>
            <p:cNvSpPr/>
            <p:nvPr/>
          </p:nvSpPr>
          <p:spPr>
            <a:xfrm>
              <a:off x="2703600" y="1904075"/>
              <a:ext cx="2525" cy="1400"/>
            </a:xfrm>
            <a:custGeom>
              <a:rect b="b" l="l" r="r" t="t"/>
              <a:pathLst>
                <a:path extrusionOk="0" h="56" w="101">
                  <a:moveTo>
                    <a:pt x="35" y="0"/>
                  </a:moveTo>
                  <a:cubicBezTo>
                    <a:pt x="21" y="0"/>
                    <a:pt x="7" y="11"/>
                    <a:pt x="0" y="43"/>
                  </a:cubicBezTo>
                  <a:cubicBezTo>
                    <a:pt x="12" y="43"/>
                    <a:pt x="84" y="54"/>
                    <a:pt x="72" y="54"/>
                  </a:cubicBezTo>
                  <a:cubicBezTo>
                    <a:pt x="74" y="55"/>
                    <a:pt x="76" y="55"/>
                    <a:pt x="77" y="55"/>
                  </a:cubicBezTo>
                  <a:cubicBezTo>
                    <a:pt x="101" y="55"/>
                    <a:pt x="66" y="0"/>
                    <a:pt x="3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4"/>
            <p:cNvSpPr/>
            <p:nvPr/>
          </p:nvSpPr>
          <p:spPr>
            <a:xfrm>
              <a:off x="2705975" y="1904775"/>
              <a:ext cx="2700" cy="2750"/>
            </a:xfrm>
            <a:custGeom>
              <a:rect b="b" l="l" r="r" t="t"/>
              <a:pathLst>
                <a:path extrusionOk="0" h="110" w="108">
                  <a:moveTo>
                    <a:pt x="76" y="1"/>
                  </a:moveTo>
                  <a:cubicBezTo>
                    <a:pt x="76" y="1"/>
                    <a:pt x="77" y="4"/>
                    <a:pt x="72" y="15"/>
                  </a:cubicBezTo>
                  <a:cubicBezTo>
                    <a:pt x="72" y="15"/>
                    <a:pt x="68" y="7"/>
                    <a:pt x="54" y="7"/>
                  </a:cubicBezTo>
                  <a:cubicBezTo>
                    <a:pt x="43" y="7"/>
                    <a:pt x="26" y="11"/>
                    <a:pt x="1" y="26"/>
                  </a:cubicBezTo>
                  <a:lnTo>
                    <a:pt x="72" y="26"/>
                  </a:lnTo>
                  <a:cubicBezTo>
                    <a:pt x="49" y="26"/>
                    <a:pt x="51" y="41"/>
                    <a:pt x="58" y="42"/>
                  </a:cubicBezTo>
                  <a:lnTo>
                    <a:pt x="58" y="42"/>
                  </a:lnTo>
                  <a:cubicBezTo>
                    <a:pt x="62" y="37"/>
                    <a:pt x="67" y="32"/>
                    <a:pt x="72" y="26"/>
                  </a:cubicBezTo>
                  <a:lnTo>
                    <a:pt x="72" y="26"/>
                  </a:lnTo>
                  <a:cubicBezTo>
                    <a:pt x="68" y="38"/>
                    <a:pt x="63" y="42"/>
                    <a:pt x="59" y="42"/>
                  </a:cubicBezTo>
                  <a:cubicBezTo>
                    <a:pt x="59" y="42"/>
                    <a:pt x="58" y="42"/>
                    <a:pt x="58" y="42"/>
                  </a:cubicBezTo>
                  <a:lnTo>
                    <a:pt x="58" y="42"/>
                  </a:lnTo>
                  <a:cubicBezTo>
                    <a:pt x="44" y="61"/>
                    <a:pt x="36" y="82"/>
                    <a:pt x="36" y="110"/>
                  </a:cubicBezTo>
                  <a:cubicBezTo>
                    <a:pt x="72" y="110"/>
                    <a:pt x="84" y="86"/>
                    <a:pt x="108" y="62"/>
                  </a:cubicBezTo>
                  <a:lnTo>
                    <a:pt x="108" y="62"/>
                  </a:lnTo>
                  <a:cubicBezTo>
                    <a:pt x="103" y="63"/>
                    <a:pt x="98" y="64"/>
                    <a:pt x="94" y="64"/>
                  </a:cubicBezTo>
                  <a:cubicBezTo>
                    <a:pt x="61" y="64"/>
                    <a:pt x="65" y="25"/>
                    <a:pt x="108" y="15"/>
                  </a:cubicBezTo>
                  <a:cubicBezTo>
                    <a:pt x="80" y="8"/>
                    <a:pt x="77" y="1"/>
                    <a:pt x="7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4"/>
            <p:cNvSpPr/>
            <p:nvPr/>
          </p:nvSpPr>
          <p:spPr>
            <a:xfrm>
              <a:off x="2717000" y="1909600"/>
              <a:ext cx="325" cy="325"/>
            </a:xfrm>
            <a:custGeom>
              <a:rect b="b" l="l" r="r" t="t"/>
              <a:pathLst>
                <a:path extrusionOk="0" h="13" w="13">
                  <a:moveTo>
                    <a:pt x="12" y="0"/>
                  </a:moveTo>
                  <a:cubicBezTo>
                    <a:pt x="12" y="12"/>
                    <a:pt x="0" y="12"/>
                    <a:pt x="12" y="12"/>
                  </a:cubicBezTo>
                  <a:cubicBezTo>
                    <a:pt x="12" y="12"/>
                    <a:pt x="12"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4"/>
            <p:cNvSpPr/>
            <p:nvPr/>
          </p:nvSpPr>
          <p:spPr>
            <a:xfrm>
              <a:off x="2715450" y="1907200"/>
              <a:ext cx="2450" cy="2425"/>
            </a:xfrm>
            <a:custGeom>
              <a:rect b="b" l="l" r="r" t="t"/>
              <a:pathLst>
                <a:path extrusionOk="0" h="97" w="98">
                  <a:moveTo>
                    <a:pt x="3" y="1"/>
                  </a:moveTo>
                  <a:cubicBezTo>
                    <a:pt x="1" y="3"/>
                    <a:pt x="2" y="6"/>
                    <a:pt x="5" y="9"/>
                  </a:cubicBezTo>
                  <a:lnTo>
                    <a:pt x="5" y="9"/>
                  </a:lnTo>
                  <a:cubicBezTo>
                    <a:pt x="4" y="7"/>
                    <a:pt x="4" y="4"/>
                    <a:pt x="3" y="1"/>
                  </a:cubicBezTo>
                  <a:close/>
                  <a:moveTo>
                    <a:pt x="5" y="9"/>
                  </a:moveTo>
                  <a:cubicBezTo>
                    <a:pt x="24" y="68"/>
                    <a:pt x="39" y="81"/>
                    <a:pt x="51" y="81"/>
                  </a:cubicBezTo>
                  <a:cubicBezTo>
                    <a:pt x="59" y="81"/>
                    <a:pt x="66" y="73"/>
                    <a:pt x="70" y="73"/>
                  </a:cubicBezTo>
                  <a:cubicBezTo>
                    <a:pt x="73" y="73"/>
                    <a:pt x="74" y="78"/>
                    <a:pt x="74" y="96"/>
                  </a:cubicBezTo>
                  <a:cubicBezTo>
                    <a:pt x="98" y="84"/>
                    <a:pt x="98" y="73"/>
                    <a:pt x="75" y="49"/>
                  </a:cubicBezTo>
                  <a:lnTo>
                    <a:pt x="75" y="49"/>
                  </a:lnTo>
                  <a:cubicBezTo>
                    <a:pt x="77" y="50"/>
                    <a:pt x="77" y="50"/>
                    <a:pt x="78" y="50"/>
                  </a:cubicBezTo>
                  <a:cubicBezTo>
                    <a:pt x="78" y="50"/>
                    <a:pt x="77" y="50"/>
                    <a:pt x="74" y="49"/>
                  </a:cubicBezTo>
                  <a:lnTo>
                    <a:pt x="74" y="49"/>
                  </a:lnTo>
                  <a:cubicBezTo>
                    <a:pt x="74" y="49"/>
                    <a:pt x="75" y="49"/>
                    <a:pt x="75" y="49"/>
                  </a:cubicBezTo>
                  <a:lnTo>
                    <a:pt x="75" y="49"/>
                  </a:lnTo>
                  <a:cubicBezTo>
                    <a:pt x="64" y="45"/>
                    <a:pt x="18" y="23"/>
                    <a:pt x="5" y="9"/>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4"/>
            <p:cNvSpPr/>
            <p:nvPr/>
          </p:nvSpPr>
          <p:spPr>
            <a:xfrm>
              <a:off x="2710450" y="1907500"/>
              <a:ext cx="1500" cy="1225"/>
            </a:xfrm>
            <a:custGeom>
              <a:rect b="b" l="l" r="r" t="t"/>
              <a:pathLst>
                <a:path extrusionOk="0" h="49" w="60">
                  <a:moveTo>
                    <a:pt x="60" y="1"/>
                  </a:moveTo>
                  <a:lnTo>
                    <a:pt x="60" y="1"/>
                  </a:lnTo>
                  <a:cubicBezTo>
                    <a:pt x="48" y="13"/>
                    <a:pt x="24" y="13"/>
                    <a:pt x="0" y="25"/>
                  </a:cubicBezTo>
                  <a:cubicBezTo>
                    <a:pt x="12" y="25"/>
                    <a:pt x="24" y="37"/>
                    <a:pt x="36" y="48"/>
                  </a:cubicBezTo>
                  <a:cubicBezTo>
                    <a:pt x="48" y="25"/>
                    <a:pt x="60" y="37"/>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4"/>
            <p:cNvSpPr/>
            <p:nvPr/>
          </p:nvSpPr>
          <p:spPr>
            <a:xfrm>
              <a:off x="2702700" y="1903650"/>
              <a:ext cx="925" cy="1500"/>
            </a:xfrm>
            <a:custGeom>
              <a:rect b="b" l="l" r="r" t="t"/>
              <a:pathLst>
                <a:path extrusionOk="0" h="60" w="37">
                  <a:moveTo>
                    <a:pt x="36" y="0"/>
                  </a:moveTo>
                  <a:lnTo>
                    <a:pt x="36" y="0"/>
                  </a:lnTo>
                  <a:cubicBezTo>
                    <a:pt x="25" y="24"/>
                    <a:pt x="13" y="36"/>
                    <a:pt x="1" y="60"/>
                  </a:cubicBezTo>
                  <a:cubicBezTo>
                    <a:pt x="25" y="48"/>
                    <a:pt x="25" y="36"/>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4"/>
            <p:cNvSpPr/>
            <p:nvPr/>
          </p:nvSpPr>
          <p:spPr>
            <a:xfrm>
              <a:off x="2700975" y="1903925"/>
              <a:ext cx="275" cy="825"/>
            </a:xfrm>
            <a:custGeom>
              <a:rect b="b" l="l" r="r" t="t"/>
              <a:pathLst>
                <a:path extrusionOk="0" h="33" w="11">
                  <a:moveTo>
                    <a:pt x="10" y="1"/>
                  </a:moveTo>
                  <a:lnTo>
                    <a:pt x="10" y="1"/>
                  </a:lnTo>
                  <a:cubicBezTo>
                    <a:pt x="4" y="20"/>
                    <a:pt x="1" y="32"/>
                    <a:pt x="1" y="32"/>
                  </a:cubicBezTo>
                  <a:cubicBezTo>
                    <a:pt x="2" y="32"/>
                    <a:pt x="5" y="23"/>
                    <a:pt x="1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4"/>
            <p:cNvSpPr/>
            <p:nvPr/>
          </p:nvSpPr>
          <p:spPr>
            <a:xfrm>
              <a:off x="2586925" y="1914950"/>
              <a:ext cx="325" cy="325"/>
            </a:xfrm>
            <a:custGeom>
              <a:rect b="b" l="l" r="r" t="t"/>
              <a:pathLst>
                <a:path extrusionOk="0" h="13" w="13">
                  <a:moveTo>
                    <a:pt x="12" y="0"/>
                  </a:moveTo>
                  <a:cubicBezTo>
                    <a:pt x="0" y="0"/>
                    <a:pt x="0" y="12"/>
                    <a:pt x="0" y="12"/>
                  </a:cubicBezTo>
                  <a:lnTo>
                    <a:pt x="12"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4"/>
            <p:cNvSpPr/>
            <p:nvPr/>
          </p:nvSpPr>
          <p:spPr>
            <a:xfrm>
              <a:off x="2648525" y="1903825"/>
              <a:ext cx="1525" cy="1025"/>
            </a:xfrm>
            <a:custGeom>
              <a:rect b="b" l="l" r="r" t="t"/>
              <a:pathLst>
                <a:path extrusionOk="0" h="41" w="61">
                  <a:moveTo>
                    <a:pt x="18" y="0"/>
                  </a:moveTo>
                  <a:cubicBezTo>
                    <a:pt x="13" y="0"/>
                    <a:pt x="7" y="2"/>
                    <a:pt x="1" y="5"/>
                  </a:cubicBezTo>
                  <a:cubicBezTo>
                    <a:pt x="1" y="29"/>
                    <a:pt x="7" y="32"/>
                    <a:pt x="17" y="32"/>
                  </a:cubicBezTo>
                  <a:cubicBezTo>
                    <a:pt x="21" y="32"/>
                    <a:pt x="25" y="31"/>
                    <a:pt x="29" y="31"/>
                  </a:cubicBezTo>
                  <a:cubicBezTo>
                    <a:pt x="35" y="31"/>
                    <a:pt x="42" y="32"/>
                    <a:pt x="49" y="35"/>
                  </a:cubicBezTo>
                  <a:lnTo>
                    <a:pt x="49" y="35"/>
                  </a:lnTo>
                  <a:cubicBezTo>
                    <a:pt x="52" y="38"/>
                    <a:pt x="56" y="41"/>
                    <a:pt x="60" y="41"/>
                  </a:cubicBezTo>
                  <a:cubicBezTo>
                    <a:pt x="51" y="14"/>
                    <a:pt x="36" y="0"/>
                    <a:pt x="1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4"/>
            <p:cNvSpPr/>
            <p:nvPr/>
          </p:nvSpPr>
          <p:spPr>
            <a:xfrm>
              <a:off x="2615000" y="1909900"/>
              <a:ext cx="525" cy="700"/>
            </a:xfrm>
            <a:custGeom>
              <a:rect b="b" l="l" r="r" t="t"/>
              <a:pathLst>
                <a:path extrusionOk="0" h="28" w="21">
                  <a:moveTo>
                    <a:pt x="20" y="0"/>
                  </a:moveTo>
                  <a:lnTo>
                    <a:pt x="20" y="0"/>
                  </a:lnTo>
                  <a:cubicBezTo>
                    <a:pt x="6" y="14"/>
                    <a:pt x="1" y="28"/>
                    <a:pt x="3" y="28"/>
                  </a:cubicBezTo>
                  <a:cubicBezTo>
                    <a:pt x="4" y="28"/>
                    <a:pt x="10" y="20"/>
                    <a:pt x="2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4"/>
            <p:cNvSpPr/>
            <p:nvPr/>
          </p:nvSpPr>
          <p:spPr>
            <a:xfrm>
              <a:off x="2564300" y="1916150"/>
              <a:ext cx="925" cy="900"/>
            </a:xfrm>
            <a:custGeom>
              <a:rect b="b" l="l" r="r" t="t"/>
              <a:pathLst>
                <a:path extrusionOk="0" h="36" w="37">
                  <a:moveTo>
                    <a:pt x="24" y="0"/>
                  </a:moveTo>
                  <a:lnTo>
                    <a:pt x="0" y="36"/>
                  </a:lnTo>
                  <a:cubicBezTo>
                    <a:pt x="36" y="36"/>
                    <a:pt x="24" y="24"/>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4"/>
            <p:cNvSpPr/>
            <p:nvPr/>
          </p:nvSpPr>
          <p:spPr>
            <a:xfrm>
              <a:off x="2678300" y="1904525"/>
              <a:ext cx="1500" cy="1000"/>
            </a:xfrm>
            <a:custGeom>
              <a:rect b="b" l="l" r="r" t="t"/>
              <a:pathLst>
                <a:path extrusionOk="0" h="40" w="60">
                  <a:moveTo>
                    <a:pt x="0" y="1"/>
                  </a:moveTo>
                  <a:cubicBezTo>
                    <a:pt x="25" y="17"/>
                    <a:pt x="44" y="40"/>
                    <a:pt x="54" y="40"/>
                  </a:cubicBezTo>
                  <a:cubicBezTo>
                    <a:pt x="58" y="40"/>
                    <a:pt x="60" y="35"/>
                    <a:pt x="60" y="25"/>
                  </a:cubicBezTo>
                  <a:cubicBezTo>
                    <a:pt x="36" y="13"/>
                    <a:pt x="24"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4"/>
            <p:cNvSpPr/>
            <p:nvPr/>
          </p:nvSpPr>
          <p:spPr>
            <a:xfrm>
              <a:off x="2584525" y="1905425"/>
              <a:ext cx="325" cy="625"/>
            </a:xfrm>
            <a:custGeom>
              <a:rect b="b" l="l" r="r" t="t"/>
              <a:pathLst>
                <a:path extrusionOk="0" h="25" w="13">
                  <a:moveTo>
                    <a:pt x="13" y="0"/>
                  </a:moveTo>
                  <a:cubicBezTo>
                    <a:pt x="1" y="12"/>
                    <a:pt x="1" y="12"/>
                    <a:pt x="1" y="24"/>
                  </a:cubicBezTo>
                  <a:cubicBezTo>
                    <a:pt x="13" y="12"/>
                    <a:pt x="13" y="12"/>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4"/>
            <p:cNvSpPr/>
            <p:nvPr/>
          </p:nvSpPr>
          <p:spPr>
            <a:xfrm>
              <a:off x="2676800" y="1904075"/>
              <a:ext cx="1525" cy="925"/>
            </a:xfrm>
            <a:custGeom>
              <a:rect b="b" l="l" r="r" t="t"/>
              <a:pathLst>
                <a:path extrusionOk="0" h="37" w="61">
                  <a:moveTo>
                    <a:pt x="31" y="1"/>
                  </a:moveTo>
                  <a:cubicBezTo>
                    <a:pt x="22" y="1"/>
                    <a:pt x="13" y="7"/>
                    <a:pt x="1" y="19"/>
                  </a:cubicBezTo>
                  <a:cubicBezTo>
                    <a:pt x="1" y="19"/>
                    <a:pt x="1" y="19"/>
                    <a:pt x="1" y="19"/>
                  </a:cubicBezTo>
                  <a:lnTo>
                    <a:pt x="1" y="19"/>
                  </a:lnTo>
                  <a:cubicBezTo>
                    <a:pt x="1" y="20"/>
                    <a:pt x="1" y="21"/>
                    <a:pt x="2" y="21"/>
                  </a:cubicBezTo>
                  <a:lnTo>
                    <a:pt x="2" y="21"/>
                  </a:lnTo>
                  <a:cubicBezTo>
                    <a:pt x="8" y="31"/>
                    <a:pt x="17" y="37"/>
                    <a:pt x="26" y="37"/>
                  </a:cubicBezTo>
                  <a:cubicBezTo>
                    <a:pt x="37" y="37"/>
                    <a:pt x="49" y="31"/>
                    <a:pt x="60" y="19"/>
                  </a:cubicBezTo>
                  <a:cubicBezTo>
                    <a:pt x="49" y="7"/>
                    <a:pt x="40" y="1"/>
                    <a:pt x="3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4"/>
            <p:cNvSpPr/>
            <p:nvPr/>
          </p:nvSpPr>
          <p:spPr>
            <a:xfrm>
              <a:off x="2477675" y="1906025"/>
              <a:ext cx="925" cy="25"/>
            </a:xfrm>
            <a:custGeom>
              <a:rect b="b" l="l" r="r" t="t"/>
              <a:pathLst>
                <a:path extrusionOk="0" h="1" w="37">
                  <a:moveTo>
                    <a:pt x="1" y="0"/>
                  </a:moveTo>
                  <a:cubicBezTo>
                    <a:pt x="1" y="0"/>
                    <a:pt x="24" y="0"/>
                    <a:pt x="36" y="0"/>
                  </a:cubicBezTo>
                  <a:cubicBezTo>
                    <a:pt x="24"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4"/>
            <p:cNvSpPr/>
            <p:nvPr/>
          </p:nvSpPr>
          <p:spPr>
            <a:xfrm>
              <a:off x="2692875" y="1904300"/>
              <a:ext cx="175" cy="250"/>
            </a:xfrm>
            <a:custGeom>
              <a:rect b="b" l="l" r="r" t="t"/>
              <a:pathLst>
                <a:path extrusionOk="0" h="10" w="7">
                  <a:moveTo>
                    <a:pt x="5" y="1"/>
                  </a:moveTo>
                  <a:cubicBezTo>
                    <a:pt x="4" y="1"/>
                    <a:pt x="1" y="4"/>
                    <a:pt x="1" y="10"/>
                  </a:cubicBezTo>
                  <a:cubicBezTo>
                    <a:pt x="7" y="4"/>
                    <a:pt x="7" y="1"/>
                    <a:pt x="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4"/>
            <p:cNvSpPr/>
            <p:nvPr/>
          </p:nvSpPr>
          <p:spPr>
            <a:xfrm>
              <a:off x="2672350" y="1910175"/>
              <a:ext cx="25" cy="325"/>
            </a:xfrm>
            <a:custGeom>
              <a:rect b="b" l="l" r="r" t="t"/>
              <a:pathLst>
                <a:path extrusionOk="0" h="13" w="1">
                  <a:moveTo>
                    <a:pt x="0" y="1"/>
                  </a:moveTo>
                  <a:lnTo>
                    <a:pt x="0" y="1"/>
                  </a:lnTo>
                  <a:cubicBezTo>
                    <a:pt x="0" y="13"/>
                    <a:pt x="0" y="13"/>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4"/>
            <p:cNvSpPr/>
            <p:nvPr/>
          </p:nvSpPr>
          <p:spPr>
            <a:xfrm>
              <a:off x="2693475" y="1904300"/>
              <a:ext cx="325" cy="250"/>
            </a:xfrm>
            <a:custGeom>
              <a:rect b="b" l="l" r="r" t="t"/>
              <a:pathLst>
                <a:path extrusionOk="0" h="10" w="13">
                  <a:moveTo>
                    <a:pt x="11" y="1"/>
                  </a:moveTo>
                  <a:cubicBezTo>
                    <a:pt x="10" y="1"/>
                    <a:pt x="7" y="4"/>
                    <a:pt x="1" y="10"/>
                  </a:cubicBezTo>
                  <a:lnTo>
                    <a:pt x="13" y="10"/>
                  </a:lnTo>
                  <a:cubicBezTo>
                    <a:pt x="13" y="4"/>
                    <a:pt x="13" y="1"/>
                    <a:pt x="1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4"/>
            <p:cNvSpPr/>
            <p:nvPr/>
          </p:nvSpPr>
          <p:spPr>
            <a:xfrm>
              <a:off x="2691400" y="1904525"/>
              <a:ext cx="1500" cy="25"/>
            </a:xfrm>
            <a:custGeom>
              <a:rect b="b" l="l" r="r" t="t"/>
              <a:pathLst>
                <a:path extrusionOk="0" h="1" w="60">
                  <a:moveTo>
                    <a:pt x="60" y="1"/>
                  </a:moveTo>
                  <a:cubicBezTo>
                    <a:pt x="0" y="1"/>
                    <a:pt x="60" y="1"/>
                    <a:pt x="60" y="1"/>
                  </a:cubicBezTo>
                  <a:cubicBezTo>
                    <a:pt x="48" y="1"/>
                    <a:pt x="60"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4"/>
            <p:cNvSpPr/>
            <p:nvPr/>
          </p:nvSpPr>
          <p:spPr>
            <a:xfrm>
              <a:off x="2533200" y="1912875"/>
              <a:ext cx="450" cy="250"/>
            </a:xfrm>
            <a:custGeom>
              <a:rect b="b" l="l" r="r" t="t"/>
              <a:pathLst>
                <a:path extrusionOk="0" h="10" w="18">
                  <a:moveTo>
                    <a:pt x="6" y="0"/>
                  </a:moveTo>
                  <a:cubicBezTo>
                    <a:pt x="0" y="6"/>
                    <a:pt x="0" y="9"/>
                    <a:pt x="3" y="9"/>
                  </a:cubicBezTo>
                  <a:cubicBezTo>
                    <a:pt x="6" y="9"/>
                    <a:pt x="12" y="6"/>
                    <a:pt x="1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4"/>
            <p:cNvSpPr/>
            <p:nvPr/>
          </p:nvSpPr>
          <p:spPr>
            <a:xfrm>
              <a:off x="2638425" y="1914350"/>
              <a:ext cx="300" cy="25"/>
            </a:xfrm>
            <a:custGeom>
              <a:rect b="b" l="l" r="r" t="t"/>
              <a:pathLst>
                <a:path extrusionOk="0" h="1" w="12">
                  <a:moveTo>
                    <a:pt x="12" y="1"/>
                  </a:moveTo>
                  <a:cubicBezTo>
                    <a:pt x="0" y="1"/>
                    <a:pt x="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4"/>
            <p:cNvSpPr/>
            <p:nvPr/>
          </p:nvSpPr>
          <p:spPr>
            <a:xfrm>
              <a:off x="2614300" y="1913175"/>
              <a:ext cx="325" cy="600"/>
            </a:xfrm>
            <a:custGeom>
              <a:rect b="b" l="l" r="r" t="t"/>
              <a:pathLst>
                <a:path extrusionOk="0" h="24" w="13">
                  <a:moveTo>
                    <a:pt x="13" y="24"/>
                  </a:moveTo>
                  <a:cubicBezTo>
                    <a:pt x="1" y="12"/>
                    <a:pt x="1" y="12"/>
                    <a:pt x="1" y="0"/>
                  </a:cubicBezTo>
                  <a:cubicBezTo>
                    <a:pt x="1" y="12"/>
                    <a:pt x="1" y="12"/>
                    <a:pt x="13" y="2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4"/>
            <p:cNvSpPr/>
            <p:nvPr/>
          </p:nvSpPr>
          <p:spPr>
            <a:xfrm>
              <a:off x="2564900" y="1915850"/>
              <a:ext cx="25" cy="600"/>
            </a:xfrm>
            <a:custGeom>
              <a:rect b="b" l="l" r="r" t="t"/>
              <a:pathLst>
                <a:path extrusionOk="0" h="24" w="1">
                  <a:moveTo>
                    <a:pt x="0" y="0"/>
                  </a:moveTo>
                  <a:cubicBezTo>
                    <a:pt x="0" y="12"/>
                    <a:pt x="0" y="24"/>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4"/>
            <p:cNvSpPr/>
            <p:nvPr/>
          </p:nvSpPr>
          <p:spPr>
            <a:xfrm>
              <a:off x="2695850" y="1903925"/>
              <a:ext cx="1525" cy="925"/>
            </a:xfrm>
            <a:custGeom>
              <a:rect b="b" l="l" r="r" t="t"/>
              <a:pathLst>
                <a:path extrusionOk="0" h="37" w="61">
                  <a:moveTo>
                    <a:pt x="60" y="1"/>
                  </a:moveTo>
                  <a:cubicBezTo>
                    <a:pt x="1" y="37"/>
                    <a:pt x="60" y="1"/>
                    <a:pt x="60" y="1"/>
                  </a:cubicBezTo>
                  <a:cubicBezTo>
                    <a:pt x="60" y="1"/>
                    <a:pt x="49"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4"/>
            <p:cNvSpPr/>
            <p:nvPr/>
          </p:nvSpPr>
          <p:spPr>
            <a:xfrm>
              <a:off x="2698250" y="1906675"/>
              <a:ext cx="1500" cy="1325"/>
            </a:xfrm>
            <a:custGeom>
              <a:rect b="b" l="l" r="r" t="t"/>
              <a:pathLst>
                <a:path extrusionOk="0" h="53" w="60">
                  <a:moveTo>
                    <a:pt x="45" y="0"/>
                  </a:moveTo>
                  <a:cubicBezTo>
                    <a:pt x="41" y="0"/>
                    <a:pt x="28" y="6"/>
                    <a:pt x="0" y="22"/>
                  </a:cubicBezTo>
                  <a:cubicBezTo>
                    <a:pt x="0" y="22"/>
                    <a:pt x="0" y="22"/>
                    <a:pt x="0" y="22"/>
                  </a:cubicBezTo>
                  <a:lnTo>
                    <a:pt x="0" y="22"/>
                  </a:lnTo>
                  <a:cubicBezTo>
                    <a:pt x="0" y="32"/>
                    <a:pt x="3" y="35"/>
                    <a:pt x="6" y="35"/>
                  </a:cubicBezTo>
                  <a:lnTo>
                    <a:pt x="6" y="35"/>
                  </a:lnTo>
                  <a:cubicBezTo>
                    <a:pt x="14" y="48"/>
                    <a:pt x="23" y="53"/>
                    <a:pt x="34" y="53"/>
                  </a:cubicBezTo>
                  <a:cubicBezTo>
                    <a:pt x="42" y="53"/>
                    <a:pt x="51" y="50"/>
                    <a:pt x="60" y="46"/>
                  </a:cubicBezTo>
                  <a:cubicBezTo>
                    <a:pt x="7" y="46"/>
                    <a:pt x="58" y="0"/>
                    <a:pt x="4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4"/>
            <p:cNvSpPr/>
            <p:nvPr/>
          </p:nvSpPr>
          <p:spPr>
            <a:xfrm>
              <a:off x="2699725" y="1907450"/>
              <a:ext cx="750" cy="375"/>
            </a:xfrm>
            <a:custGeom>
              <a:rect b="b" l="l" r="r" t="t"/>
              <a:pathLst>
                <a:path extrusionOk="0" h="15" w="30">
                  <a:moveTo>
                    <a:pt x="24" y="1"/>
                  </a:moveTo>
                  <a:cubicBezTo>
                    <a:pt x="18" y="1"/>
                    <a:pt x="8" y="8"/>
                    <a:pt x="1" y="15"/>
                  </a:cubicBezTo>
                  <a:cubicBezTo>
                    <a:pt x="9" y="15"/>
                    <a:pt x="17" y="9"/>
                    <a:pt x="21" y="9"/>
                  </a:cubicBezTo>
                  <a:cubicBezTo>
                    <a:pt x="23" y="9"/>
                    <a:pt x="25" y="11"/>
                    <a:pt x="25" y="15"/>
                  </a:cubicBezTo>
                  <a:cubicBezTo>
                    <a:pt x="30" y="5"/>
                    <a:pt x="28"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4"/>
            <p:cNvSpPr/>
            <p:nvPr/>
          </p:nvSpPr>
          <p:spPr>
            <a:xfrm>
              <a:off x="2690275" y="1904025"/>
              <a:ext cx="1500" cy="1225"/>
            </a:xfrm>
            <a:custGeom>
              <a:rect b="b" l="l" r="r" t="t"/>
              <a:pathLst>
                <a:path extrusionOk="0" h="49" w="60">
                  <a:moveTo>
                    <a:pt x="56" y="1"/>
                  </a:moveTo>
                  <a:cubicBezTo>
                    <a:pt x="45" y="1"/>
                    <a:pt x="0" y="48"/>
                    <a:pt x="27" y="48"/>
                  </a:cubicBezTo>
                  <a:cubicBezTo>
                    <a:pt x="31" y="48"/>
                    <a:pt x="37" y="47"/>
                    <a:pt x="45" y="45"/>
                  </a:cubicBezTo>
                  <a:cubicBezTo>
                    <a:pt x="46" y="46"/>
                    <a:pt x="47" y="46"/>
                    <a:pt x="48" y="46"/>
                  </a:cubicBezTo>
                  <a:cubicBezTo>
                    <a:pt x="56" y="46"/>
                    <a:pt x="57" y="7"/>
                    <a:pt x="57" y="7"/>
                  </a:cubicBezTo>
                  <a:cubicBezTo>
                    <a:pt x="57" y="7"/>
                    <a:pt x="57" y="8"/>
                    <a:pt x="57" y="9"/>
                  </a:cubicBezTo>
                  <a:cubicBezTo>
                    <a:pt x="59" y="3"/>
                    <a:pt x="58" y="1"/>
                    <a:pt x="5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4"/>
            <p:cNvSpPr/>
            <p:nvPr/>
          </p:nvSpPr>
          <p:spPr>
            <a:xfrm>
              <a:off x="2694975" y="1909000"/>
              <a:ext cx="900" cy="325"/>
            </a:xfrm>
            <a:custGeom>
              <a:rect b="b" l="l" r="r" t="t"/>
              <a:pathLst>
                <a:path extrusionOk="0" h="13" w="36">
                  <a:moveTo>
                    <a:pt x="0" y="12"/>
                  </a:moveTo>
                  <a:cubicBezTo>
                    <a:pt x="12" y="12"/>
                    <a:pt x="24" y="12"/>
                    <a:pt x="36" y="0"/>
                  </a:cubicBezTo>
                  <a:cubicBezTo>
                    <a:pt x="24" y="12"/>
                    <a:pt x="12" y="12"/>
                    <a:pt x="0"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4"/>
            <p:cNvSpPr/>
            <p:nvPr/>
          </p:nvSpPr>
          <p:spPr>
            <a:xfrm>
              <a:off x="2680775" y="1909450"/>
              <a:ext cx="1125" cy="175"/>
            </a:xfrm>
            <a:custGeom>
              <a:rect b="b" l="l" r="r" t="t"/>
              <a:pathLst>
                <a:path extrusionOk="0" h="7" w="45">
                  <a:moveTo>
                    <a:pt x="43" y="1"/>
                  </a:moveTo>
                  <a:cubicBezTo>
                    <a:pt x="40" y="1"/>
                    <a:pt x="1" y="6"/>
                    <a:pt x="9" y="6"/>
                  </a:cubicBezTo>
                  <a:cubicBezTo>
                    <a:pt x="36" y="2"/>
                    <a:pt x="44" y="1"/>
                    <a:pt x="4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4"/>
            <p:cNvSpPr/>
            <p:nvPr/>
          </p:nvSpPr>
          <p:spPr>
            <a:xfrm>
              <a:off x="2685150" y="1911450"/>
              <a:ext cx="175" cy="1150"/>
            </a:xfrm>
            <a:custGeom>
              <a:rect b="b" l="l" r="r" t="t"/>
              <a:pathLst>
                <a:path extrusionOk="0" h="46" w="7">
                  <a:moveTo>
                    <a:pt x="5" y="0"/>
                  </a:moveTo>
                  <a:cubicBezTo>
                    <a:pt x="4" y="0"/>
                    <a:pt x="0" y="19"/>
                    <a:pt x="0" y="45"/>
                  </a:cubicBezTo>
                  <a:cubicBezTo>
                    <a:pt x="6" y="13"/>
                    <a:pt x="6" y="0"/>
                    <a:pt x="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4"/>
            <p:cNvSpPr/>
            <p:nvPr/>
          </p:nvSpPr>
          <p:spPr>
            <a:xfrm>
              <a:off x="2648525" y="1914350"/>
              <a:ext cx="2125" cy="1650"/>
            </a:xfrm>
            <a:custGeom>
              <a:rect b="b" l="l" r="r" t="t"/>
              <a:pathLst>
                <a:path extrusionOk="0" h="66" w="85">
                  <a:moveTo>
                    <a:pt x="48" y="1"/>
                  </a:moveTo>
                  <a:cubicBezTo>
                    <a:pt x="13" y="1"/>
                    <a:pt x="1" y="24"/>
                    <a:pt x="13" y="60"/>
                  </a:cubicBezTo>
                  <a:cubicBezTo>
                    <a:pt x="13" y="60"/>
                    <a:pt x="13" y="60"/>
                    <a:pt x="13" y="60"/>
                  </a:cubicBezTo>
                  <a:lnTo>
                    <a:pt x="13" y="60"/>
                  </a:lnTo>
                  <a:cubicBezTo>
                    <a:pt x="15" y="61"/>
                    <a:pt x="17" y="62"/>
                    <a:pt x="19" y="63"/>
                  </a:cubicBezTo>
                  <a:lnTo>
                    <a:pt x="19" y="63"/>
                  </a:lnTo>
                  <a:cubicBezTo>
                    <a:pt x="25" y="64"/>
                    <a:pt x="30" y="65"/>
                    <a:pt x="33" y="65"/>
                  </a:cubicBezTo>
                  <a:cubicBezTo>
                    <a:pt x="58" y="65"/>
                    <a:pt x="49" y="31"/>
                    <a:pt x="68" y="31"/>
                  </a:cubicBezTo>
                  <a:cubicBezTo>
                    <a:pt x="72" y="31"/>
                    <a:pt x="77" y="33"/>
                    <a:pt x="84" y="36"/>
                  </a:cubicBezTo>
                  <a:cubicBezTo>
                    <a:pt x="72" y="24"/>
                    <a:pt x="60" y="13"/>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4"/>
            <p:cNvSpPr/>
            <p:nvPr/>
          </p:nvSpPr>
          <p:spPr>
            <a:xfrm>
              <a:off x="2473575" y="1904775"/>
              <a:ext cx="850" cy="375"/>
            </a:xfrm>
            <a:custGeom>
              <a:rect b="b" l="l" r="r" t="t"/>
              <a:pathLst>
                <a:path extrusionOk="0" h="15" w="34">
                  <a:moveTo>
                    <a:pt x="1" y="1"/>
                  </a:moveTo>
                  <a:cubicBezTo>
                    <a:pt x="0" y="1"/>
                    <a:pt x="8" y="4"/>
                    <a:pt x="34" y="15"/>
                  </a:cubicBezTo>
                  <a:cubicBezTo>
                    <a:pt x="20" y="8"/>
                    <a:pt x="2"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4"/>
            <p:cNvSpPr/>
            <p:nvPr/>
          </p:nvSpPr>
          <p:spPr>
            <a:xfrm>
              <a:off x="2471725" y="1905275"/>
              <a:ext cx="950" cy="1375"/>
            </a:xfrm>
            <a:custGeom>
              <a:rect b="b" l="l" r="r" t="t"/>
              <a:pathLst>
                <a:path extrusionOk="0" h="55" w="38">
                  <a:moveTo>
                    <a:pt x="35" y="0"/>
                  </a:moveTo>
                  <a:cubicBezTo>
                    <a:pt x="34" y="0"/>
                    <a:pt x="31" y="5"/>
                    <a:pt x="24" y="18"/>
                  </a:cubicBezTo>
                  <a:cubicBezTo>
                    <a:pt x="1" y="42"/>
                    <a:pt x="1" y="54"/>
                    <a:pt x="36" y="54"/>
                  </a:cubicBezTo>
                  <a:cubicBezTo>
                    <a:pt x="28" y="37"/>
                    <a:pt x="38" y="0"/>
                    <a:pt x="3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4"/>
            <p:cNvSpPr/>
            <p:nvPr/>
          </p:nvSpPr>
          <p:spPr>
            <a:xfrm>
              <a:off x="2594125" y="1916850"/>
              <a:ext cx="550" cy="500"/>
            </a:xfrm>
            <a:custGeom>
              <a:rect b="b" l="l" r="r" t="t"/>
              <a:pathLst>
                <a:path extrusionOk="0" h="20" w="22">
                  <a:moveTo>
                    <a:pt x="7" y="1"/>
                  </a:moveTo>
                  <a:cubicBezTo>
                    <a:pt x="0" y="1"/>
                    <a:pt x="0" y="12"/>
                    <a:pt x="22" y="20"/>
                  </a:cubicBezTo>
                  <a:cubicBezTo>
                    <a:pt x="17" y="6"/>
                    <a:pt x="11" y="1"/>
                    <a:pt x="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4"/>
            <p:cNvSpPr/>
            <p:nvPr/>
          </p:nvSpPr>
          <p:spPr>
            <a:xfrm>
              <a:off x="2582150" y="1915250"/>
              <a:ext cx="625" cy="1500"/>
            </a:xfrm>
            <a:custGeom>
              <a:rect b="b" l="l" r="r" t="t"/>
              <a:pathLst>
                <a:path extrusionOk="0" h="60" w="25">
                  <a:moveTo>
                    <a:pt x="1" y="0"/>
                  </a:moveTo>
                  <a:cubicBezTo>
                    <a:pt x="25" y="60"/>
                    <a:pt x="25" y="6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4"/>
            <p:cNvSpPr/>
            <p:nvPr/>
          </p:nvSpPr>
          <p:spPr>
            <a:xfrm>
              <a:off x="2572325" y="1917425"/>
              <a:ext cx="1225" cy="825"/>
            </a:xfrm>
            <a:custGeom>
              <a:rect b="b" l="l" r="r" t="t"/>
              <a:pathLst>
                <a:path extrusionOk="0" h="33" w="49">
                  <a:moveTo>
                    <a:pt x="6" y="0"/>
                  </a:moveTo>
                  <a:cubicBezTo>
                    <a:pt x="2" y="0"/>
                    <a:pt x="1" y="8"/>
                    <a:pt x="1" y="32"/>
                  </a:cubicBezTo>
                  <a:cubicBezTo>
                    <a:pt x="10" y="32"/>
                    <a:pt x="27" y="25"/>
                    <a:pt x="40" y="22"/>
                  </a:cubicBezTo>
                  <a:lnTo>
                    <a:pt x="40" y="22"/>
                  </a:lnTo>
                  <a:cubicBezTo>
                    <a:pt x="40" y="22"/>
                    <a:pt x="40" y="22"/>
                    <a:pt x="40" y="22"/>
                  </a:cubicBezTo>
                  <a:cubicBezTo>
                    <a:pt x="43" y="22"/>
                    <a:pt x="46" y="21"/>
                    <a:pt x="48" y="21"/>
                  </a:cubicBezTo>
                  <a:cubicBezTo>
                    <a:pt x="46" y="21"/>
                    <a:pt x="43" y="21"/>
                    <a:pt x="40" y="22"/>
                  </a:cubicBezTo>
                  <a:lnTo>
                    <a:pt x="40" y="22"/>
                  </a:lnTo>
                  <a:cubicBezTo>
                    <a:pt x="22" y="21"/>
                    <a:pt x="11" y="0"/>
                    <a:pt x="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4"/>
            <p:cNvSpPr/>
            <p:nvPr/>
          </p:nvSpPr>
          <p:spPr>
            <a:xfrm>
              <a:off x="2466075" y="2079250"/>
              <a:ext cx="900" cy="25"/>
            </a:xfrm>
            <a:custGeom>
              <a:rect b="b" l="l" r="r" t="t"/>
              <a:pathLst>
                <a:path extrusionOk="0" h="1" w="36">
                  <a:moveTo>
                    <a:pt x="0" y="1"/>
                  </a:moveTo>
                  <a:cubicBezTo>
                    <a:pt x="0" y="1"/>
                    <a:pt x="36" y="1"/>
                    <a:pt x="36" y="1"/>
                  </a:cubicBezTo>
                  <a:cubicBezTo>
                    <a:pt x="36"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4"/>
            <p:cNvSpPr/>
            <p:nvPr/>
          </p:nvSpPr>
          <p:spPr>
            <a:xfrm>
              <a:off x="2463975" y="2078650"/>
              <a:ext cx="925" cy="25"/>
            </a:xfrm>
            <a:custGeom>
              <a:rect b="b" l="l" r="r" t="t"/>
              <a:pathLst>
                <a:path extrusionOk="0" h="1" w="37">
                  <a:moveTo>
                    <a:pt x="37" y="1"/>
                  </a:moveTo>
                  <a:cubicBezTo>
                    <a:pt x="1" y="1"/>
                    <a:pt x="1" y="1"/>
                    <a:pt x="3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4"/>
            <p:cNvSpPr/>
            <p:nvPr/>
          </p:nvSpPr>
          <p:spPr>
            <a:xfrm>
              <a:off x="2463625" y="2078075"/>
              <a:ext cx="1175" cy="225"/>
            </a:xfrm>
            <a:custGeom>
              <a:rect b="b" l="l" r="r" t="t"/>
              <a:pathLst>
                <a:path extrusionOk="0" h="9" w="47">
                  <a:moveTo>
                    <a:pt x="27" y="0"/>
                  </a:moveTo>
                  <a:cubicBezTo>
                    <a:pt x="3" y="6"/>
                    <a:pt x="0" y="9"/>
                    <a:pt x="5" y="9"/>
                  </a:cubicBezTo>
                  <a:cubicBezTo>
                    <a:pt x="8" y="9"/>
                    <a:pt x="14" y="8"/>
                    <a:pt x="20" y="5"/>
                  </a:cubicBezTo>
                  <a:lnTo>
                    <a:pt x="20" y="5"/>
                  </a:lnTo>
                  <a:cubicBezTo>
                    <a:pt x="30" y="4"/>
                    <a:pt x="46" y="0"/>
                    <a:pt x="2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4"/>
            <p:cNvSpPr/>
            <p:nvPr/>
          </p:nvSpPr>
          <p:spPr>
            <a:xfrm>
              <a:off x="2466975" y="2078075"/>
              <a:ext cx="300" cy="25"/>
            </a:xfrm>
            <a:custGeom>
              <a:rect b="b" l="l" r="r" t="t"/>
              <a:pathLst>
                <a:path extrusionOk="0" h="1" w="12">
                  <a:moveTo>
                    <a:pt x="12" y="0"/>
                  </a:moveTo>
                  <a:cubicBezTo>
                    <a:pt x="12" y="0"/>
                    <a:pt x="0" y="0"/>
                    <a:pt x="12" y="0"/>
                  </a:cubicBezTo>
                  <a:cubicBezTo>
                    <a:pt x="12" y="0"/>
                    <a:pt x="12"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4"/>
            <p:cNvSpPr/>
            <p:nvPr/>
          </p:nvSpPr>
          <p:spPr>
            <a:xfrm>
              <a:off x="2467250" y="2078075"/>
              <a:ext cx="625" cy="25"/>
            </a:xfrm>
            <a:custGeom>
              <a:rect b="b" l="l" r="r" t="t"/>
              <a:pathLst>
                <a:path extrusionOk="0" h="1" w="25">
                  <a:moveTo>
                    <a:pt x="1" y="0"/>
                  </a:moveTo>
                  <a:cubicBezTo>
                    <a:pt x="1" y="0"/>
                    <a:pt x="25"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4"/>
            <p:cNvSpPr/>
            <p:nvPr/>
          </p:nvSpPr>
          <p:spPr>
            <a:xfrm>
              <a:off x="2466975" y="2077625"/>
              <a:ext cx="1325" cy="175"/>
            </a:xfrm>
            <a:custGeom>
              <a:rect b="b" l="l" r="r" t="t"/>
              <a:pathLst>
                <a:path extrusionOk="0" h="7" w="53">
                  <a:moveTo>
                    <a:pt x="48" y="1"/>
                  </a:moveTo>
                  <a:cubicBezTo>
                    <a:pt x="45" y="1"/>
                    <a:pt x="32" y="2"/>
                    <a:pt x="0" y="6"/>
                  </a:cubicBezTo>
                  <a:cubicBezTo>
                    <a:pt x="16" y="6"/>
                    <a:pt x="53"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4"/>
            <p:cNvSpPr/>
            <p:nvPr/>
          </p:nvSpPr>
          <p:spPr>
            <a:xfrm>
              <a:off x="2466075" y="2077775"/>
              <a:ext cx="325" cy="25"/>
            </a:xfrm>
            <a:custGeom>
              <a:rect b="b" l="l" r="r" t="t"/>
              <a:pathLst>
                <a:path extrusionOk="0" h="1" w="13">
                  <a:moveTo>
                    <a:pt x="0" y="0"/>
                  </a:moveTo>
                  <a:lnTo>
                    <a:pt x="12" y="0"/>
                  </a:lnTo>
                  <a:cubicBezTo>
                    <a:pt x="12"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4"/>
            <p:cNvSpPr/>
            <p:nvPr/>
          </p:nvSpPr>
          <p:spPr>
            <a:xfrm>
              <a:off x="2465475" y="2077775"/>
              <a:ext cx="1225" cy="25"/>
            </a:xfrm>
            <a:custGeom>
              <a:rect b="b" l="l" r="r" t="t"/>
              <a:pathLst>
                <a:path extrusionOk="0" h="1" w="49">
                  <a:moveTo>
                    <a:pt x="48" y="0"/>
                  </a:moveTo>
                  <a:cubicBezTo>
                    <a:pt x="0" y="0"/>
                    <a:pt x="24" y="0"/>
                    <a:pt x="48" y="0"/>
                  </a:cubicBezTo>
                  <a:cubicBezTo>
                    <a:pt x="48" y="0"/>
                    <a:pt x="36"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4"/>
            <p:cNvSpPr/>
            <p:nvPr/>
          </p:nvSpPr>
          <p:spPr>
            <a:xfrm>
              <a:off x="2465475" y="2077775"/>
              <a:ext cx="1075" cy="250"/>
            </a:xfrm>
            <a:custGeom>
              <a:rect b="b" l="l" r="r" t="t"/>
              <a:pathLst>
                <a:path extrusionOk="0" h="10" w="43">
                  <a:moveTo>
                    <a:pt x="0" y="0"/>
                  </a:moveTo>
                  <a:cubicBezTo>
                    <a:pt x="6" y="6"/>
                    <a:pt x="18" y="9"/>
                    <a:pt x="27" y="9"/>
                  </a:cubicBezTo>
                  <a:cubicBezTo>
                    <a:pt x="36" y="9"/>
                    <a:pt x="42" y="6"/>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4"/>
            <p:cNvSpPr/>
            <p:nvPr/>
          </p:nvSpPr>
          <p:spPr>
            <a:xfrm>
              <a:off x="2462600" y="2078075"/>
              <a:ext cx="725" cy="275"/>
            </a:xfrm>
            <a:custGeom>
              <a:rect b="b" l="l" r="r" t="t"/>
              <a:pathLst>
                <a:path extrusionOk="0" h="11" w="29">
                  <a:moveTo>
                    <a:pt x="20" y="0"/>
                  </a:moveTo>
                  <a:cubicBezTo>
                    <a:pt x="4" y="8"/>
                    <a:pt x="0" y="11"/>
                    <a:pt x="2" y="11"/>
                  </a:cubicBezTo>
                  <a:cubicBezTo>
                    <a:pt x="4" y="11"/>
                    <a:pt x="28" y="0"/>
                    <a:pt x="2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4"/>
            <p:cNvSpPr/>
            <p:nvPr/>
          </p:nvSpPr>
          <p:spPr>
            <a:xfrm>
              <a:off x="2466400" y="2077175"/>
              <a:ext cx="1475" cy="150"/>
            </a:xfrm>
            <a:custGeom>
              <a:rect b="b" l="l" r="r" t="t"/>
              <a:pathLst>
                <a:path extrusionOk="0" h="6" w="59">
                  <a:moveTo>
                    <a:pt x="59" y="0"/>
                  </a:moveTo>
                  <a:cubicBezTo>
                    <a:pt x="43" y="0"/>
                    <a:pt x="1" y="6"/>
                    <a:pt x="6" y="6"/>
                  </a:cubicBezTo>
                  <a:cubicBezTo>
                    <a:pt x="8" y="6"/>
                    <a:pt x="23" y="4"/>
                    <a:pt x="5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4"/>
            <p:cNvSpPr/>
            <p:nvPr/>
          </p:nvSpPr>
          <p:spPr>
            <a:xfrm>
              <a:off x="2466075" y="2077175"/>
              <a:ext cx="625" cy="25"/>
            </a:xfrm>
            <a:custGeom>
              <a:rect b="b" l="l" r="r" t="t"/>
              <a:pathLst>
                <a:path extrusionOk="0" h="1" w="25">
                  <a:moveTo>
                    <a:pt x="24" y="0"/>
                  </a:moveTo>
                  <a:lnTo>
                    <a:pt x="0" y="0"/>
                  </a:lnTo>
                  <a:cubicBezTo>
                    <a:pt x="0"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4"/>
            <p:cNvSpPr/>
            <p:nvPr/>
          </p:nvSpPr>
          <p:spPr>
            <a:xfrm>
              <a:off x="2464575" y="2077475"/>
              <a:ext cx="1225" cy="325"/>
            </a:xfrm>
            <a:custGeom>
              <a:rect b="b" l="l" r="r" t="t"/>
              <a:pathLst>
                <a:path extrusionOk="0" h="13" w="49">
                  <a:moveTo>
                    <a:pt x="1" y="0"/>
                  </a:moveTo>
                  <a:cubicBezTo>
                    <a:pt x="48" y="12"/>
                    <a:pt x="48"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4"/>
            <p:cNvSpPr/>
            <p:nvPr/>
          </p:nvSpPr>
          <p:spPr>
            <a:xfrm>
              <a:off x="2467250" y="2076875"/>
              <a:ext cx="1225" cy="325"/>
            </a:xfrm>
            <a:custGeom>
              <a:rect b="b" l="l" r="r" t="t"/>
              <a:pathLst>
                <a:path extrusionOk="0" h="13" w="49">
                  <a:moveTo>
                    <a:pt x="1" y="0"/>
                  </a:moveTo>
                  <a:cubicBezTo>
                    <a:pt x="49" y="12"/>
                    <a:pt x="49"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4"/>
            <p:cNvSpPr/>
            <p:nvPr/>
          </p:nvSpPr>
          <p:spPr>
            <a:xfrm>
              <a:off x="2467600" y="2076500"/>
              <a:ext cx="1800" cy="175"/>
            </a:xfrm>
            <a:custGeom>
              <a:rect b="b" l="l" r="r" t="t"/>
              <a:pathLst>
                <a:path extrusionOk="0" h="7" w="72">
                  <a:moveTo>
                    <a:pt x="6" y="0"/>
                  </a:moveTo>
                  <a:cubicBezTo>
                    <a:pt x="1" y="0"/>
                    <a:pt x="1" y="1"/>
                    <a:pt x="11" y="4"/>
                  </a:cubicBezTo>
                  <a:cubicBezTo>
                    <a:pt x="38" y="6"/>
                    <a:pt x="52" y="7"/>
                    <a:pt x="57" y="7"/>
                  </a:cubicBezTo>
                  <a:cubicBezTo>
                    <a:pt x="71" y="7"/>
                    <a:pt x="20" y="0"/>
                    <a:pt x="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4"/>
            <p:cNvSpPr/>
            <p:nvPr/>
          </p:nvSpPr>
          <p:spPr>
            <a:xfrm>
              <a:off x="2466025" y="2077175"/>
              <a:ext cx="950" cy="150"/>
            </a:xfrm>
            <a:custGeom>
              <a:rect b="b" l="l" r="r" t="t"/>
              <a:pathLst>
                <a:path extrusionOk="0" h="6" w="38">
                  <a:moveTo>
                    <a:pt x="38" y="0"/>
                  </a:moveTo>
                  <a:cubicBezTo>
                    <a:pt x="22" y="0"/>
                    <a:pt x="1" y="6"/>
                    <a:pt x="6" y="6"/>
                  </a:cubicBezTo>
                  <a:cubicBezTo>
                    <a:pt x="9" y="6"/>
                    <a:pt x="18" y="4"/>
                    <a:pt x="3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4"/>
            <p:cNvSpPr/>
            <p:nvPr/>
          </p:nvSpPr>
          <p:spPr>
            <a:xfrm>
              <a:off x="2466075" y="2077050"/>
              <a:ext cx="275" cy="150"/>
            </a:xfrm>
            <a:custGeom>
              <a:rect b="b" l="l" r="r" t="t"/>
              <a:pathLst>
                <a:path extrusionOk="0" h="6" w="11">
                  <a:moveTo>
                    <a:pt x="8" y="0"/>
                  </a:moveTo>
                  <a:cubicBezTo>
                    <a:pt x="7" y="0"/>
                    <a:pt x="4" y="1"/>
                    <a:pt x="0" y="5"/>
                  </a:cubicBezTo>
                  <a:cubicBezTo>
                    <a:pt x="8" y="5"/>
                    <a:pt x="11" y="0"/>
                    <a:pt x="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4"/>
            <p:cNvSpPr/>
            <p:nvPr/>
          </p:nvSpPr>
          <p:spPr>
            <a:xfrm>
              <a:off x="2463700" y="2077325"/>
              <a:ext cx="1500" cy="175"/>
            </a:xfrm>
            <a:custGeom>
              <a:rect b="b" l="l" r="r" t="t"/>
              <a:pathLst>
                <a:path extrusionOk="0" h="7" w="60">
                  <a:moveTo>
                    <a:pt x="23" y="1"/>
                  </a:moveTo>
                  <a:cubicBezTo>
                    <a:pt x="16" y="1"/>
                    <a:pt x="8" y="2"/>
                    <a:pt x="0" y="6"/>
                  </a:cubicBezTo>
                  <a:lnTo>
                    <a:pt x="60" y="6"/>
                  </a:lnTo>
                  <a:cubicBezTo>
                    <a:pt x="52" y="6"/>
                    <a:pt x="38" y="1"/>
                    <a:pt x="2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4"/>
            <p:cNvSpPr/>
            <p:nvPr/>
          </p:nvSpPr>
          <p:spPr>
            <a:xfrm>
              <a:off x="2463975" y="2077175"/>
              <a:ext cx="1825" cy="25"/>
            </a:xfrm>
            <a:custGeom>
              <a:rect b="b" l="l" r="r" t="t"/>
              <a:pathLst>
                <a:path extrusionOk="0" h="1" w="73">
                  <a:moveTo>
                    <a:pt x="72" y="0"/>
                  </a:moveTo>
                  <a:cubicBezTo>
                    <a:pt x="60" y="0"/>
                    <a:pt x="1" y="0"/>
                    <a:pt x="72" y="0"/>
                  </a:cubicBezTo>
                  <a:cubicBezTo>
                    <a:pt x="72" y="0"/>
                    <a:pt x="60" y="0"/>
                    <a:pt x="7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4"/>
            <p:cNvSpPr/>
            <p:nvPr/>
          </p:nvSpPr>
          <p:spPr>
            <a:xfrm>
              <a:off x="2464875" y="2077175"/>
              <a:ext cx="925" cy="25"/>
            </a:xfrm>
            <a:custGeom>
              <a:rect b="b" l="l" r="r" t="t"/>
              <a:pathLst>
                <a:path extrusionOk="0" h="1" w="37">
                  <a:moveTo>
                    <a:pt x="1" y="0"/>
                  </a:moveTo>
                  <a:cubicBezTo>
                    <a:pt x="13" y="0"/>
                    <a:pt x="36"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4"/>
            <p:cNvSpPr/>
            <p:nvPr/>
          </p:nvSpPr>
          <p:spPr>
            <a:xfrm>
              <a:off x="2466275" y="2076575"/>
              <a:ext cx="425" cy="150"/>
            </a:xfrm>
            <a:custGeom>
              <a:rect b="b" l="l" r="r" t="t"/>
              <a:pathLst>
                <a:path extrusionOk="0" h="6" w="17">
                  <a:moveTo>
                    <a:pt x="16" y="1"/>
                  </a:moveTo>
                  <a:cubicBezTo>
                    <a:pt x="0" y="1"/>
                    <a:pt x="6" y="6"/>
                    <a:pt x="11" y="6"/>
                  </a:cubicBezTo>
                  <a:cubicBezTo>
                    <a:pt x="13" y="6"/>
                    <a:pt x="16" y="4"/>
                    <a:pt x="1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4"/>
            <p:cNvSpPr/>
            <p:nvPr/>
          </p:nvSpPr>
          <p:spPr>
            <a:xfrm>
              <a:off x="2466075" y="2076875"/>
              <a:ext cx="325" cy="25"/>
            </a:xfrm>
            <a:custGeom>
              <a:rect b="b" l="l" r="r" t="t"/>
              <a:pathLst>
                <a:path extrusionOk="0" h="1" w="13">
                  <a:moveTo>
                    <a:pt x="12" y="0"/>
                  </a:moveTo>
                  <a:lnTo>
                    <a:pt x="12" y="0"/>
                  </a:ln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4"/>
            <p:cNvSpPr/>
            <p:nvPr/>
          </p:nvSpPr>
          <p:spPr>
            <a:xfrm>
              <a:off x="2465775" y="2076275"/>
              <a:ext cx="325" cy="25"/>
            </a:xfrm>
            <a:custGeom>
              <a:rect b="b" l="l" r="r" t="t"/>
              <a:pathLst>
                <a:path extrusionOk="0" h="1" w="13">
                  <a:moveTo>
                    <a:pt x="12" y="1"/>
                  </a:moveTo>
                  <a:cubicBezTo>
                    <a:pt x="0"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4"/>
            <p:cNvSpPr/>
            <p:nvPr/>
          </p:nvSpPr>
          <p:spPr>
            <a:xfrm>
              <a:off x="2465475" y="2076875"/>
              <a:ext cx="625" cy="25"/>
            </a:xfrm>
            <a:custGeom>
              <a:rect b="b" l="l" r="r" t="t"/>
              <a:pathLst>
                <a:path extrusionOk="0" h="1" w="25">
                  <a:moveTo>
                    <a:pt x="24" y="0"/>
                  </a:moveTo>
                  <a:cubicBezTo>
                    <a:pt x="12" y="0"/>
                    <a:pt x="0" y="0"/>
                    <a:pt x="24" y="0"/>
                  </a:cubicBezTo>
                  <a:cubicBezTo>
                    <a:pt x="12"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4"/>
            <p:cNvSpPr/>
            <p:nvPr/>
          </p:nvSpPr>
          <p:spPr>
            <a:xfrm>
              <a:off x="2466375" y="2076575"/>
              <a:ext cx="600" cy="25"/>
            </a:xfrm>
            <a:custGeom>
              <a:rect b="b" l="l" r="r" t="t"/>
              <a:pathLst>
                <a:path extrusionOk="0" h="1" w="24">
                  <a:moveTo>
                    <a:pt x="24" y="1"/>
                  </a:moveTo>
                  <a:cubicBezTo>
                    <a:pt x="12" y="1"/>
                    <a:pt x="12" y="1"/>
                    <a:pt x="0" y="1"/>
                  </a:cubicBezTo>
                  <a:cubicBezTo>
                    <a:pt x="12" y="1"/>
                    <a:pt x="24"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4"/>
            <p:cNvSpPr/>
            <p:nvPr/>
          </p:nvSpPr>
          <p:spPr>
            <a:xfrm>
              <a:off x="2466375" y="2076875"/>
              <a:ext cx="325" cy="25"/>
            </a:xfrm>
            <a:custGeom>
              <a:rect b="b" l="l" r="r" t="t"/>
              <a:pathLst>
                <a:path extrusionOk="0" h="1" w="13">
                  <a:moveTo>
                    <a:pt x="0" y="0"/>
                  </a:moveTo>
                  <a:lnTo>
                    <a:pt x="12" y="0"/>
                  </a:lnTo>
                  <a:cubicBezTo>
                    <a:pt x="12"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4"/>
            <p:cNvSpPr/>
            <p:nvPr/>
          </p:nvSpPr>
          <p:spPr>
            <a:xfrm>
              <a:off x="2465475" y="2076875"/>
              <a:ext cx="925" cy="25"/>
            </a:xfrm>
            <a:custGeom>
              <a:rect b="b" l="l" r="r" t="t"/>
              <a:pathLst>
                <a:path extrusionOk="0" h="1" w="37">
                  <a:moveTo>
                    <a:pt x="36" y="0"/>
                  </a:moveTo>
                  <a:cubicBezTo>
                    <a:pt x="0" y="0"/>
                    <a:pt x="36" y="0"/>
                    <a:pt x="36" y="0"/>
                  </a:cubicBezTo>
                  <a:cubicBezTo>
                    <a:pt x="36" y="0"/>
                    <a:pt x="36" y="0"/>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4"/>
            <p:cNvSpPr/>
            <p:nvPr/>
          </p:nvSpPr>
          <p:spPr>
            <a:xfrm>
              <a:off x="2461300" y="2075975"/>
              <a:ext cx="4800" cy="325"/>
            </a:xfrm>
            <a:custGeom>
              <a:rect b="b" l="l" r="r" t="t"/>
              <a:pathLst>
                <a:path extrusionOk="0" h="13" w="192">
                  <a:moveTo>
                    <a:pt x="1" y="1"/>
                  </a:moveTo>
                  <a:cubicBezTo>
                    <a:pt x="1" y="1"/>
                    <a:pt x="1" y="13"/>
                    <a:pt x="13" y="13"/>
                  </a:cubicBezTo>
                  <a:lnTo>
                    <a:pt x="84" y="13"/>
                  </a:lnTo>
                  <a:cubicBezTo>
                    <a:pt x="84" y="1"/>
                    <a:pt x="96" y="1"/>
                    <a:pt x="108" y="1"/>
                  </a:cubicBezTo>
                  <a:close/>
                  <a:moveTo>
                    <a:pt x="138" y="4"/>
                  </a:moveTo>
                  <a:cubicBezTo>
                    <a:pt x="120" y="4"/>
                    <a:pt x="102" y="7"/>
                    <a:pt x="84" y="13"/>
                  </a:cubicBezTo>
                  <a:lnTo>
                    <a:pt x="191" y="13"/>
                  </a:lnTo>
                  <a:cubicBezTo>
                    <a:pt x="173" y="7"/>
                    <a:pt x="156" y="4"/>
                    <a:pt x="138"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4"/>
            <p:cNvSpPr/>
            <p:nvPr/>
          </p:nvSpPr>
          <p:spPr>
            <a:xfrm>
              <a:off x="2465775" y="2076150"/>
              <a:ext cx="1350" cy="150"/>
            </a:xfrm>
            <a:custGeom>
              <a:rect b="b" l="l" r="r" t="t"/>
              <a:pathLst>
                <a:path extrusionOk="0" h="6" w="54">
                  <a:moveTo>
                    <a:pt x="45" y="0"/>
                  </a:moveTo>
                  <a:cubicBezTo>
                    <a:pt x="41" y="0"/>
                    <a:pt x="28" y="2"/>
                    <a:pt x="0" y="6"/>
                  </a:cubicBezTo>
                  <a:cubicBezTo>
                    <a:pt x="24" y="6"/>
                    <a:pt x="53" y="0"/>
                    <a:pt x="4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4"/>
            <p:cNvSpPr/>
            <p:nvPr/>
          </p:nvSpPr>
          <p:spPr>
            <a:xfrm>
              <a:off x="2463975" y="2076350"/>
              <a:ext cx="2425" cy="250"/>
            </a:xfrm>
            <a:custGeom>
              <a:rect b="b" l="l" r="r" t="t"/>
              <a:pathLst>
                <a:path extrusionOk="0" h="10" w="97">
                  <a:moveTo>
                    <a:pt x="66" y="1"/>
                  </a:moveTo>
                  <a:cubicBezTo>
                    <a:pt x="57" y="1"/>
                    <a:pt x="43" y="4"/>
                    <a:pt x="1" y="10"/>
                  </a:cubicBezTo>
                  <a:lnTo>
                    <a:pt x="96" y="10"/>
                  </a:lnTo>
                  <a:cubicBezTo>
                    <a:pt x="78" y="4"/>
                    <a:pt x="75" y="1"/>
                    <a:pt x="6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4"/>
            <p:cNvSpPr/>
            <p:nvPr/>
          </p:nvSpPr>
          <p:spPr>
            <a:xfrm>
              <a:off x="2463975" y="2077175"/>
              <a:ext cx="325" cy="25"/>
            </a:xfrm>
            <a:custGeom>
              <a:rect b="b" l="l" r="r" t="t"/>
              <a:pathLst>
                <a:path extrusionOk="0" h="1" w="13">
                  <a:moveTo>
                    <a:pt x="1" y="0"/>
                  </a:moveTo>
                  <a:cubicBezTo>
                    <a:pt x="13" y="0"/>
                    <a:pt x="13" y="0"/>
                    <a:pt x="13" y="0"/>
                  </a:cubicBez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4"/>
            <p:cNvSpPr/>
            <p:nvPr/>
          </p:nvSpPr>
          <p:spPr>
            <a:xfrm>
              <a:off x="2461925" y="2077175"/>
              <a:ext cx="1200" cy="375"/>
            </a:xfrm>
            <a:custGeom>
              <a:rect b="b" l="l" r="r" t="t"/>
              <a:pathLst>
                <a:path extrusionOk="0" h="15" w="48">
                  <a:moveTo>
                    <a:pt x="23" y="0"/>
                  </a:moveTo>
                  <a:cubicBezTo>
                    <a:pt x="28" y="1"/>
                    <a:pt x="31" y="3"/>
                    <a:pt x="33" y="4"/>
                  </a:cubicBezTo>
                  <a:lnTo>
                    <a:pt x="33" y="4"/>
                  </a:lnTo>
                  <a:cubicBezTo>
                    <a:pt x="37" y="3"/>
                    <a:pt x="42" y="2"/>
                    <a:pt x="47" y="0"/>
                  </a:cubicBezTo>
                  <a:close/>
                  <a:moveTo>
                    <a:pt x="33" y="4"/>
                  </a:moveTo>
                  <a:cubicBezTo>
                    <a:pt x="1" y="11"/>
                    <a:pt x="0" y="14"/>
                    <a:pt x="8" y="14"/>
                  </a:cubicBezTo>
                  <a:cubicBezTo>
                    <a:pt x="17" y="14"/>
                    <a:pt x="41" y="9"/>
                    <a:pt x="33"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4"/>
            <p:cNvSpPr/>
            <p:nvPr/>
          </p:nvSpPr>
          <p:spPr>
            <a:xfrm>
              <a:off x="2462500" y="2076875"/>
              <a:ext cx="1500" cy="25"/>
            </a:xfrm>
            <a:custGeom>
              <a:rect b="b" l="l" r="r" t="t"/>
              <a:pathLst>
                <a:path extrusionOk="0" h="1" w="60">
                  <a:moveTo>
                    <a:pt x="60" y="0"/>
                  </a:moveTo>
                  <a:cubicBezTo>
                    <a:pt x="12" y="0"/>
                    <a:pt x="0" y="0"/>
                    <a:pt x="60" y="0"/>
                  </a:cubicBezTo>
                  <a:cubicBezTo>
                    <a:pt x="60" y="0"/>
                    <a:pt x="48"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4"/>
            <p:cNvSpPr/>
            <p:nvPr/>
          </p:nvSpPr>
          <p:spPr>
            <a:xfrm>
              <a:off x="2465775" y="2076150"/>
              <a:ext cx="1450" cy="150"/>
            </a:xfrm>
            <a:custGeom>
              <a:rect b="b" l="l" r="r" t="t"/>
              <a:pathLst>
                <a:path extrusionOk="0" h="6" w="58">
                  <a:moveTo>
                    <a:pt x="53" y="0"/>
                  </a:moveTo>
                  <a:cubicBezTo>
                    <a:pt x="45" y="0"/>
                    <a:pt x="0" y="6"/>
                    <a:pt x="24" y="6"/>
                  </a:cubicBezTo>
                  <a:cubicBezTo>
                    <a:pt x="52" y="2"/>
                    <a:pt x="57" y="0"/>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4"/>
            <p:cNvSpPr/>
            <p:nvPr/>
          </p:nvSpPr>
          <p:spPr>
            <a:xfrm>
              <a:off x="2466375" y="2075975"/>
              <a:ext cx="900" cy="25"/>
            </a:xfrm>
            <a:custGeom>
              <a:rect b="b" l="l" r="r" t="t"/>
              <a:pathLst>
                <a:path extrusionOk="0" h="1" w="36">
                  <a:moveTo>
                    <a:pt x="0" y="1"/>
                  </a:moveTo>
                  <a:cubicBezTo>
                    <a:pt x="36" y="1"/>
                    <a:pt x="36"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4"/>
            <p:cNvSpPr/>
            <p:nvPr/>
          </p:nvSpPr>
          <p:spPr>
            <a:xfrm>
              <a:off x="2466375" y="2071600"/>
              <a:ext cx="1125" cy="250"/>
            </a:xfrm>
            <a:custGeom>
              <a:rect b="b" l="l" r="r" t="t"/>
              <a:pathLst>
                <a:path extrusionOk="0" h="10" w="45">
                  <a:moveTo>
                    <a:pt x="9" y="0"/>
                  </a:moveTo>
                  <a:cubicBezTo>
                    <a:pt x="6" y="0"/>
                    <a:pt x="0" y="3"/>
                    <a:pt x="0" y="9"/>
                  </a:cubicBezTo>
                  <a:cubicBezTo>
                    <a:pt x="42" y="3"/>
                    <a:pt x="45" y="0"/>
                    <a:pt x="36" y="0"/>
                  </a:cubicBezTo>
                  <a:cubicBezTo>
                    <a:pt x="29" y="0"/>
                    <a:pt x="16" y="2"/>
                    <a:pt x="7" y="5"/>
                  </a:cubicBezTo>
                  <a:lnTo>
                    <a:pt x="7" y="5"/>
                  </a:lnTo>
                  <a:cubicBezTo>
                    <a:pt x="12" y="2"/>
                    <a:pt x="11" y="0"/>
                    <a:pt x="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4"/>
            <p:cNvSpPr/>
            <p:nvPr/>
          </p:nvSpPr>
          <p:spPr>
            <a:xfrm>
              <a:off x="2461000" y="2068700"/>
              <a:ext cx="1525" cy="150"/>
            </a:xfrm>
            <a:custGeom>
              <a:rect b="b" l="l" r="r" t="t"/>
              <a:pathLst>
                <a:path extrusionOk="0" h="6" w="61">
                  <a:moveTo>
                    <a:pt x="13" y="1"/>
                  </a:moveTo>
                  <a:cubicBezTo>
                    <a:pt x="5" y="1"/>
                    <a:pt x="1" y="2"/>
                    <a:pt x="13" y="6"/>
                  </a:cubicBezTo>
                  <a:cubicBezTo>
                    <a:pt x="60" y="6"/>
                    <a:pt x="29"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4"/>
            <p:cNvSpPr/>
            <p:nvPr/>
          </p:nvSpPr>
          <p:spPr>
            <a:xfrm>
              <a:off x="2455350" y="2064375"/>
              <a:ext cx="925" cy="325"/>
            </a:xfrm>
            <a:custGeom>
              <a:rect b="b" l="l" r="r" t="t"/>
              <a:pathLst>
                <a:path extrusionOk="0" h="13" w="37">
                  <a:moveTo>
                    <a:pt x="1" y="0"/>
                  </a:moveTo>
                  <a:cubicBezTo>
                    <a:pt x="1" y="12"/>
                    <a:pt x="24" y="12"/>
                    <a:pt x="36" y="12"/>
                  </a:cubicBezTo>
                  <a:lnTo>
                    <a:pt x="1"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4"/>
            <p:cNvSpPr/>
            <p:nvPr/>
          </p:nvSpPr>
          <p:spPr>
            <a:xfrm>
              <a:off x="2465475" y="2073900"/>
              <a:ext cx="1225" cy="325"/>
            </a:xfrm>
            <a:custGeom>
              <a:rect b="b" l="l" r="r" t="t"/>
              <a:pathLst>
                <a:path extrusionOk="0" h="13" w="49">
                  <a:moveTo>
                    <a:pt x="48" y="0"/>
                  </a:moveTo>
                  <a:lnTo>
                    <a:pt x="48" y="0"/>
                  </a:lnTo>
                  <a:cubicBezTo>
                    <a:pt x="24" y="12"/>
                    <a:pt x="0" y="12"/>
                    <a:pt x="24" y="12"/>
                  </a:cubicBezTo>
                  <a:cubicBezTo>
                    <a:pt x="36" y="12"/>
                    <a:pt x="48" y="12"/>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4"/>
            <p:cNvSpPr/>
            <p:nvPr/>
          </p:nvSpPr>
          <p:spPr>
            <a:xfrm>
              <a:off x="2466575" y="2073900"/>
              <a:ext cx="500" cy="150"/>
            </a:xfrm>
            <a:custGeom>
              <a:rect b="b" l="l" r="r" t="t"/>
              <a:pathLst>
                <a:path extrusionOk="0" h="6" w="20">
                  <a:moveTo>
                    <a:pt x="4" y="0"/>
                  </a:moveTo>
                  <a:cubicBezTo>
                    <a:pt x="0" y="4"/>
                    <a:pt x="1" y="6"/>
                    <a:pt x="4" y="6"/>
                  </a:cubicBezTo>
                  <a:cubicBezTo>
                    <a:pt x="9" y="6"/>
                    <a:pt x="20" y="0"/>
                    <a:pt x="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4"/>
            <p:cNvSpPr/>
            <p:nvPr/>
          </p:nvSpPr>
          <p:spPr>
            <a:xfrm>
              <a:off x="2461300" y="2073600"/>
              <a:ext cx="325" cy="25"/>
            </a:xfrm>
            <a:custGeom>
              <a:rect b="b" l="l" r="r" t="t"/>
              <a:pathLst>
                <a:path extrusionOk="0" h="1" w="13">
                  <a:moveTo>
                    <a:pt x="13" y="0"/>
                  </a:moveTo>
                  <a:lnTo>
                    <a:pt x="13" y="0"/>
                  </a:lnTo>
                  <a:cubicBezTo>
                    <a:pt x="1" y="0"/>
                    <a:pt x="1"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4"/>
            <p:cNvSpPr/>
            <p:nvPr/>
          </p:nvSpPr>
          <p:spPr>
            <a:xfrm>
              <a:off x="2466675" y="2075375"/>
              <a:ext cx="300" cy="25"/>
            </a:xfrm>
            <a:custGeom>
              <a:rect b="b" l="l" r="r" t="t"/>
              <a:pathLst>
                <a:path extrusionOk="0" h="1" w="12">
                  <a:moveTo>
                    <a:pt x="0" y="1"/>
                  </a:moveTo>
                  <a:cubicBezTo>
                    <a:pt x="0" y="1"/>
                    <a:pt x="0" y="1"/>
                    <a:pt x="0" y="1"/>
                  </a:cubicBezTo>
                  <a:cubicBezTo>
                    <a:pt x="12" y="1"/>
                    <a:pt x="12"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4"/>
            <p:cNvSpPr/>
            <p:nvPr/>
          </p:nvSpPr>
          <p:spPr>
            <a:xfrm>
              <a:off x="2466475" y="2075250"/>
              <a:ext cx="225" cy="150"/>
            </a:xfrm>
            <a:custGeom>
              <a:rect b="b" l="l" r="r" t="t"/>
              <a:pathLst>
                <a:path extrusionOk="0" h="6" w="9">
                  <a:moveTo>
                    <a:pt x="5" y="1"/>
                  </a:moveTo>
                  <a:cubicBezTo>
                    <a:pt x="3" y="1"/>
                    <a:pt x="0" y="6"/>
                    <a:pt x="8" y="6"/>
                  </a:cubicBezTo>
                  <a:cubicBezTo>
                    <a:pt x="8" y="2"/>
                    <a:pt x="7" y="1"/>
                    <a:pt x="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4"/>
            <p:cNvSpPr/>
            <p:nvPr/>
          </p:nvSpPr>
          <p:spPr>
            <a:xfrm>
              <a:off x="2458925" y="2062000"/>
              <a:ext cx="325" cy="25"/>
            </a:xfrm>
            <a:custGeom>
              <a:rect b="b" l="l" r="r" t="t"/>
              <a:pathLst>
                <a:path extrusionOk="0" h="1" w="13">
                  <a:moveTo>
                    <a:pt x="12" y="0"/>
                  </a:moveTo>
                  <a:cubicBezTo>
                    <a:pt x="12" y="0"/>
                    <a:pt x="12" y="0"/>
                    <a:pt x="12" y="0"/>
                  </a:cubicBezTo>
                  <a:cubicBezTo>
                    <a:pt x="1" y="0"/>
                    <a:pt x="1"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4"/>
            <p:cNvSpPr/>
            <p:nvPr/>
          </p:nvSpPr>
          <p:spPr>
            <a:xfrm>
              <a:off x="2457725" y="2070625"/>
              <a:ext cx="325" cy="25"/>
            </a:xfrm>
            <a:custGeom>
              <a:rect b="b" l="l" r="r" t="t"/>
              <a:pathLst>
                <a:path extrusionOk="0" h="1" w="13">
                  <a:moveTo>
                    <a:pt x="1" y="0"/>
                  </a:moveTo>
                  <a:cubicBezTo>
                    <a:pt x="1"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4"/>
            <p:cNvSpPr/>
            <p:nvPr/>
          </p:nvSpPr>
          <p:spPr>
            <a:xfrm>
              <a:off x="2457150" y="2070625"/>
              <a:ext cx="3000" cy="25"/>
            </a:xfrm>
            <a:custGeom>
              <a:rect b="b" l="l" r="r" t="t"/>
              <a:pathLst>
                <a:path extrusionOk="0" h="1" w="120">
                  <a:moveTo>
                    <a:pt x="0" y="0"/>
                  </a:moveTo>
                  <a:cubicBezTo>
                    <a:pt x="36" y="0"/>
                    <a:pt x="72" y="0"/>
                    <a:pt x="119" y="0"/>
                  </a:cubicBezTo>
                  <a:cubicBezTo>
                    <a:pt x="83" y="0"/>
                    <a:pt x="48"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4"/>
            <p:cNvSpPr/>
            <p:nvPr/>
          </p:nvSpPr>
          <p:spPr>
            <a:xfrm>
              <a:off x="2455950" y="2064675"/>
              <a:ext cx="625" cy="25"/>
            </a:xfrm>
            <a:custGeom>
              <a:rect b="b" l="l" r="r" t="t"/>
              <a:pathLst>
                <a:path extrusionOk="0" h="1" w="25">
                  <a:moveTo>
                    <a:pt x="24" y="0"/>
                  </a:moveTo>
                  <a:cubicBezTo>
                    <a:pt x="24" y="0"/>
                    <a:pt x="0"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4"/>
            <p:cNvSpPr/>
            <p:nvPr/>
          </p:nvSpPr>
          <p:spPr>
            <a:xfrm>
              <a:off x="2466675" y="2075375"/>
              <a:ext cx="300" cy="325"/>
            </a:xfrm>
            <a:custGeom>
              <a:rect b="b" l="l" r="r" t="t"/>
              <a:pathLst>
                <a:path extrusionOk="0" h="13" w="12">
                  <a:moveTo>
                    <a:pt x="12" y="13"/>
                  </a:moveTo>
                  <a:cubicBezTo>
                    <a:pt x="0" y="1"/>
                    <a:pt x="12" y="13"/>
                    <a:pt x="12" y="13"/>
                  </a:cubicBezTo>
                  <a:cubicBezTo>
                    <a:pt x="12" y="13"/>
                    <a:pt x="12" y="13"/>
                    <a:pt x="12"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4"/>
            <p:cNvSpPr/>
            <p:nvPr/>
          </p:nvSpPr>
          <p:spPr>
            <a:xfrm>
              <a:off x="2461000" y="2076275"/>
              <a:ext cx="1225" cy="25"/>
            </a:xfrm>
            <a:custGeom>
              <a:rect b="b" l="l" r="r" t="t"/>
              <a:pathLst>
                <a:path extrusionOk="0" h="1" w="49">
                  <a:moveTo>
                    <a:pt x="49" y="1"/>
                  </a:moveTo>
                  <a:cubicBezTo>
                    <a:pt x="37" y="1"/>
                    <a:pt x="1" y="1"/>
                    <a:pt x="49" y="1"/>
                  </a:cubicBezTo>
                  <a:cubicBezTo>
                    <a:pt x="49" y="1"/>
                    <a:pt x="49" y="1"/>
                    <a:pt x="4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4"/>
            <p:cNvSpPr/>
            <p:nvPr/>
          </p:nvSpPr>
          <p:spPr>
            <a:xfrm>
              <a:off x="2463100" y="2075675"/>
              <a:ext cx="1600" cy="175"/>
            </a:xfrm>
            <a:custGeom>
              <a:rect b="b" l="l" r="r" t="t"/>
              <a:pathLst>
                <a:path extrusionOk="0" h="7" w="64">
                  <a:moveTo>
                    <a:pt x="48" y="1"/>
                  </a:moveTo>
                  <a:cubicBezTo>
                    <a:pt x="0" y="1"/>
                    <a:pt x="37" y="6"/>
                    <a:pt x="53" y="6"/>
                  </a:cubicBezTo>
                  <a:cubicBezTo>
                    <a:pt x="61" y="6"/>
                    <a:pt x="64" y="5"/>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4"/>
            <p:cNvSpPr/>
            <p:nvPr/>
          </p:nvSpPr>
          <p:spPr>
            <a:xfrm>
              <a:off x="2463700" y="2075975"/>
              <a:ext cx="600" cy="25"/>
            </a:xfrm>
            <a:custGeom>
              <a:rect b="b" l="l" r="r" t="t"/>
              <a:pathLst>
                <a:path extrusionOk="0" h="1" w="24">
                  <a:moveTo>
                    <a:pt x="0" y="1"/>
                  </a:moveTo>
                  <a:cubicBezTo>
                    <a:pt x="24" y="1"/>
                    <a:pt x="12" y="1"/>
                    <a:pt x="0" y="1"/>
                  </a:cubicBezTo>
                  <a:cubicBezTo>
                    <a:pt x="12" y="1"/>
                    <a:pt x="12"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4"/>
            <p:cNvSpPr/>
            <p:nvPr/>
          </p:nvSpPr>
          <p:spPr>
            <a:xfrm>
              <a:off x="2465475" y="2075075"/>
              <a:ext cx="2400" cy="25"/>
            </a:xfrm>
            <a:custGeom>
              <a:rect b="b" l="l" r="r" t="t"/>
              <a:pathLst>
                <a:path extrusionOk="0" h="1" w="96">
                  <a:moveTo>
                    <a:pt x="24" y="1"/>
                  </a:moveTo>
                  <a:cubicBezTo>
                    <a:pt x="24" y="1"/>
                    <a:pt x="72" y="1"/>
                    <a:pt x="48" y="1"/>
                  </a:cubicBezTo>
                  <a:cubicBezTo>
                    <a:pt x="96" y="1"/>
                    <a:pt x="0"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4"/>
            <p:cNvSpPr/>
            <p:nvPr/>
          </p:nvSpPr>
          <p:spPr>
            <a:xfrm>
              <a:off x="2461600" y="2075675"/>
              <a:ext cx="1225" cy="25"/>
            </a:xfrm>
            <a:custGeom>
              <a:rect b="b" l="l" r="r" t="t"/>
              <a:pathLst>
                <a:path extrusionOk="0" h="1" w="49">
                  <a:moveTo>
                    <a:pt x="1" y="1"/>
                  </a:moveTo>
                  <a:cubicBezTo>
                    <a:pt x="48" y="1"/>
                    <a:pt x="36"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4"/>
            <p:cNvSpPr/>
            <p:nvPr/>
          </p:nvSpPr>
          <p:spPr>
            <a:xfrm>
              <a:off x="2462200" y="2075375"/>
              <a:ext cx="325" cy="25"/>
            </a:xfrm>
            <a:custGeom>
              <a:rect b="b" l="l" r="r" t="t"/>
              <a:pathLst>
                <a:path extrusionOk="0" h="1" w="13">
                  <a:moveTo>
                    <a:pt x="1" y="1"/>
                  </a:moveTo>
                  <a:cubicBezTo>
                    <a:pt x="12" y="1"/>
                    <a:pt x="1" y="1"/>
                    <a:pt x="1" y="1"/>
                  </a:cubicBez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4"/>
            <p:cNvSpPr/>
            <p:nvPr/>
          </p:nvSpPr>
          <p:spPr>
            <a:xfrm>
              <a:off x="2461300" y="2075375"/>
              <a:ext cx="625" cy="325"/>
            </a:xfrm>
            <a:custGeom>
              <a:rect b="b" l="l" r="r" t="t"/>
              <a:pathLst>
                <a:path extrusionOk="0" h="13" w="25">
                  <a:moveTo>
                    <a:pt x="1" y="13"/>
                  </a:moveTo>
                  <a:cubicBezTo>
                    <a:pt x="1" y="13"/>
                    <a:pt x="25"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4"/>
            <p:cNvSpPr/>
            <p:nvPr/>
          </p:nvSpPr>
          <p:spPr>
            <a:xfrm>
              <a:off x="2461600" y="2074050"/>
              <a:ext cx="825" cy="175"/>
            </a:xfrm>
            <a:custGeom>
              <a:rect b="b" l="l" r="r" t="t"/>
              <a:pathLst>
                <a:path extrusionOk="0" h="7" w="33">
                  <a:moveTo>
                    <a:pt x="27" y="1"/>
                  </a:moveTo>
                  <a:cubicBezTo>
                    <a:pt x="19" y="1"/>
                    <a:pt x="1" y="6"/>
                    <a:pt x="25" y="6"/>
                  </a:cubicBezTo>
                  <a:cubicBezTo>
                    <a:pt x="32" y="2"/>
                    <a:pt x="31"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4"/>
            <p:cNvSpPr/>
            <p:nvPr/>
          </p:nvSpPr>
          <p:spPr>
            <a:xfrm>
              <a:off x="2459525" y="2074500"/>
              <a:ext cx="1200" cy="150"/>
            </a:xfrm>
            <a:custGeom>
              <a:rect b="b" l="l" r="r" t="t"/>
              <a:pathLst>
                <a:path extrusionOk="0" h="6" w="48">
                  <a:moveTo>
                    <a:pt x="48" y="0"/>
                  </a:moveTo>
                  <a:cubicBezTo>
                    <a:pt x="16" y="0"/>
                    <a:pt x="0" y="5"/>
                    <a:pt x="11" y="5"/>
                  </a:cubicBezTo>
                  <a:cubicBezTo>
                    <a:pt x="16" y="5"/>
                    <a:pt x="28" y="4"/>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4"/>
            <p:cNvSpPr/>
            <p:nvPr/>
          </p:nvSpPr>
          <p:spPr>
            <a:xfrm>
              <a:off x="2458625" y="2074200"/>
              <a:ext cx="925" cy="325"/>
            </a:xfrm>
            <a:custGeom>
              <a:rect b="b" l="l" r="r" t="t"/>
              <a:pathLst>
                <a:path extrusionOk="0" h="13" w="37">
                  <a:moveTo>
                    <a:pt x="13" y="0"/>
                  </a:moveTo>
                  <a:cubicBezTo>
                    <a:pt x="1" y="0"/>
                    <a:pt x="24" y="12"/>
                    <a:pt x="36" y="12"/>
                  </a:cubicBezTo>
                  <a:cubicBezTo>
                    <a:pt x="36" y="12"/>
                    <a:pt x="24" y="12"/>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4"/>
            <p:cNvSpPr/>
            <p:nvPr/>
          </p:nvSpPr>
          <p:spPr>
            <a:xfrm>
              <a:off x="2461000" y="2073000"/>
              <a:ext cx="2125" cy="25"/>
            </a:xfrm>
            <a:custGeom>
              <a:rect b="b" l="l" r="r" t="t"/>
              <a:pathLst>
                <a:path extrusionOk="0" h="1" w="85">
                  <a:moveTo>
                    <a:pt x="1" y="1"/>
                  </a:moveTo>
                  <a:cubicBezTo>
                    <a:pt x="25" y="1"/>
                    <a:pt x="60" y="1"/>
                    <a:pt x="84" y="1"/>
                  </a:cubicBezTo>
                  <a:cubicBezTo>
                    <a:pt x="60" y="1"/>
                    <a:pt x="37"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4"/>
            <p:cNvSpPr/>
            <p:nvPr/>
          </p:nvSpPr>
          <p:spPr>
            <a:xfrm>
              <a:off x="2456550" y="2071525"/>
              <a:ext cx="1600" cy="150"/>
            </a:xfrm>
            <a:custGeom>
              <a:rect b="b" l="l" r="r" t="t"/>
              <a:pathLst>
                <a:path extrusionOk="0" h="6" w="64">
                  <a:moveTo>
                    <a:pt x="0" y="0"/>
                  </a:moveTo>
                  <a:cubicBezTo>
                    <a:pt x="0" y="0"/>
                    <a:pt x="32" y="5"/>
                    <a:pt x="50" y="5"/>
                  </a:cubicBezTo>
                  <a:cubicBezTo>
                    <a:pt x="58" y="5"/>
                    <a:pt x="64" y="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4"/>
            <p:cNvSpPr/>
            <p:nvPr/>
          </p:nvSpPr>
          <p:spPr>
            <a:xfrm>
              <a:off x="2466125" y="2056850"/>
              <a:ext cx="700" cy="200"/>
            </a:xfrm>
            <a:custGeom>
              <a:rect b="b" l="l" r="r" t="t"/>
              <a:pathLst>
                <a:path extrusionOk="0" h="8" w="28">
                  <a:moveTo>
                    <a:pt x="25" y="0"/>
                  </a:moveTo>
                  <a:cubicBezTo>
                    <a:pt x="24" y="0"/>
                    <a:pt x="20" y="1"/>
                    <a:pt x="10" y="4"/>
                  </a:cubicBezTo>
                  <a:cubicBezTo>
                    <a:pt x="3" y="6"/>
                    <a:pt x="0" y="7"/>
                    <a:pt x="1" y="7"/>
                  </a:cubicBezTo>
                  <a:cubicBezTo>
                    <a:pt x="3" y="7"/>
                    <a:pt x="27"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4"/>
            <p:cNvSpPr/>
            <p:nvPr/>
          </p:nvSpPr>
          <p:spPr>
            <a:xfrm>
              <a:off x="2455050" y="2067050"/>
              <a:ext cx="1125" cy="150"/>
            </a:xfrm>
            <a:custGeom>
              <a:rect b="b" l="l" r="r" t="t"/>
              <a:pathLst>
                <a:path extrusionOk="0" h="6" w="45">
                  <a:moveTo>
                    <a:pt x="13" y="1"/>
                  </a:moveTo>
                  <a:cubicBezTo>
                    <a:pt x="1" y="4"/>
                    <a:pt x="2" y="6"/>
                    <a:pt x="7" y="6"/>
                  </a:cubicBezTo>
                  <a:cubicBezTo>
                    <a:pt x="18" y="6"/>
                    <a:pt x="44"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4"/>
            <p:cNvSpPr/>
            <p:nvPr/>
          </p:nvSpPr>
          <p:spPr>
            <a:xfrm>
              <a:off x="2455950" y="2065850"/>
              <a:ext cx="1225" cy="325"/>
            </a:xfrm>
            <a:custGeom>
              <a:rect b="b" l="l" r="r" t="t"/>
              <a:pathLst>
                <a:path extrusionOk="0" h="13" w="49">
                  <a:moveTo>
                    <a:pt x="0" y="13"/>
                  </a:moveTo>
                  <a:cubicBezTo>
                    <a:pt x="48" y="1"/>
                    <a:pt x="48" y="1"/>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4"/>
            <p:cNvSpPr/>
            <p:nvPr/>
          </p:nvSpPr>
          <p:spPr>
            <a:xfrm>
              <a:off x="2454450" y="2065275"/>
              <a:ext cx="1525" cy="25"/>
            </a:xfrm>
            <a:custGeom>
              <a:rect b="b" l="l" r="r" t="t"/>
              <a:pathLst>
                <a:path extrusionOk="0" h="1" w="61">
                  <a:moveTo>
                    <a:pt x="1" y="0"/>
                  </a:moveTo>
                  <a:cubicBezTo>
                    <a:pt x="1" y="0"/>
                    <a:pt x="13" y="0"/>
                    <a:pt x="13" y="0"/>
                  </a:cubicBezTo>
                  <a:cubicBezTo>
                    <a:pt x="1" y="0"/>
                    <a:pt x="60"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4"/>
            <p:cNvSpPr/>
            <p:nvPr/>
          </p:nvSpPr>
          <p:spPr>
            <a:xfrm>
              <a:off x="2492275" y="2079250"/>
              <a:ext cx="1200" cy="25"/>
            </a:xfrm>
            <a:custGeom>
              <a:rect b="b" l="l" r="r" t="t"/>
              <a:pathLst>
                <a:path extrusionOk="0" h="1" w="48">
                  <a:moveTo>
                    <a:pt x="12" y="1"/>
                  </a:moveTo>
                  <a:cubicBezTo>
                    <a:pt x="0" y="1"/>
                    <a:pt x="36" y="1"/>
                    <a:pt x="48" y="1"/>
                  </a:cubicBezTo>
                  <a:cubicBezTo>
                    <a:pt x="36" y="1"/>
                    <a:pt x="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4"/>
            <p:cNvSpPr/>
            <p:nvPr/>
          </p:nvSpPr>
          <p:spPr>
            <a:xfrm>
              <a:off x="2490175" y="2078650"/>
              <a:ext cx="925" cy="25"/>
            </a:xfrm>
            <a:custGeom>
              <a:rect b="b" l="l" r="r" t="t"/>
              <a:pathLst>
                <a:path extrusionOk="0" h="1" w="37">
                  <a:moveTo>
                    <a:pt x="36" y="1"/>
                  </a:moveTo>
                  <a:cubicBezTo>
                    <a:pt x="1" y="1"/>
                    <a:pt x="1"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4"/>
            <p:cNvSpPr/>
            <p:nvPr/>
          </p:nvSpPr>
          <p:spPr>
            <a:xfrm>
              <a:off x="2489900" y="2078075"/>
              <a:ext cx="1150" cy="225"/>
            </a:xfrm>
            <a:custGeom>
              <a:rect b="b" l="l" r="r" t="t"/>
              <a:pathLst>
                <a:path extrusionOk="0" h="9" w="46">
                  <a:moveTo>
                    <a:pt x="36" y="0"/>
                  </a:moveTo>
                  <a:cubicBezTo>
                    <a:pt x="35" y="0"/>
                    <a:pt x="35" y="0"/>
                    <a:pt x="35" y="0"/>
                  </a:cubicBezTo>
                  <a:lnTo>
                    <a:pt x="35" y="0"/>
                  </a:lnTo>
                  <a:cubicBezTo>
                    <a:pt x="26" y="2"/>
                    <a:pt x="20" y="3"/>
                    <a:pt x="16" y="4"/>
                  </a:cubicBezTo>
                  <a:lnTo>
                    <a:pt x="16" y="4"/>
                  </a:lnTo>
                  <a:cubicBezTo>
                    <a:pt x="3" y="7"/>
                    <a:pt x="1" y="9"/>
                    <a:pt x="4" y="9"/>
                  </a:cubicBezTo>
                  <a:cubicBezTo>
                    <a:pt x="8" y="9"/>
                    <a:pt x="17" y="7"/>
                    <a:pt x="27" y="4"/>
                  </a:cubicBezTo>
                  <a:lnTo>
                    <a:pt x="27" y="4"/>
                  </a:lnTo>
                  <a:cubicBezTo>
                    <a:pt x="36" y="2"/>
                    <a:pt x="46" y="0"/>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4"/>
            <p:cNvSpPr/>
            <p:nvPr/>
          </p:nvSpPr>
          <p:spPr>
            <a:xfrm>
              <a:off x="2493150" y="2078075"/>
              <a:ext cx="325" cy="25"/>
            </a:xfrm>
            <a:custGeom>
              <a:rect b="b" l="l" r="r" t="t"/>
              <a:pathLst>
                <a:path extrusionOk="0" h="1" w="13">
                  <a:moveTo>
                    <a:pt x="13" y="0"/>
                  </a:moveTo>
                  <a:cubicBezTo>
                    <a:pt x="13" y="0"/>
                    <a:pt x="1" y="0"/>
                    <a:pt x="13" y="0"/>
                  </a:cubicBezTo>
                  <a:cubicBezTo>
                    <a:pt x="13" y="0"/>
                    <a:pt x="13"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4"/>
            <p:cNvSpPr/>
            <p:nvPr/>
          </p:nvSpPr>
          <p:spPr>
            <a:xfrm>
              <a:off x="2493450" y="2078075"/>
              <a:ext cx="625" cy="25"/>
            </a:xfrm>
            <a:custGeom>
              <a:rect b="b" l="l" r="r" t="t"/>
              <a:pathLst>
                <a:path extrusionOk="0" h="1" w="25">
                  <a:moveTo>
                    <a:pt x="1" y="0"/>
                  </a:moveTo>
                  <a:cubicBezTo>
                    <a:pt x="1" y="0"/>
                    <a:pt x="24"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4"/>
            <p:cNvSpPr/>
            <p:nvPr/>
          </p:nvSpPr>
          <p:spPr>
            <a:xfrm>
              <a:off x="2493150" y="2077625"/>
              <a:ext cx="1350" cy="175"/>
            </a:xfrm>
            <a:custGeom>
              <a:rect b="b" l="l" r="r" t="t"/>
              <a:pathLst>
                <a:path extrusionOk="0" h="7" w="54">
                  <a:moveTo>
                    <a:pt x="48" y="1"/>
                  </a:moveTo>
                  <a:cubicBezTo>
                    <a:pt x="46" y="1"/>
                    <a:pt x="33" y="2"/>
                    <a:pt x="1" y="6"/>
                  </a:cubicBezTo>
                  <a:cubicBezTo>
                    <a:pt x="17" y="6"/>
                    <a:pt x="54"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4"/>
            <p:cNvSpPr/>
            <p:nvPr/>
          </p:nvSpPr>
          <p:spPr>
            <a:xfrm>
              <a:off x="2492275" y="2077775"/>
              <a:ext cx="300" cy="25"/>
            </a:xfrm>
            <a:custGeom>
              <a:rect b="b" l="l" r="r" t="t"/>
              <a:pathLst>
                <a:path extrusionOk="0" h="1" w="12">
                  <a:moveTo>
                    <a:pt x="0" y="0"/>
                  </a:moveTo>
                  <a:lnTo>
                    <a:pt x="12" y="0"/>
                  </a:lnTo>
                  <a:cubicBezTo>
                    <a:pt x="12"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4"/>
            <p:cNvSpPr/>
            <p:nvPr/>
          </p:nvSpPr>
          <p:spPr>
            <a:xfrm>
              <a:off x="2491675" y="2077775"/>
              <a:ext cx="1200" cy="25"/>
            </a:xfrm>
            <a:custGeom>
              <a:rect b="b" l="l" r="r" t="t"/>
              <a:pathLst>
                <a:path extrusionOk="0" h="1" w="48">
                  <a:moveTo>
                    <a:pt x="48" y="0"/>
                  </a:moveTo>
                  <a:cubicBezTo>
                    <a:pt x="0" y="0"/>
                    <a:pt x="36" y="0"/>
                    <a:pt x="48" y="0"/>
                  </a:cubicBezTo>
                  <a:cubicBezTo>
                    <a:pt x="48" y="0"/>
                    <a:pt x="36"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4"/>
            <p:cNvSpPr/>
            <p:nvPr/>
          </p:nvSpPr>
          <p:spPr>
            <a:xfrm>
              <a:off x="2491675" y="2077775"/>
              <a:ext cx="1050" cy="250"/>
            </a:xfrm>
            <a:custGeom>
              <a:rect b="b" l="l" r="r" t="t"/>
              <a:pathLst>
                <a:path extrusionOk="0" h="10" w="42">
                  <a:moveTo>
                    <a:pt x="0" y="0"/>
                  </a:moveTo>
                  <a:cubicBezTo>
                    <a:pt x="6" y="6"/>
                    <a:pt x="18" y="9"/>
                    <a:pt x="27" y="9"/>
                  </a:cubicBezTo>
                  <a:cubicBezTo>
                    <a:pt x="36" y="9"/>
                    <a:pt x="42" y="6"/>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4"/>
            <p:cNvSpPr/>
            <p:nvPr/>
          </p:nvSpPr>
          <p:spPr>
            <a:xfrm>
              <a:off x="2488800" y="2078075"/>
              <a:ext cx="700" cy="275"/>
            </a:xfrm>
            <a:custGeom>
              <a:rect b="b" l="l" r="r" t="t"/>
              <a:pathLst>
                <a:path extrusionOk="0" h="11" w="28">
                  <a:moveTo>
                    <a:pt x="20" y="0"/>
                  </a:moveTo>
                  <a:cubicBezTo>
                    <a:pt x="4" y="8"/>
                    <a:pt x="0" y="11"/>
                    <a:pt x="1" y="11"/>
                  </a:cubicBezTo>
                  <a:cubicBezTo>
                    <a:pt x="4" y="11"/>
                    <a:pt x="28" y="0"/>
                    <a:pt x="2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4"/>
            <p:cNvSpPr/>
            <p:nvPr/>
          </p:nvSpPr>
          <p:spPr>
            <a:xfrm>
              <a:off x="2492725" y="2077175"/>
              <a:ext cx="1350" cy="150"/>
            </a:xfrm>
            <a:custGeom>
              <a:rect b="b" l="l" r="r" t="t"/>
              <a:pathLst>
                <a:path extrusionOk="0" h="6" w="54">
                  <a:moveTo>
                    <a:pt x="53" y="0"/>
                  </a:moveTo>
                  <a:cubicBezTo>
                    <a:pt x="46" y="0"/>
                    <a:pt x="1" y="6"/>
                    <a:pt x="3" y="6"/>
                  </a:cubicBezTo>
                  <a:cubicBezTo>
                    <a:pt x="5" y="6"/>
                    <a:pt x="18" y="4"/>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4"/>
            <p:cNvSpPr/>
            <p:nvPr/>
          </p:nvSpPr>
          <p:spPr>
            <a:xfrm>
              <a:off x="2492275" y="2077175"/>
              <a:ext cx="600" cy="25"/>
            </a:xfrm>
            <a:custGeom>
              <a:rect b="b" l="l" r="r" t="t"/>
              <a:pathLst>
                <a:path extrusionOk="0" h="1" w="24">
                  <a:moveTo>
                    <a:pt x="24" y="0"/>
                  </a:moveTo>
                  <a:lnTo>
                    <a:pt x="0" y="0"/>
                  </a:lnTo>
                  <a:cubicBezTo>
                    <a:pt x="0"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4"/>
            <p:cNvSpPr/>
            <p:nvPr/>
          </p:nvSpPr>
          <p:spPr>
            <a:xfrm>
              <a:off x="2490775" y="2077475"/>
              <a:ext cx="1225" cy="325"/>
            </a:xfrm>
            <a:custGeom>
              <a:rect b="b" l="l" r="r" t="t"/>
              <a:pathLst>
                <a:path extrusionOk="0" h="13" w="49">
                  <a:moveTo>
                    <a:pt x="1" y="0"/>
                  </a:moveTo>
                  <a:cubicBezTo>
                    <a:pt x="48" y="12"/>
                    <a:pt x="48"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4"/>
            <p:cNvSpPr/>
            <p:nvPr/>
          </p:nvSpPr>
          <p:spPr>
            <a:xfrm>
              <a:off x="2493750" y="2076875"/>
              <a:ext cx="925" cy="325"/>
            </a:xfrm>
            <a:custGeom>
              <a:rect b="b" l="l" r="r" t="t"/>
              <a:pathLst>
                <a:path extrusionOk="0" h="13" w="37">
                  <a:moveTo>
                    <a:pt x="1" y="0"/>
                  </a:moveTo>
                  <a:cubicBezTo>
                    <a:pt x="36" y="12"/>
                    <a:pt x="36"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4"/>
            <p:cNvSpPr/>
            <p:nvPr/>
          </p:nvSpPr>
          <p:spPr>
            <a:xfrm>
              <a:off x="2493800" y="2076500"/>
              <a:ext cx="1775" cy="175"/>
            </a:xfrm>
            <a:custGeom>
              <a:rect b="b" l="l" r="r" t="t"/>
              <a:pathLst>
                <a:path extrusionOk="0" h="7" w="71">
                  <a:moveTo>
                    <a:pt x="6" y="0"/>
                  </a:moveTo>
                  <a:cubicBezTo>
                    <a:pt x="0" y="0"/>
                    <a:pt x="0" y="1"/>
                    <a:pt x="10" y="4"/>
                  </a:cubicBezTo>
                  <a:cubicBezTo>
                    <a:pt x="38" y="6"/>
                    <a:pt x="52" y="7"/>
                    <a:pt x="57" y="7"/>
                  </a:cubicBezTo>
                  <a:cubicBezTo>
                    <a:pt x="71" y="7"/>
                    <a:pt x="19" y="0"/>
                    <a:pt x="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4"/>
            <p:cNvSpPr/>
            <p:nvPr/>
          </p:nvSpPr>
          <p:spPr>
            <a:xfrm>
              <a:off x="2492375" y="2077175"/>
              <a:ext cx="800" cy="150"/>
            </a:xfrm>
            <a:custGeom>
              <a:rect b="b" l="l" r="r" t="t"/>
              <a:pathLst>
                <a:path extrusionOk="0" h="6" w="32">
                  <a:moveTo>
                    <a:pt x="32" y="0"/>
                  </a:moveTo>
                  <a:cubicBezTo>
                    <a:pt x="24" y="0"/>
                    <a:pt x="0" y="6"/>
                    <a:pt x="3" y="6"/>
                  </a:cubicBezTo>
                  <a:cubicBezTo>
                    <a:pt x="4" y="6"/>
                    <a:pt x="12" y="4"/>
                    <a:pt x="3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4"/>
            <p:cNvSpPr/>
            <p:nvPr/>
          </p:nvSpPr>
          <p:spPr>
            <a:xfrm>
              <a:off x="2492550" y="2076875"/>
              <a:ext cx="25" cy="325"/>
            </a:xfrm>
            <a:custGeom>
              <a:rect b="b" l="l" r="r" t="t"/>
              <a:pathLst>
                <a:path extrusionOk="0" h="13" w="1">
                  <a:moveTo>
                    <a:pt x="1" y="12"/>
                  </a:moveTo>
                  <a:cubicBezTo>
                    <a:pt x="1" y="12"/>
                    <a:pt x="1" y="0"/>
                    <a:pt x="1" y="12"/>
                  </a:cubicBezTo>
                  <a:cubicBezTo>
                    <a:pt x="1" y="12"/>
                    <a:pt x="1" y="12"/>
                    <a:pt x="1"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4"/>
            <p:cNvSpPr/>
            <p:nvPr/>
          </p:nvSpPr>
          <p:spPr>
            <a:xfrm>
              <a:off x="2489875" y="2077325"/>
              <a:ext cx="1525" cy="175"/>
            </a:xfrm>
            <a:custGeom>
              <a:rect b="b" l="l" r="r" t="t"/>
              <a:pathLst>
                <a:path extrusionOk="0" h="7" w="61">
                  <a:moveTo>
                    <a:pt x="24" y="1"/>
                  </a:moveTo>
                  <a:cubicBezTo>
                    <a:pt x="17" y="1"/>
                    <a:pt x="9" y="2"/>
                    <a:pt x="1" y="6"/>
                  </a:cubicBezTo>
                  <a:lnTo>
                    <a:pt x="60" y="6"/>
                  </a:lnTo>
                  <a:cubicBezTo>
                    <a:pt x="52" y="6"/>
                    <a:pt x="39"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4"/>
            <p:cNvSpPr/>
            <p:nvPr/>
          </p:nvSpPr>
          <p:spPr>
            <a:xfrm>
              <a:off x="2490475" y="2077175"/>
              <a:ext cx="1525" cy="25"/>
            </a:xfrm>
            <a:custGeom>
              <a:rect b="b" l="l" r="r" t="t"/>
              <a:pathLst>
                <a:path extrusionOk="0" h="1" w="61">
                  <a:moveTo>
                    <a:pt x="60" y="0"/>
                  </a:moveTo>
                  <a:cubicBezTo>
                    <a:pt x="48" y="0"/>
                    <a:pt x="1" y="0"/>
                    <a:pt x="60" y="0"/>
                  </a:cubicBezTo>
                  <a:cubicBezTo>
                    <a:pt x="60" y="0"/>
                    <a:pt x="48"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4"/>
            <p:cNvSpPr/>
            <p:nvPr/>
          </p:nvSpPr>
          <p:spPr>
            <a:xfrm>
              <a:off x="2491075" y="2077175"/>
              <a:ext cx="925" cy="25"/>
            </a:xfrm>
            <a:custGeom>
              <a:rect b="b" l="l" r="r" t="t"/>
              <a:pathLst>
                <a:path extrusionOk="0" h="1" w="37">
                  <a:moveTo>
                    <a:pt x="0" y="0"/>
                  </a:moveTo>
                  <a:cubicBezTo>
                    <a:pt x="12" y="0"/>
                    <a:pt x="36"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4"/>
            <p:cNvSpPr/>
            <p:nvPr/>
          </p:nvSpPr>
          <p:spPr>
            <a:xfrm>
              <a:off x="2492650" y="2076575"/>
              <a:ext cx="225" cy="150"/>
            </a:xfrm>
            <a:custGeom>
              <a:rect b="b" l="l" r="r" t="t"/>
              <a:pathLst>
                <a:path extrusionOk="0" h="6" w="9">
                  <a:moveTo>
                    <a:pt x="9" y="1"/>
                  </a:moveTo>
                  <a:cubicBezTo>
                    <a:pt x="1" y="1"/>
                    <a:pt x="4" y="6"/>
                    <a:pt x="6" y="6"/>
                  </a:cubicBezTo>
                  <a:cubicBezTo>
                    <a:pt x="8" y="6"/>
                    <a:pt x="9" y="4"/>
                    <a:pt x="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4"/>
            <p:cNvSpPr/>
            <p:nvPr/>
          </p:nvSpPr>
          <p:spPr>
            <a:xfrm>
              <a:off x="2492275" y="2076875"/>
              <a:ext cx="300" cy="25"/>
            </a:xfrm>
            <a:custGeom>
              <a:rect b="b" l="l" r="r" t="t"/>
              <a:pathLst>
                <a:path extrusionOk="0" h="1" w="12">
                  <a:moveTo>
                    <a:pt x="12" y="0"/>
                  </a:moveTo>
                  <a:lnTo>
                    <a:pt x="12" y="0"/>
                  </a:lnTo>
                  <a:cubicBezTo>
                    <a:pt x="12"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4"/>
            <p:cNvSpPr/>
            <p:nvPr/>
          </p:nvSpPr>
          <p:spPr>
            <a:xfrm>
              <a:off x="2491975" y="2076275"/>
              <a:ext cx="325" cy="25"/>
            </a:xfrm>
            <a:custGeom>
              <a:rect b="b" l="l" r="r" t="t"/>
              <a:pathLst>
                <a:path extrusionOk="0" h="1" w="13">
                  <a:moveTo>
                    <a:pt x="12" y="1"/>
                  </a:moveTo>
                  <a:cubicBezTo>
                    <a:pt x="0"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4"/>
            <p:cNvSpPr/>
            <p:nvPr/>
          </p:nvSpPr>
          <p:spPr>
            <a:xfrm>
              <a:off x="2491675" y="2076875"/>
              <a:ext cx="625" cy="25"/>
            </a:xfrm>
            <a:custGeom>
              <a:rect b="b" l="l" r="r" t="t"/>
              <a:pathLst>
                <a:path extrusionOk="0" h="1" w="25">
                  <a:moveTo>
                    <a:pt x="24" y="0"/>
                  </a:moveTo>
                  <a:cubicBezTo>
                    <a:pt x="12" y="0"/>
                    <a:pt x="0" y="0"/>
                    <a:pt x="24" y="0"/>
                  </a:cubicBezTo>
                  <a:cubicBezTo>
                    <a:pt x="24"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4"/>
            <p:cNvSpPr/>
            <p:nvPr/>
          </p:nvSpPr>
          <p:spPr>
            <a:xfrm>
              <a:off x="2492550" y="2076575"/>
              <a:ext cx="925" cy="25"/>
            </a:xfrm>
            <a:custGeom>
              <a:rect b="b" l="l" r="r" t="t"/>
              <a:pathLst>
                <a:path extrusionOk="0" h="1" w="37">
                  <a:moveTo>
                    <a:pt x="25" y="1"/>
                  </a:moveTo>
                  <a:cubicBezTo>
                    <a:pt x="13" y="1"/>
                    <a:pt x="13" y="1"/>
                    <a:pt x="1" y="1"/>
                  </a:cubicBezTo>
                  <a:cubicBezTo>
                    <a:pt x="13" y="1"/>
                    <a:pt x="37"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4"/>
            <p:cNvSpPr/>
            <p:nvPr/>
          </p:nvSpPr>
          <p:spPr>
            <a:xfrm>
              <a:off x="2492850" y="2076875"/>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4"/>
            <p:cNvSpPr/>
            <p:nvPr/>
          </p:nvSpPr>
          <p:spPr>
            <a:xfrm>
              <a:off x="2491675" y="2076875"/>
              <a:ext cx="1200" cy="25"/>
            </a:xfrm>
            <a:custGeom>
              <a:rect b="b" l="l" r="r" t="t"/>
              <a:pathLst>
                <a:path extrusionOk="0" h="1" w="48">
                  <a:moveTo>
                    <a:pt x="48" y="0"/>
                  </a:moveTo>
                  <a:cubicBezTo>
                    <a:pt x="0" y="0"/>
                    <a:pt x="36" y="0"/>
                    <a:pt x="48" y="0"/>
                  </a:cubicBezTo>
                  <a:cubicBezTo>
                    <a:pt x="36" y="0"/>
                    <a:pt x="36"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4"/>
            <p:cNvSpPr/>
            <p:nvPr/>
          </p:nvSpPr>
          <p:spPr>
            <a:xfrm>
              <a:off x="2487500" y="2075975"/>
              <a:ext cx="4800" cy="325"/>
            </a:xfrm>
            <a:custGeom>
              <a:rect b="b" l="l" r="r" t="t"/>
              <a:pathLst>
                <a:path extrusionOk="0" h="13" w="192">
                  <a:moveTo>
                    <a:pt x="1" y="1"/>
                  </a:moveTo>
                  <a:cubicBezTo>
                    <a:pt x="1" y="1"/>
                    <a:pt x="1" y="13"/>
                    <a:pt x="12" y="13"/>
                  </a:cubicBezTo>
                  <a:lnTo>
                    <a:pt x="84" y="13"/>
                  </a:lnTo>
                  <a:cubicBezTo>
                    <a:pt x="84" y="1"/>
                    <a:pt x="96" y="1"/>
                    <a:pt x="108" y="1"/>
                  </a:cubicBezTo>
                  <a:close/>
                  <a:moveTo>
                    <a:pt x="137" y="4"/>
                  </a:moveTo>
                  <a:cubicBezTo>
                    <a:pt x="120" y="4"/>
                    <a:pt x="102" y="7"/>
                    <a:pt x="84" y="13"/>
                  </a:cubicBezTo>
                  <a:lnTo>
                    <a:pt x="191" y="13"/>
                  </a:lnTo>
                  <a:cubicBezTo>
                    <a:pt x="173" y="7"/>
                    <a:pt x="155" y="4"/>
                    <a:pt x="137"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4"/>
            <p:cNvSpPr/>
            <p:nvPr/>
          </p:nvSpPr>
          <p:spPr>
            <a:xfrm>
              <a:off x="2491975" y="2076150"/>
              <a:ext cx="1350" cy="150"/>
            </a:xfrm>
            <a:custGeom>
              <a:rect b="b" l="l" r="r" t="t"/>
              <a:pathLst>
                <a:path extrusionOk="0" h="6" w="54">
                  <a:moveTo>
                    <a:pt x="45" y="0"/>
                  </a:moveTo>
                  <a:cubicBezTo>
                    <a:pt x="41" y="0"/>
                    <a:pt x="28" y="2"/>
                    <a:pt x="0" y="6"/>
                  </a:cubicBezTo>
                  <a:cubicBezTo>
                    <a:pt x="24" y="6"/>
                    <a:pt x="53" y="0"/>
                    <a:pt x="4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4"/>
            <p:cNvSpPr/>
            <p:nvPr/>
          </p:nvSpPr>
          <p:spPr>
            <a:xfrm>
              <a:off x="2490175" y="2076350"/>
              <a:ext cx="2400" cy="250"/>
            </a:xfrm>
            <a:custGeom>
              <a:rect b="b" l="l" r="r" t="t"/>
              <a:pathLst>
                <a:path extrusionOk="0" h="10" w="96">
                  <a:moveTo>
                    <a:pt x="66" y="1"/>
                  </a:moveTo>
                  <a:cubicBezTo>
                    <a:pt x="57" y="1"/>
                    <a:pt x="42" y="4"/>
                    <a:pt x="1" y="10"/>
                  </a:cubicBezTo>
                  <a:lnTo>
                    <a:pt x="96" y="10"/>
                  </a:lnTo>
                  <a:cubicBezTo>
                    <a:pt x="78" y="4"/>
                    <a:pt x="75" y="1"/>
                    <a:pt x="6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4"/>
            <p:cNvSpPr/>
            <p:nvPr/>
          </p:nvSpPr>
          <p:spPr>
            <a:xfrm>
              <a:off x="2488100" y="2077175"/>
              <a:ext cx="1200" cy="375"/>
            </a:xfrm>
            <a:custGeom>
              <a:rect b="b" l="l" r="r" t="t"/>
              <a:pathLst>
                <a:path extrusionOk="0" h="15" w="48">
                  <a:moveTo>
                    <a:pt x="24" y="0"/>
                  </a:moveTo>
                  <a:cubicBezTo>
                    <a:pt x="29" y="1"/>
                    <a:pt x="32" y="3"/>
                    <a:pt x="33" y="4"/>
                  </a:cubicBezTo>
                  <a:lnTo>
                    <a:pt x="33" y="4"/>
                  </a:lnTo>
                  <a:cubicBezTo>
                    <a:pt x="38" y="3"/>
                    <a:pt x="42" y="2"/>
                    <a:pt x="48" y="0"/>
                  </a:cubicBezTo>
                  <a:close/>
                  <a:moveTo>
                    <a:pt x="33" y="4"/>
                  </a:moveTo>
                  <a:cubicBezTo>
                    <a:pt x="2" y="11"/>
                    <a:pt x="1" y="14"/>
                    <a:pt x="8" y="14"/>
                  </a:cubicBezTo>
                  <a:cubicBezTo>
                    <a:pt x="18" y="14"/>
                    <a:pt x="42" y="9"/>
                    <a:pt x="33"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4"/>
            <p:cNvSpPr/>
            <p:nvPr/>
          </p:nvSpPr>
          <p:spPr>
            <a:xfrm>
              <a:off x="2490175" y="2077175"/>
              <a:ext cx="325" cy="25"/>
            </a:xfrm>
            <a:custGeom>
              <a:rect b="b" l="l" r="r" t="t"/>
              <a:pathLst>
                <a:path extrusionOk="0" h="1" w="13">
                  <a:moveTo>
                    <a:pt x="1" y="0"/>
                  </a:moveTo>
                  <a:cubicBezTo>
                    <a:pt x="13" y="0"/>
                    <a:pt x="13" y="0"/>
                    <a:pt x="13" y="0"/>
                  </a:cubicBez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4"/>
            <p:cNvSpPr/>
            <p:nvPr/>
          </p:nvSpPr>
          <p:spPr>
            <a:xfrm>
              <a:off x="2489000" y="2076875"/>
              <a:ext cx="1200" cy="25"/>
            </a:xfrm>
            <a:custGeom>
              <a:rect b="b" l="l" r="r" t="t"/>
              <a:pathLst>
                <a:path extrusionOk="0" h="1" w="48">
                  <a:moveTo>
                    <a:pt x="48" y="0"/>
                  </a:moveTo>
                  <a:cubicBezTo>
                    <a:pt x="0" y="0"/>
                    <a:pt x="0" y="0"/>
                    <a:pt x="48" y="0"/>
                  </a:cubicBezTo>
                  <a:cubicBezTo>
                    <a:pt x="48" y="0"/>
                    <a:pt x="36"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4"/>
            <p:cNvSpPr/>
            <p:nvPr/>
          </p:nvSpPr>
          <p:spPr>
            <a:xfrm>
              <a:off x="2492075" y="2076150"/>
              <a:ext cx="1600" cy="150"/>
            </a:xfrm>
            <a:custGeom>
              <a:rect b="b" l="l" r="r" t="t"/>
              <a:pathLst>
                <a:path extrusionOk="0" h="6" w="64">
                  <a:moveTo>
                    <a:pt x="58" y="0"/>
                  </a:moveTo>
                  <a:cubicBezTo>
                    <a:pt x="48" y="0"/>
                    <a:pt x="0" y="6"/>
                    <a:pt x="32" y="6"/>
                  </a:cubicBezTo>
                  <a:cubicBezTo>
                    <a:pt x="60" y="2"/>
                    <a:pt x="64" y="0"/>
                    <a:pt x="5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4"/>
            <p:cNvSpPr/>
            <p:nvPr/>
          </p:nvSpPr>
          <p:spPr>
            <a:xfrm>
              <a:off x="2492550" y="2075975"/>
              <a:ext cx="925" cy="25"/>
            </a:xfrm>
            <a:custGeom>
              <a:rect b="b" l="l" r="r" t="t"/>
              <a:pathLst>
                <a:path extrusionOk="0" h="1" w="37">
                  <a:moveTo>
                    <a:pt x="1" y="1"/>
                  </a:moveTo>
                  <a:cubicBezTo>
                    <a:pt x="37" y="1"/>
                    <a:pt x="37"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4"/>
            <p:cNvSpPr/>
            <p:nvPr/>
          </p:nvSpPr>
          <p:spPr>
            <a:xfrm>
              <a:off x="2492550" y="2071600"/>
              <a:ext cx="1375" cy="250"/>
            </a:xfrm>
            <a:custGeom>
              <a:rect b="b" l="l" r="r" t="t"/>
              <a:pathLst>
                <a:path extrusionOk="0" h="10" w="55">
                  <a:moveTo>
                    <a:pt x="14" y="0"/>
                  </a:moveTo>
                  <a:cubicBezTo>
                    <a:pt x="13" y="0"/>
                    <a:pt x="7" y="3"/>
                    <a:pt x="1" y="9"/>
                  </a:cubicBezTo>
                  <a:cubicBezTo>
                    <a:pt x="13" y="3"/>
                    <a:pt x="16" y="0"/>
                    <a:pt x="14" y="0"/>
                  </a:cubicBezTo>
                  <a:close/>
                  <a:moveTo>
                    <a:pt x="46" y="0"/>
                  </a:moveTo>
                  <a:cubicBezTo>
                    <a:pt x="37" y="0"/>
                    <a:pt x="13" y="3"/>
                    <a:pt x="1" y="9"/>
                  </a:cubicBezTo>
                  <a:cubicBezTo>
                    <a:pt x="49" y="3"/>
                    <a:pt x="55" y="0"/>
                    <a:pt x="4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4"/>
            <p:cNvSpPr/>
            <p:nvPr/>
          </p:nvSpPr>
          <p:spPr>
            <a:xfrm>
              <a:off x="2487400" y="2068700"/>
              <a:ext cx="1425" cy="150"/>
            </a:xfrm>
            <a:custGeom>
              <a:rect b="b" l="l" r="r" t="t"/>
              <a:pathLst>
                <a:path extrusionOk="0" h="6" w="57">
                  <a:moveTo>
                    <a:pt x="9" y="1"/>
                  </a:moveTo>
                  <a:cubicBezTo>
                    <a:pt x="2" y="1"/>
                    <a:pt x="1" y="2"/>
                    <a:pt x="16" y="6"/>
                  </a:cubicBezTo>
                  <a:cubicBezTo>
                    <a:pt x="56" y="6"/>
                    <a:pt x="22" y="1"/>
                    <a:pt x="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4"/>
            <p:cNvSpPr/>
            <p:nvPr/>
          </p:nvSpPr>
          <p:spPr>
            <a:xfrm>
              <a:off x="2481550" y="2064375"/>
              <a:ext cx="925" cy="325"/>
            </a:xfrm>
            <a:custGeom>
              <a:rect b="b" l="l" r="r" t="t"/>
              <a:pathLst>
                <a:path extrusionOk="0" h="13" w="37">
                  <a:moveTo>
                    <a:pt x="0" y="0"/>
                  </a:moveTo>
                  <a:cubicBezTo>
                    <a:pt x="0" y="12"/>
                    <a:pt x="24" y="12"/>
                    <a:pt x="36" y="12"/>
                  </a:cubicBezTo>
                  <a:lnTo>
                    <a:pt x="0"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4"/>
            <p:cNvSpPr/>
            <p:nvPr/>
          </p:nvSpPr>
          <p:spPr>
            <a:xfrm>
              <a:off x="2491675" y="2073900"/>
              <a:ext cx="1200" cy="325"/>
            </a:xfrm>
            <a:custGeom>
              <a:rect b="b" l="l" r="r" t="t"/>
              <a:pathLst>
                <a:path extrusionOk="0" h="13" w="48">
                  <a:moveTo>
                    <a:pt x="48" y="0"/>
                  </a:moveTo>
                  <a:lnTo>
                    <a:pt x="48" y="0"/>
                  </a:lnTo>
                  <a:cubicBezTo>
                    <a:pt x="24" y="12"/>
                    <a:pt x="0" y="12"/>
                    <a:pt x="24" y="12"/>
                  </a:cubicBezTo>
                  <a:cubicBezTo>
                    <a:pt x="36" y="12"/>
                    <a:pt x="48" y="12"/>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4"/>
            <p:cNvSpPr/>
            <p:nvPr/>
          </p:nvSpPr>
          <p:spPr>
            <a:xfrm>
              <a:off x="2492750" y="2073900"/>
              <a:ext cx="525" cy="150"/>
            </a:xfrm>
            <a:custGeom>
              <a:rect b="b" l="l" r="r" t="t"/>
              <a:pathLst>
                <a:path extrusionOk="0" h="6" w="21">
                  <a:moveTo>
                    <a:pt x="5" y="0"/>
                  </a:moveTo>
                  <a:cubicBezTo>
                    <a:pt x="1" y="4"/>
                    <a:pt x="2" y="6"/>
                    <a:pt x="5" y="6"/>
                  </a:cubicBezTo>
                  <a:cubicBezTo>
                    <a:pt x="10" y="6"/>
                    <a:pt x="21" y="0"/>
                    <a:pt x="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4"/>
            <p:cNvSpPr/>
            <p:nvPr/>
          </p:nvSpPr>
          <p:spPr>
            <a:xfrm>
              <a:off x="2487500" y="2073600"/>
              <a:ext cx="325" cy="25"/>
            </a:xfrm>
            <a:custGeom>
              <a:rect b="b" l="l" r="r" t="t"/>
              <a:pathLst>
                <a:path extrusionOk="0" h="1" w="13">
                  <a:moveTo>
                    <a:pt x="12" y="0"/>
                  </a:moveTo>
                  <a:lnTo>
                    <a:pt x="12" y="0"/>
                  </a:lnTo>
                  <a:cubicBezTo>
                    <a:pt x="1" y="0"/>
                    <a:pt x="1"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4"/>
            <p:cNvSpPr/>
            <p:nvPr/>
          </p:nvSpPr>
          <p:spPr>
            <a:xfrm>
              <a:off x="2492850" y="2075375"/>
              <a:ext cx="325" cy="25"/>
            </a:xfrm>
            <a:custGeom>
              <a:rect b="b" l="l" r="r" t="t"/>
              <a:pathLst>
                <a:path extrusionOk="0" h="1" w="13">
                  <a:moveTo>
                    <a:pt x="13" y="1"/>
                  </a:moveTo>
                  <a:cubicBezTo>
                    <a:pt x="1" y="1"/>
                    <a:pt x="1" y="1"/>
                    <a:pt x="1" y="1"/>
                  </a:cubicBezTo>
                  <a:cubicBezTo>
                    <a:pt x="13" y="1"/>
                    <a:pt x="13"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4"/>
            <p:cNvSpPr/>
            <p:nvPr/>
          </p:nvSpPr>
          <p:spPr>
            <a:xfrm>
              <a:off x="2492850" y="2075075"/>
              <a:ext cx="25" cy="325"/>
            </a:xfrm>
            <a:custGeom>
              <a:rect b="b" l="l" r="r" t="t"/>
              <a:pathLst>
                <a:path extrusionOk="0" h="13" w="1">
                  <a:moveTo>
                    <a:pt x="1" y="13"/>
                  </a:moveTo>
                  <a:cubicBezTo>
                    <a:pt x="1" y="1"/>
                    <a:pt x="1" y="13"/>
                    <a:pt x="1" y="13"/>
                  </a:cubicBezTo>
                  <a:cubicBezTo>
                    <a:pt x="1" y="13"/>
                    <a:pt x="1" y="13"/>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4"/>
            <p:cNvSpPr/>
            <p:nvPr/>
          </p:nvSpPr>
          <p:spPr>
            <a:xfrm>
              <a:off x="2485125" y="2062000"/>
              <a:ext cx="325" cy="25"/>
            </a:xfrm>
            <a:custGeom>
              <a:rect b="b" l="l" r="r" t="t"/>
              <a:pathLst>
                <a:path extrusionOk="0" h="1" w="13">
                  <a:moveTo>
                    <a:pt x="12" y="0"/>
                  </a:moveTo>
                  <a:cubicBezTo>
                    <a:pt x="12" y="0"/>
                    <a:pt x="12" y="0"/>
                    <a:pt x="12" y="0"/>
                  </a:cubicBez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4"/>
            <p:cNvSpPr/>
            <p:nvPr/>
          </p:nvSpPr>
          <p:spPr>
            <a:xfrm>
              <a:off x="2483925" y="2070625"/>
              <a:ext cx="325" cy="25"/>
            </a:xfrm>
            <a:custGeom>
              <a:rect b="b" l="l" r="r" t="t"/>
              <a:pathLst>
                <a:path extrusionOk="0" h="1" w="13">
                  <a:moveTo>
                    <a:pt x="1" y="0"/>
                  </a:move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4"/>
            <p:cNvSpPr/>
            <p:nvPr/>
          </p:nvSpPr>
          <p:spPr>
            <a:xfrm>
              <a:off x="2483325" y="2070625"/>
              <a:ext cx="3300" cy="25"/>
            </a:xfrm>
            <a:custGeom>
              <a:rect b="b" l="l" r="r" t="t"/>
              <a:pathLst>
                <a:path extrusionOk="0" h="1" w="132">
                  <a:moveTo>
                    <a:pt x="1" y="0"/>
                  </a:moveTo>
                  <a:cubicBezTo>
                    <a:pt x="48" y="0"/>
                    <a:pt x="72" y="0"/>
                    <a:pt x="132" y="0"/>
                  </a:cubicBezTo>
                  <a:cubicBezTo>
                    <a:pt x="84" y="0"/>
                    <a:pt x="48"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4"/>
            <p:cNvSpPr/>
            <p:nvPr/>
          </p:nvSpPr>
          <p:spPr>
            <a:xfrm>
              <a:off x="2482150" y="2064675"/>
              <a:ext cx="625" cy="25"/>
            </a:xfrm>
            <a:custGeom>
              <a:rect b="b" l="l" r="r" t="t"/>
              <a:pathLst>
                <a:path extrusionOk="0" h="1" w="25">
                  <a:moveTo>
                    <a:pt x="24" y="0"/>
                  </a:moveTo>
                  <a:cubicBezTo>
                    <a:pt x="24" y="0"/>
                    <a:pt x="0"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4"/>
            <p:cNvSpPr/>
            <p:nvPr/>
          </p:nvSpPr>
          <p:spPr>
            <a:xfrm>
              <a:off x="2492850" y="2075375"/>
              <a:ext cx="325" cy="325"/>
            </a:xfrm>
            <a:custGeom>
              <a:rect b="b" l="l" r="r" t="t"/>
              <a:pathLst>
                <a:path extrusionOk="0" h="13" w="13">
                  <a:moveTo>
                    <a:pt x="13" y="13"/>
                  </a:moveTo>
                  <a:cubicBezTo>
                    <a:pt x="1" y="1"/>
                    <a:pt x="13" y="13"/>
                    <a:pt x="13" y="13"/>
                  </a:cubicBezTo>
                  <a:cubicBezTo>
                    <a:pt x="13" y="13"/>
                    <a:pt x="13" y="13"/>
                    <a:pt x="13"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4"/>
            <p:cNvSpPr/>
            <p:nvPr/>
          </p:nvSpPr>
          <p:spPr>
            <a:xfrm>
              <a:off x="2487200" y="2076275"/>
              <a:ext cx="1225" cy="25"/>
            </a:xfrm>
            <a:custGeom>
              <a:rect b="b" l="l" r="r" t="t"/>
              <a:pathLst>
                <a:path extrusionOk="0" h="1" w="49">
                  <a:moveTo>
                    <a:pt x="48" y="1"/>
                  </a:moveTo>
                  <a:cubicBezTo>
                    <a:pt x="48" y="1"/>
                    <a:pt x="1" y="1"/>
                    <a:pt x="48" y="1"/>
                  </a:cubicBezTo>
                  <a:cubicBezTo>
                    <a:pt x="48" y="1"/>
                    <a:pt x="48"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4"/>
            <p:cNvSpPr/>
            <p:nvPr/>
          </p:nvSpPr>
          <p:spPr>
            <a:xfrm>
              <a:off x="2489275" y="2075675"/>
              <a:ext cx="1625" cy="175"/>
            </a:xfrm>
            <a:custGeom>
              <a:rect b="b" l="l" r="r" t="t"/>
              <a:pathLst>
                <a:path extrusionOk="0" h="7" w="65">
                  <a:moveTo>
                    <a:pt x="49" y="1"/>
                  </a:moveTo>
                  <a:cubicBezTo>
                    <a:pt x="1" y="1"/>
                    <a:pt x="38" y="6"/>
                    <a:pt x="54" y="6"/>
                  </a:cubicBezTo>
                  <a:cubicBezTo>
                    <a:pt x="62" y="6"/>
                    <a:pt x="64" y="5"/>
                    <a:pt x="4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4"/>
            <p:cNvSpPr/>
            <p:nvPr/>
          </p:nvSpPr>
          <p:spPr>
            <a:xfrm>
              <a:off x="2490175" y="2075975"/>
              <a:ext cx="325" cy="25"/>
            </a:xfrm>
            <a:custGeom>
              <a:rect b="b" l="l" r="r" t="t"/>
              <a:pathLst>
                <a:path extrusionOk="0" h="1" w="13">
                  <a:moveTo>
                    <a:pt x="1" y="1"/>
                  </a:moveTo>
                  <a:cubicBezTo>
                    <a:pt x="13" y="1"/>
                    <a:pt x="1" y="1"/>
                    <a:pt x="1" y="1"/>
                  </a:cubicBez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4"/>
            <p:cNvSpPr/>
            <p:nvPr/>
          </p:nvSpPr>
          <p:spPr>
            <a:xfrm>
              <a:off x="2491975" y="2075075"/>
              <a:ext cx="2100" cy="25"/>
            </a:xfrm>
            <a:custGeom>
              <a:rect b="b" l="l" r="r" t="t"/>
              <a:pathLst>
                <a:path extrusionOk="0" h="1" w="84">
                  <a:moveTo>
                    <a:pt x="12" y="1"/>
                  </a:moveTo>
                  <a:cubicBezTo>
                    <a:pt x="12" y="1"/>
                    <a:pt x="60" y="1"/>
                    <a:pt x="48" y="1"/>
                  </a:cubicBezTo>
                  <a:cubicBezTo>
                    <a:pt x="83" y="1"/>
                    <a:pt x="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4"/>
            <p:cNvSpPr/>
            <p:nvPr/>
          </p:nvSpPr>
          <p:spPr>
            <a:xfrm>
              <a:off x="2487800" y="2075675"/>
              <a:ext cx="1225" cy="25"/>
            </a:xfrm>
            <a:custGeom>
              <a:rect b="b" l="l" r="r" t="t"/>
              <a:pathLst>
                <a:path extrusionOk="0" h="1" w="49">
                  <a:moveTo>
                    <a:pt x="0" y="1"/>
                  </a:moveTo>
                  <a:cubicBezTo>
                    <a:pt x="48" y="1"/>
                    <a:pt x="36"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4"/>
            <p:cNvSpPr/>
            <p:nvPr/>
          </p:nvSpPr>
          <p:spPr>
            <a:xfrm>
              <a:off x="2488400" y="2075375"/>
              <a:ext cx="325" cy="25"/>
            </a:xfrm>
            <a:custGeom>
              <a:rect b="b" l="l" r="r" t="t"/>
              <a:pathLst>
                <a:path extrusionOk="0" h="1" w="13">
                  <a:moveTo>
                    <a:pt x="0" y="1"/>
                  </a:moveTo>
                  <a:cubicBezTo>
                    <a:pt x="12" y="1"/>
                    <a:pt x="12"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4"/>
            <p:cNvSpPr/>
            <p:nvPr/>
          </p:nvSpPr>
          <p:spPr>
            <a:xfrm>
              <a:off x="2487500" y="2075550"/>
              <a:ext cx="425" cy="150"/>
            </a:xfrm>
            <a:custGeom>
              <a:rect b="b" l="l" r="r" t="t"/>
              <a:pathLst>
                <a:path extrusionOk="0" h="6" w="17">
                  <a:moveTo>
                    <a:pt x="14" y="1"/>
                  </a:moveTo>
                  <a:cubicBezTo>
                    <a:pt x="12" y="1"/>
                    <a:pt x="8" y="2"/>
                    <a:pt x="1" y="6"/>
                  </a:cubicBezTo>
                  <a:cubicBezTo>
                    <a:pt x="8" y="6"/>
                    <a:pt x="16" y="1"/>
                    <a:pt x="1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4"/>
            <p:cNvSpPr/>
            <p:nvPr/>
          </p:nvSpPr>
          <p:spPr>
            <a:xfrm>
              <a:off x="2487800" y="2074050"/>
              <a:ext cx="825" cy="175"/>
            </a:xfrm>
            <a:custGeom>
              <a:rect b="b" l="l" r="r" t="t"/>
              <a:pathLst>
                <a:path extrusionOk="0" h="7" w="33">
                  <a:moveTo>
                    <a:pt x="27" y="1"/>
                  </a:moveTo>
                  <a:cubicBezTo>
                    <a:pt x="19" y="1"/>
                    <a:pt x="0" y="6"/>
                    <a:pt x="24" y="6"/>
                  </a:cubicBezTo>
                  <a:cubicBezTo>
                    <a:pt x="32" y="2"/>
                    <a:pt x="31"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4"/>
            <p:cNvSpPr/>
            <p:nvPr/>
          </p:nvSpPr>
          <p:spPr>
            <a:xfrm>
              <a:off x="2485725" y="2074500"/>
              <a:ext cx="1200" cy="150"/>
            </a:xfrm>
            <a:custGeom>
              <a:rect b="b" l="l" r="r" t="t"/>
              <a:pathLst>
                <a:path extrusionOk="0" h="6" w="48">
                  <a:moveTo>
                    <a:pt x="48" y="0"/>
                  </a:moveTo>
                  <a:cubicBezTo>
                    <a:pt x="16" y="0"/>
                    <a:pt x="0" y="5"/>
                    <a:pt x="11" y="5"/>
                  </a:cubicBezTo>
                  <a:cubicBezTo>
                    <a:pt x="16" y="5"/>
                    <a:pt x="28" y="4"/>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4"/>
            <p:cNvSpPr/>
            <p:nvPr/>
          </p:nvSpPr>
          <p:spPr>
            <a:xfrm>
              <a:off x="2484925" y="2074200"/>
              <a:ext cx="1100" cy="325"/>
            </a:xfrm>
            <a:custGeom>
              <a:rect b="b" l="l" r="r" t="t"/>
              <a:pathLst>
                <a:path extrusionOk="0" h="13" w="44">
                  <a:moveTo>
                    <a:pt x="8" y="0"/>
                  </a:moveTo>
                  <a:cubicBezTo>
                    <a:pt x="1" y="0"/>
                    <a:pt x="8" y="5"/>
                    <a:pt x="21" y="9"/>
                  </a:cubicBezTo>
                  <a:lnTo>
                    <a:pt x="21" y="9"/>
                  </a:lnTo>
                  <a:cubicBezTo>
                    <a:pt x="17" y="7"/>
                    <a:pt x="12" y="4"/>
                    <a:pt x="8" y="0"/>
                  </a:cubicBezTo>
                  <a:close/>
                  <a:moveTo>
                    <a:pt x="21" y="9"/>
                  </a:moveTo>
                  <a:lnTo>
                    <a:pt x="21" y="9"/>
                  </a:lnTo>
                  <a:cubicBezTo>
                    <a:pt x="28" y="12"/>
                    <a:pt x="36" y="12"/>
                    <a:pt x="44" y="12"/>
                  </a:cubicBezTo>
                  <a:cubicBezTo>
                    <a:pt x="36" y="12"/>
                    <a:pt x="27" y="11"/>
                    <a:pt x="21" y="9"/>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4"/>
            <p:cNvSpPr/>
            <p:nvPr/>
          </p:nvSpPr>
          <p:spPr>
            <a:xfrm>
              <a:off x="2487500" y="2073000"/>
              <a:ext cx="1800" cy="25"/>
            </a:xfrm>
            <a:custGeom>
              <a:rect b="b" l="l" r="r" t="t"/>
              <a:pathLst>
                <a:path extrusionOk="0" h="1" w="72">
                  <a:moveTo>
                    <a:pt x="1" y="1"/>
                  </a:moveTo>
                  <a:cubicBezTo>
                    <a:pt x="12" y="1"/>
                    <a:pt x="60" y="1"/>
                    <a:pt x="72" y="1"/>
                  </a:cubicBezTo>
                  <a:cubicBezTo>
                    <a:pt x="48" y="1"/>
                    <a:pt x="24"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4"/>
            <p:cNvSpPr/>
            <p:nvPr/>
          </p:nvSpPr>
          <p:spPr>
            <a:xfrm>
              <a:off x="2482750" y="2071525"/>
              <a:ext cx="1600" cy="150"/>
            </a:xfrm>
            <a:custGeom>
              <a:rect b="b" l="l" r="r" t="t"/>
              <a:pathLst>
                <a:path extrusionOk="0" h="6" w="64">
                  <a:moveTo>
                    <a:pt x="0" y="0"/>
                  </a:moveTo>
                  <a:cubicBezTo>
                    <a:pt x="0" y="0"/>
                    <a:pt x="32" y="5"/>
                    <a:pt x="49" y="5"/>
                  </a:cubicBezTo>
                  <a:cubicBezTo>
                    <a:pt x="58" y="5"/>
                    <a:pt x="64" y="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4"/>
            <p:cNvSpPr/>
            <p:nvPr/>
          </p:nvSpPr>
          <p:spPr>
            <a:xfrm>
              <a:off x="2481250" y="2067050"/>
              <a:ext cx="1125" cy="150"/>
            </a:xfrm>
            <a:custGeom>
              <a:rect b="b" l="l" r="r" t="t"/>
              <a:pathLst>
                <a:path extrusionOk="0" h="6" w="45">
                  <a:moveTo>
                    <a:pt x="12" y="1"/>
                  </a:moveTo>
                  <a:cubicBezTo>
                    <a:pt x="1" y="4"/>
                    <a:pt x="2" y="6"/>
                    <a:pt x="7" y="6"/>
                  </a:cubicBezTo>
                  <a:cubicBezTo>
                    <a:pt x="18" y="6"/>
                    <a:pt x="44"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4"/>
            <p:cNvSpPr/>
            <p:nvPr/>
          </p:nvSpPr>
          <p:spPr>
            <a:xfrm>
              <a:off x="2482150" y="2065850"/>
              <a:ext cx="1200" cy="325"/>
            </a:xfrm>
            <a:custGeom>
              <a:rect b="b" l="l" r="r" t="t"/>
              <a:pathLst>
                <a:path extrusionOk="0" h="13" w="48">
                  <a:moveTo>
                    <a:pt x="0" y="13"/>
                  </a:moveTo>
                  <a:cubicBezTo>
                    <a:pt x="48" y="1"/>
                    <a:pt x="48" y="1"/>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4"/>
            <p:cNvSpPr/>
            <p:nvPr/>
          </p:nvSpPr>
          <p:spPr>
            <a:xfrm>
              <a:off x="2480650" y="2065275"/>
              <a:ext cx="1525" cy="25"/>
            </a:xfrm>
            <a:custGeom>
              <a:rect b="b" l="l" r="r" t="t"/>
              <a:pathLst>
                <a:path extrusionOk="0" h="1" w="61">
                  <a:moveTo>
                    <a:pt x="1" y="0"/>
                  </a:moveTo>
                  <a:cubicBezTo>
                    <a:pt x="1" y="0"/>
                    <a:pt x="13" y="0"/>
                    <a:pt x="13" y="0"/>
                  </a:cubicBezTo>
                  <a:cubicBezTo>
                    <a:pt x="1" y="0"/>
                    <a:pt x="60"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4"/>
            <p:cNvSpPr/>
            <p:nvPr/>
          </p:nvSpPr>
          <p:spPr>
            <a:xfrm>
              <a:off x="2518450" y="2079250"/>
              <a:ext cx="1225" cy="25"/>
            </a:xfrm>
            <a:custGeom>
              <a:rect b="b" l="l" r="r" t="t"/>
              <a:pathLst>
                <a:path extrusionOk="0" h="1" w="49">
                  <a:moveTo>
                    <a:pt x="13" y="1"/>
                  </a:moveTo>
                  <a:cubicBezTo>
                    <a:pt x="13" y="1"/>
                    <a:pt x="37" y="1"/>
                    <a:pt x="48" y="1"/>
                  </a:cubicBezTo>
                  <a:cubicBezTo>
                    <a:pt x="37" y="1"/>
                    <a:pt x="1"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4"/>
            <p:cNvSpPr/>
            <p:nvPr/>
          </p:nvSpPr>
          <p:spPr>
            <a:xfrm>
              <a:off x="2516375" y="2078650"/>
              <a:ext cx="925" cy="25"/>
            </a:xfrm>
            <a:custGeom>
              <a:rect b="b" l="l" r="r" t="t"/>
              <a:pathLst>
                <a:path extrusionOk="0" h="1" w="37">
                  <a:moveTo>
                    <a:pt x="36" y="1"/>
                  </a:moveTo>
                  <a:cubicBezTo>
                    <a:pt x="0" y="1"/>
                    <a:pt x="0"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4"/>
            <p:cNvSpPr/>
            <p:nvPr/>
          </p:nvSpPr>
          <p:spPr>
            <a:xfrm>
              <a:off x="2516175" y="2078075"/>
              <a:ext cx="1225" cy="225"/>
            </a:xfrm>
            <a:custGeom>
              <a:rect b="b" l="l" r="r" t="t"/>
              <a:pathLst>
                <a:path extrusionOk="0" h="9" w="49">
                  <a:moveTo>
                    <a:pt x="32" y="0"/>
                  </a:moveTo>
                  <a:cubicBezTo>
                    <a:pt x="32" y="0"/>
                    <a:pt x="32" y="0"/>
                    <a:pt x="32" y="0"/>
                  </a:cubicBezTo>
                  <a:lnTo>
                    <a:pt x="32" y="0"/>
                  </a:lnTo>
                  <a:cubicBezTo>
                    <a:pt x="25" y="2"/>
                    <a:pt x="20" y="3"/>
                    <a:pt x="17" y="3"/>
                  </a:cubicBezTo>
                  <a:lnTo>
                    <a:pt x="17" y="3"/>
                  </a:lnTo>
                  <a:cubicBezTo>
                    <a:pt x="2" y="7"/>
                    <a:pt x="1" y="9"/>
                    <a:pt x="5" y="9"/>
                  </a:cubicBezTo>
                  <a:cubicBezTo>
                    <a:pt x="10" y="9"/>
                    <a:pt x="19" y="7"/>
                    <a:pt x="26" y="4"/>
                  </a:cubicBezTo>
                  <a:lnTo>
                    <a:pt x="26" y="4"/>
                  </a:lnTo>
                  <a:cubicBezTo>
                    <a:pt x="37" y="3"/>
                    <a:pt x="49" y="0"/>
                    <a:pt x="3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4"/>
            <p:cNvSpPr/>
            <p:nvPr/>
          </p:nvSpPr>
          <p:spPr>
            <a:xfrm>
              <a:off x="2519650" y="2078075"/>
              <a:ext cx="25" cy="25"/>
            </a:xfrm>
            <a:custGeom>
              <a:rect b="b" l="l" r="r" t="t"/>
              <a:pathLst>
                <a:path extrusionOk="0" h="1" w="1">
                  <a:moveTo>
                    <a:pt x="0" y="0"/>
                  </a:moveTo>
                  <a:cubicBezTo>
                    <a:pt x="0" y="0"/>
                    <a:pt x="0" y="0"/>
                    <a:pt x="0" y="0"/>
                  </a:cubicBez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4"/>
            <p:cNvSpPr/>
            <p:nvPr/>
          </p:nvSpPr>
          <p:spPr>
            <a:xfrm>
              <a:off x="2519650" y="2078075"/>
              <a:ext cx="625" cy="25"/>
            </a:xfrm>
            <a:custGeom>
              <a:rect b="b" l="l" r="r" t="t"/>
              <a:pathLst>
                <a:path extrusionOk="0" h="1" w="25">
                  <a:moveTo>
                    <a:pt x="0" y="0"/>
                  </a:moveTo>
                  <a:cubicBezTo>
                    <a:pt x="12" y="0"/>
                    <a:pt x="24"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4"/>
            <p:cNvSpPr/>
            <p:nvPr/>
          </p:nvSpPr>
          <p:spPr>
            <a:xfrm>
              <a:off x="2519350" y="2077625"/>
              <a:ext cx="1350" cy="175"/>
            </a:xfrm>
            <a:custGeom>
              <a:rect b="b" l="l" r="r" t="t"/>
              <a:pathLst>
                <a:path extrusionOk="0" h="7" w="54">
                  <a:moveTo>
                    <a:pt x="48" y="1"/>
                  </a:moveTo>
                  <a:cubicBezTo>
                    <a:pt x="45" y="1"/>
                    <a:pt x="32" y="2"/>
                    <a:pt x="1" y="6"/>
                  </a:cubicBezTo>
                  <a:cubicBezTo>
                    <a:pt x="16" y="6"/>
                    <a:pt x="53"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4"/>
            <p:cNvSpPr/>
            <p:nvPr/>
          </p:nvSpPr>
          <p:spPr>
            <a:xfrm>
              <a:off x="2518450" y="2077775"/>
              <a:ext cx="325" cy="25"/>
            </a:xfrm>
            <a:custGeom>
              <a:rect b="b" l="l" r="r" t="t"/>
              <a:pathLst>
                <a:path extrusionOk="0" h="1" w="13">
                  <a:moveTo>
                    <a:pt x="1" y="0"/>
                  </a:moveTo>
                  <a:lnTo>
                    <a:pt x="13" y="0"/>
                  </a:ln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4"/>
            <p:cNvSpPr/>
            <p:nvPr/>
          </p:nvSpPr>
          <p:spPr>
            <a:xfrm>
              <a:off x="2518150" y="2077775"/>
              <a:ext cx="925" cy="25"/>
            </a:xfrm>
            <a:custGeom>
              <a:rect b="b" l="l" r="r" t="t"/>
              <a:pathLst>
                <a:path extrusionOk="0" h="1" w="37">
                  <a:moveTo>
                    <a:pt x="37" y="0"/>
                  </a:moveTo>
                  <a:cubicBezTo>
                    <a:pt x="1" y="0"/>
                    <a:pt x="25" y="0"/>
                    <a:pt x="37" y="0"/>
                  </a:cubicBezTo>
                  <a:cubicBezTo>
                    <a:pt x="37" y="0"/>
                    <a:pt x="25" y="0"/>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4"/>
            <p:cNvSpPr/>
            <p:nvPr/>
          </p:nvSpPr>
          <p:spPr>
            <a:xfrm>
              <a:off x="2517850" y="2077775"/>
              <a:ext cx="1225" cy="250"/>
            </a:xfrm>
            <a:custGeom>
              <a:rect b="b" l="l" r="r" t="t"/>
              <a:pathLst>
                <a:path extrusionOk="0" h="10" w="49">
                  <a:moveTo>
                    <a:pt x="1" y="0"/>
                  </a:moveTo>
                  <a:cubicBezTo>
                    <a:pt x="7" y="6"/>
                    <a:pt x="19" y="9"/>
                    <a:pt x="29" y="9"/>
                  </a:cubicBezTo>
                  <a:cubicBezTo>
                    <a:pt x="40" y="9"/>
                    <a:pt x="49" y="6"/>
                    <a:pt x="4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4"/>
            <p:cNvSpPr/>
            <p:nvPr/>
          </p:nvSpPr>
          <p:spPr>
            <a:xfrm>
              <a:off x="2515125" y="2078075"/>
              <a:ext cx="575" cy="275"/>
            </a:xfrm>
            <a:custGeom>
              <a:rect b="b" l="l" r="r" t="t"/>
              <a:pathLst>
                <a:path extrusionOk="0" h="11" w="23">
                  <a:moveTo>
                    <a:pt x="15" y="0"/>
                  </a:moveTo>
                  <a:cubicBezTo>
                    <a:pt x="3" y="8"/>
                    <a:pt x="0" y="11"/>
                    <a:pt x="1" y="11"/>
                  </a:cubicBezTo>
                  <a:cubicBezTo>
                    <a:pt x="4" y="11"/>
                    <a:pt x="23" y="0"/>
                    <a:pt x="1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4"/>
            <p:cNvSpPr/>
            <p:nvPr/>
          </p:nvSpPr>
          <p:spPr>
            <a:xfrm>
              <a:off x="2518925" y="2077175"/>
              <a:ext cx="1350" cy="150"/>
            </a:xfrm>
            <a:custGeom>
              <a:rect b="b" l="l" r="r" t="t"/>
              <a:pathLst>
                <a:path extrusionOk="0" h="6" w="54">
                  <a:moveTo>
                    <a:pt x="53" y="0"/>
                  </a:moveTo>
                  <a:cubicBezTo>
                    <a:pt x="45" y="0"/>
                    <a:pt x="0" y="6"/>
                    <a:pt x="3" y="6"/>
                  </a:cubicBezTo>
                  <a:cubicBezTo>
                    <a:pt x="4" y="6"/>
                    <a:pt x="18" y="4"/>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4"/>
            <p:cNvSpPr/>
            <p:nvPr/>
          </p:nvSpPr>
          <p:spPr>
            <a:xfrm>
              <a:off x="2518450" y="2077175"/>
              <a:ext cx="625" cy="25"/>
            </a:xfrm>
            <a:custGeom>
              <a:rect b="b" l="l" r="r" t="t"/>
              <a:pathLst>
                <a:path extrusionOk="0" h="1" w="25">
                  <a:moveTo>
                    <a:pt x="25" y="0"/>
                  </a:moveTo>
                  <a:lnTo>
                    <a:pt x="1" y="0"/>
                  </a:lnTo>
                  <a:cubicBezTo>
                    <a:pt x="1" y="0"/>
                    <a:pt x="13"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4"/>
            <p:cNvSpPr/>
            <p:nvPr/>
          </p:nvSpPr>
          <p:spPr>
            <a:xfrm>
              <a:off x="2516975" y="2077475"/>
              <a:ext cx="1200" cy="325"/>
            </a:xfrm>
            <a:custGeom>
              <a:rect b="b" l="l" r="r" t="t"/>
              <a:pathLst>
                <a:path extrusionOk="0" h="13" w="48">
                  <a:moveTo>
                    <a:pt x="0" y="0"/>
                  </a:moveTo>
                  <a:cubicBezTo>
                    <a:pt x="48" y="12"/>
                    <a:pt x="48"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4"/>
            <p:cNvSpPr/>
            <p:nvPr/>
          </p:nvSpPr>
          <p:spPr>
            <a:xfrm>
              <a:off x="2519950" y="2076875"/>
              <a:ext cx="850" cy="250"/>
            </a:xfrm>
            <a:custGeom>
              <a:rect b="b" l="l" r="r" t="t"/>
              <a:pathLst>
                <a:path extrusionOk="0" h="10" w="34">
                  <a:moveTo>
                    <a:pt x="0" y="0"/>
                  </a:moveTo>
                  <a:cubicBezTo>
                    <a:pt x="18" y="6"/>
                    <a:pt x="30" y="9"/>
                    <a:pt x="32" y="9"/>
                  </a:cubicBezTo>
                  <a:cubicBezTo>
                    <a:pt x="33" y="9"/>
                    <a:pt x="24" y="6"/>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4"/>
            <p:cNvSpPr/>
            <p:nvPr/>
          </p:nvSpPr>
          <p:spPr>
            <a:xfrm>
              <a:off x="2520000" y="2076500"/>
              <a:ext cx="1775" cy="175"/>
            </a:xfrm>
            <a:custGeom>
              <a:rect b="b" l="l" r="r" t="t"/>
              <a:pathLst>
                <a:path extrusionOk="0" h="7" w="71">
                  <a:moveTo>
                    <a:pt x="5" y="0"/>
                  </a:moveTo>
                  <a:cubicBezTo>
                    <a:pt x="0" y="0"/>
                    <a:pt x="0" y="1"/>
                    <a:pt x="10" y="4"/>
                  </a:cubicBezTo>
                  <a:cubicBezTo>
                    <a:pt x="38" y="6"/>
                    <a:pt x="52" y="7"/>
                    <a:pt x="57" y="7"/>
                  </a:cubicBezTo>
                  <a:cubicBezTo>
                    <a:pt x="71" y="7"/>
                    <a:pt x="19" y="0"/>
                    <a:pt x="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4"/>
            <p:cNvSpPr/>
            <p:nvPr/>
          </p:nvSpPr>
          <p:spPr>
            <a:xfrm>
              <a:off x="2518600" y="2077175"/>
              <a:ext cx="1075" cy="150"/>
            </a:xfrm>
            <a:custGeom>
              <a:rect b="b" l="l" r="r" t="t"/>
              <a:pathLst>
                <a:path extrusionOk="0" h="6" w="43">
                  <a:moveTo>
                    <a:pt x="42" y="0"/>
                  </a:moveTo>
                  <a:cubicBezTo>
                    <a:pt x="27" y="0"/>
                    <a:pt x="0" y="6"/>
                    <a:pt x="5" y="6"/>
                  </a:cubicBezTo>
                  <a:cubicBezTo>
                    <a:pt x="8" y="6"/>
                    <a:pt x="19" y="4"/>
                    <a:pt x="4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4"/>
            <p:cNvSpPr/>
            <p:nvPr/>
          </p:nvSpPr>
          <p:spPr>
            <a:xfrm>
              <a:off x="2518750" y="2076875"/>
              <a:ext cx="25" cy="325"/>
            </a:xfrm>
            <a:custGeom>
              <a:rect b="b" l="l" r="r" t="t"/>
              <a:pathLst>
                <a:path extrusionOk="0" h="13" w="1">
                  <a:moveTo>
                    <a:pt x="1" y="12"/>
                  </a:moveTo>
                  <a:cubicBezTo>
                    <a:pt x="1" y="12"/>
                    <a:pt x="1" y="0"/>
                    <a:pt x="1" y="12"/>
                  </a:cubicBezTo>
                  <a:cubicBezTo>
                    <a:pt x="1" y="12"/>
                    <a:pt x="1" y="12"/>
                    <a:pt x="1"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4"/>
            <p:cNvSpPr/>
            <p:nvPr/>
          </p:nvSpPr>
          <p:spPr>
            <a:xfrm>
              <a:off x="2516075" y="2077325"/>
              <a:ext cx="1800" cy="175"/>
            </a:xfrm>
            <a:custGeom>
              <a:rect b="b" l="l" r="r" t="t"/>
              <a:pathLst>
                <a:path extrusionOk="0" h="7" w="72">
                  <a:moveTo>
                    <a:pt x="24" y="1"/>
                  </a:moveTo>
                  <a:cubicBezTo>
                    <a:pt x="16" y="1"/>
                    <a:pt x="8" y="2"/>
                    <a:pt x="1" y="6"/>
                  </a:cubicBezTo>
                  <a:lnTo>
                    <a:pt x="72" y="6"/>
                  </a:lnTo>
                  <a:cubicBezTo>
                    <a:pt x="56" y="6"/>
                    <a:pt x="40"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4"/>
            <p:cNvSpPr/>
            <p:nvPr/>
          </p:nvSpPr>
          <p:spPr>
            <a:xfrm>
              <a:off x="2516675" y="2077175"/>
              <a:ext cx="1500" cy="25"/>
            </a:xfrm>
            <a:custGeom>
              <a:rect b="b" l="l" r="r" t="t"/>
              <a:pathLst>
                <a:path extrusionOk="0" h="1" w="60">
                  <a:moveTo>
                    <a:pt x="60" y="0"/>
                  </a:moveTo>
                  <a:cubicBezTo>
                    <a:pt x="48" y="0"/>
                    <a:pt x="0" y="0"/>
                    <a:pt x="60" y="0"/>
                  </a:cubicBezTo>
                  <a:cubicBezTo>
                    <a:pt x="60" y="0"/>
                    <a:pt x="60"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4"/>
            <p:cNvSpPr/>
            <p:nvPr/>
          </p:nvSpPr>
          <p:spPr>
            <a:xfrm>
              <a:off x="2517575" y="2077175"/>
              <a:ext cx="600" cy="25"/>
            </a:xfrm>
            <a:custGeom>
              <a:rect b="b" l="l" r="r" t="t"/>
              <a:pathLst>
                <a:path extrusionOk="0" h="1" w="24">
                  <a:moveTo>
                    <a:pt x="0" y="0"/>
                  </a:moveTo>
                  <a:cubicBezTo>
                    <a:pt x="0" y="0"/>
                    <a:pt x="24"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4"/>
            <p:cNvSpPr/>
            <p:nvPr/>
          </p:nvSpPr>
          <p:spPr>
            <a:xfrm>
              <a:off x="2518850" y="2076575"/>
              <a:ext cx="225" cy="150"/>
            </a:xfrm>
            <a:custGeom>
              <a:rect b="b" l="l" r="r" t="t"/>
              <a:pathLst>
                <a:path extrusionOk="0" h="6" w="9">
                  <a:moveTo>
                    <a:pt x="9" y="1"/>
                  </a:moveTo>
                  <a:cubicBezTo>
                    <a:pt x="1" y="1"/>
                    <a:pt x="3" y="6"/>
                    <a:pt x="6" y="6"/>
                  </a:cubicBezTo>
                  <a:cubicBezTo>
                    <a:pt x="7" y="6"/>
                    <a:pt x="9" y="4"/>
                    <a:pt x="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4"/>
            <p:cNvSpPr/>
            <p:nvPr/>
          </p:nvSpPr>
          <p:spPr>
            <a:xfrm>
              <a:off x="2518750" y="2076875"/>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4"/>
            <p:cNvSpPr/>
            <p:nvPr/>
          </p:nvSpPr>
          <p:spPr>
            <a:xfrm>
              <a:off x="2518150" y="2076275"/>
              <a:ext cx="325" cy="25"/>
            </a:xfrm>
            <a:custGeom>
              <a:rect b="b" l="l" r="r" t="t"/>
              <a:pathLst>
                <a:path extrusionOk="0" h="1" w="13">
                  <a:moveTo>
                    <a:pt x="13" y="1"/>
                  </a:moveTo>
                  <a:cubicBezTo>
                    <a:pt x="1" y="1"/>
                    <a:pt x="13"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4"/>
            <p:cNvSpPr/>
            <p:nvPr/>
          </p:nvSpPr>
          <p:spPr>
            <a:xfrm>
              <a:off x="2517850" y="2076875"/>
              <a:ext cx="625" cy="25"/>
            </a:xfrm>
            <a:custGeom>
              <a:rect b="b" l="l" r="r" t="t"/>
              <a:pathLst>
                <a:path extrusionOk="0" h="1" w="25">
                  <a:moveTo>
                    <a:pt x="25" y="0"/>
                  </a:moveTo>
                  <a:cubicBezTo>
                    <a:pt x="13" y="0"/>
                    <a:pt x="1" y="0"/>
                    <a:pt x="25" y="0"/>
                  </a:cubicBezTo>
                  <a:cubicBezTo>
                    <a:pt x="25" y="0"/>
                    <a:pt x="13"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4"/>
            <p:cNvSpPr/>
            <p:nvPr/>
          </p:nvSpPr>
          <p:spPr>
            <a:xfrm>
              <a:off x="2519050" y="2076575"/>
              <a:ext cx="625" cy="25"/>
            </a:xfrm>
            <a:custGeom>
              <a:rect b="b" l="l" r="r" t="t"/>
              <a:pathLst>
                <a:path extrusionOk="0" h="1" w="25">
                  <a:moveTo>
                    <a:pt x="13" y="1"/>
                  </a:moveTo>
                  <a:cubicBezTo>
                    <a:pt x="13" y="1"/>
                    <a:pt x="1" y="1"/>
                    <a:pt x="1" y="1"/>
                  </a:cubicBezTo>
                  <a:cubicBezTo>
                    <a:pt x="1" y="1"/>
                    <a:pt x="24"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4"/>
            <p:cNvSpPr/>
            <p:nvPr/>
          </p:nvSpPr>
          <p:spPr>
            <a:xfrm>
              <a:off x="2519050" y="2076875"/>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4"/>
            <p:cNvSpPr/>
            <p:nvPr/>
          </p:nvSpPr>
          <p:spPr>
            <a:xfrm>
              <a:off x="2517850" y="2076875"/>
              <a:ext cx="1225" cy="25"/>
            </a:xfrm>
            <a:custGeom>
              <a:rect b="b" l="l" r="r" t="t"/>
              <a:pathLst>
                <a:path extrusionOk="0" h="1" w="49">
                  <a:moveTo>
                    <a:pt x="49" y="0"/>
                  </a:moveTo>
                  <a:cubicBezTo>
                    <a:pt x="1" y="0"/>
                    <a:pt x="37" y="0"/>
                    <a:pt x="49" y="0"/>
                  </a:cubicBezTo>
                  <a:cubicBezTo>
                    <a:pt x="37" y="0"/>
                    <a:pt x="37" y="0"/>
                    <a:pt x="4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4"/>
            <p:cNvSpPr/>
            <p:nvPr/>
          </p:nvSpPr>
          <p:spPr>
            <a:xfrm>
              <a:off x="2513700" y="2075975"/>
              <a:ext cx="4775" cy="325"/>
            </a:xfrm>
            <a:custGeom>
              <a:rect b="b" l="l" r="r" t="t"/>
              <a:pathLst>
                <a:path extrusionOk="0" h="13" w="191">
                  <a:moveTo>
                    <a:pt x="0" y="1"/>
                  </a:moveTo>
                  <a:cubicBezTo>
                    <a:pt x="12" y="1"/>
                    <a:pt x="0" y="13"/>
                    <a:pt x="12" y="13"/>
                  </a:cubicBezTo>
                  <a:lnTo>
                    <a:pt x="84" y="13"/>
                  </a:lnTo>
                  <a:cubicBezTo>
                    <a:pt x="84" y="1"/>
                    <a:pt x="96" y="1"/>
                    <a:pt x="107" y="1"/>
                  </a:cubicBezTo>
                  <a:close/>
                  <a:moveTo>
                    <a:pt x="137" y="4"/>
                  </a:moveTo>
                  <a:cubicBezTo>
                    <a:pt x="119" y="4"/>
                    <a:pt x="101" y="7"/>
                    <a:pt x="84" y="13"/>
                  </a:cubicBezTo>
                  <a:lnTo>
                    <a:pt x="191" y="13"/>
                  </a:lnTo>
                  <a:cubicBezTo>
                    <a:pt x="173" y="7"/>
                    <a:pt x="155" y="4"/>
                    <a:pt x="137"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4"/>
            <p:cNvSpPr/>
            <p:nvPr/>
          </p:nvSpPr>
          <p:spPr>
            <a:xfrm>
              <a:off x="2518450" y="2076150"/>
              <a:ext cx="1225" cy="150"/>
            </a:xfrm>
            <a:custGeom>
              <a:rect b="b" l="l" r="r" t="t"/>
              <a:pathLst>
                <a:path extrusionOk="0" h="6" w="49">
                  <a:moveTo>
                    <a:pt x="43" y="0"/>
                  </a:moveTo>
                  <a:cubicBezTo>
                    <a:pt x="40" y="0"/>
                    <a:pt x="29" y="2"/>
                    <a:pt x="1" y="6"/>
                  </a:cubicBezTo>
                  <a:cubicBezTo>
                    <a:pt x="17" y="6"/>
                    <a:pt x="48" y="0"/>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4"/>
            <p:cNvSpPr/>
            <p:nvPr/>
          </p:nvSpPr>
          <p:spPr>
            <a:xfrm>
              <a:off x="2516375" y="2076350"/>
              <a:ext cx="2400" cy="250"/>
            </a:xfrm>
            <a:custGeom>
              <a:rect b="b" l="l" r="r" t="t"/>
              <a:pathLst>
                <a:path extrusionOk="0" h="10" w="96">
                  <a:moveTo>
                    <a:pt x="66" y="1"/>
                  </a:moveTo>
                  <a:cubicBezTo>
                    <a:pt x="57" y="1"/>
                    <a:pt x="42" y="4"/>
                    <a:pt x="0" y="10"/>
                  </a:cubicBezTo>
                  <a:lnTo>
                    <a:pt x="96" y="10"/>
                  </a:lnTo>
                  <a:cubicBezTo>
                    <a:pt x="78" y="4"/>
                    <a:pt x="75" y="1"/>
                    <a:pt x="6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4"/>
            <p:cNvSpPr/>
            <p:nvPr/>
          </p:nvSpPr>
          <p:spPr>
            <a:xfrm>
              <a:off x="2514300" y="2077175"/>
              <a:ext cx="1200" cy="375"/>
            </a:xfrm>
            <a:custGeom>
              <a:rect b="b" l="l" r="r" t="t"/>
              <a:pathLst>
                <a:path extrusionOk="0" h="15" w="48">
                  <a:moveTo>
                    <a:pt x="24" y="0"/>
                  </a:moveTo>
                  <a:cubicBezTo>
                    <a:pt x="28" y="1"/>
                    <a:pt x="31" y="3"/>
                    <a:pt x="33" y="4"/>
                  </a:cubicBezTo>
                  <a:lnTo>
                    <a:pt x="33" y="4"/>
                  </a:lnTo>
                  <a:cubicBezTo>
                    <a:pt x="37" y="3"/>
                    <a:pt x="42" y="2"/>
                    <a:pt x="48" y="0"/>
                  </a:cubicBezTo>
                  <a:close/>
                  <a:moveTo>
                    <a:pt x="33" y="4"/>
                  </a:moveTo>
                  <a:cubicBezTo>
                    <a:pt x="2" y="11"/>
                    <a:pt x="1" y="14"/>
                    <a:pt x="8" y="14"/>
                  </a:cubicBezTo>
                  <a:cubicBezTo>
                    <a:pt x="17" y="14"/>
                    <a:pt x="41" y="9"/>
                    <a:pt x="33"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4"/>
            <p:cNvSpPr/>
            <p:nvPr/>
          </p:nvSpPr>
          <p:spPr>
            <a:xfrm>
              <a:off x="2516675" y="2077175"/>
              <a:ext cx="325" cy="25"/>
            </a:xfrm>
            <a:custGeom>
              <a:rect b="b" l="l" r="r" t="t"/>
              <a:pathLst>
                <a:path extrusionOk="0" h="1" w="13">
                  <a:moveTo>
                    <a:pt x="0" y="0"/>
                  </a:moveTo>
                  <a:cubicBezTo>
                    <a:pt x="0" y="0"/>
                    <a:pt x="0" y="0"/>
                    <a:pt x="12" y="0"/>
                  </a:cubicBez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4"/>
            <p:cNvSpPr/>
            <p:nvPr/>
          </p:nvSpPr>
          <p:spPr>
            <a:xfrm>
              <a:off x="2515175" y="2076875"/>
              <a:ext cx="1225" cy="25"/>
            </a:xfrm>
            <a:custGeom>
              <a:rect b="b" l="l" r="r" t="t"/>
              <a:pathLst>
                <a:path extrusionOk="0" h="1" w="49">
                  <a:moveTo>
                    <a:pt x="48" y="0"/>
                  </a:moveTo>
                  <a:cubicBezTo>
                    <a:pt x="13" y="0"/>
                    <a:pt x="1" y="0"/>
                    <a:pt x="48" y="0"/>
                  </a:cubicBezTo>
                  <a:cubicBezTo>
                    <a:pt x="48" y="0"/>
                    <a:pt x="37"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4"/>
            <p:cNvSpPr/>
            <p:nvPr/>
          </p:nvSpPr>
          <p:spPr>
            <a:xfrm>
              <a:off x="2518450" y="2076150"/>
              <a:ext cx="1450" cy="150"/>
            </a:xfrm>
            <a:custGeom>
              <a:rect b="b" l="l" r="r" t="t"/>
              <a:pathLst>
                <a:path extrusionOk="0" h="6" w="58">
                  <a:moveTo>
                    <a:pt x="54" y="0"/>
                  </a:moveTo>
                  <a:cubicBezTo>
                    <a:pt x="46" y="0"/>
                    <a:pt x="1" y="6"/>
                    <a:pt x="25" y="6"/>
                  </a:cubicBezTo>
                  <a:cubicBezTo>
                    <a:pt x="52" y="2"/>
                    <a:pt x="58" y="0"/>
                    <a:pt x="5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4"/>
            <p:cNvSpPr/>
            <p:nvPr/>
          </p:nvSpPr>
          <p:spPr>
            <a:xfrm>
              <a:off x="2518750" y="2075975"/>
              <a:ext cx="925" cy="25"/>
            </a:xfrm>
            <a:custGeom>
              <a:rect b="b" l="l" r="r" t="t"/>
              <a:pathLst>
                <a:path extrusionOk="0" h="1" w="37">
                  <a:moveTo>
                    <a:pt x="1" y="1"/>
                  </a:moveTo>
                  <a:cubicBezTo>
                    <a:pt x="36" y="1"/>
                    <a:pt x="36"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4"/>
            <p:cNvSpPr/>
            <p:nvPr/>
          </p:nvSpPr>
          <p:spPr>
            <a:xfrm>
              <a:off x="2518750" y="2071600"/>
              <a:ext cx="1375" cy="250"/>
            </a:xfrm>
            <a:custGeom>
              <a:rect b="b" l="l" r="r" t="t"/>
              <a:pathLst>
                <a:path extrusionOk="0" h="10" w="55">
                  <a:moveTo>
                    <a:pt x="14" y="0"/>
                  </a:moveTo>
                  <a:cubicBezTo>
                    <a:pt x="13" y="0"/>
                    <a:pt x="7" y="3"/>
                    <a:pt x="1" y="9"/>
                  </a:cubicBezTo>
                  <a:cubicBezTo>
                    <a:pt x="13" y="3"/>
                    <a:pt x="16" y="0"/>
                    <a:pt x="14" y="0"/>
                  </a:cubicBezTo>
                  <a:close/>
                  <a:moveTo>
                    <a:pt x="45" y="0"/>
                  </a:moveTo>
                  <a:cubicBezTo>
                    <a:pt x="36" y="0"/>
                    <a:pt x="13" y="3"/>
                    <a:pt x="1" y="9"/>
                  </a:cubicBezTo>
                  <a:cubicBezTo>
                    <a:pt x="48" y="3"/>
                    <a:pt x="54" y="0"/>
                    <a:pt x="4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4"/>
            <p:cNvSpPr/>
            <p:nvPr/>
          </p:nvSpPr>
          <p:spPr>
            <a:xfrm>
              <a:off x="2513600" y="2068700"/>
              <a:ext cx="1600" cy="150"/>
            </a:xfrm>
            <a:custGeom>
              <a:rect b="b" l="l" r="r" t="t"/>
              <a:pathLst>
                <a:path extrusionOk="0" h="6" w="64">
                  <a:moveTo>
                    <a:pt x="11" y="1"/>
                  </a:moveTo>
                  <a:cubicBezTo>
                    <a:pt x="3" y="1"/>
                    <a:pt x="0" y="2"/>
                    <a:pt x="16" y="6"/>
                  </a:cubicBezTo>
                  <a:cubicBezTo>
                    <a:pt x="64" y="6"/>
                    <a:pt x="27" y="1"/>
                    <a:pt x="1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4"/>
            <p:cNvSpPr/>
            <p:nvPr/>
          </p:nvSpPr>
          <p:spPr>
            <a:xfrm>
              <a:off x="2508050" y="2064375"/>
              <a:ext cx="600" cy="325"/>
            </a:xfrm>
            <a:custGeom>
              <a:rect b="b" l="l" r="r" t="t"/>
              <a:pathLst>
                <a:path extrusionOk="0" h="13" w="24">
                  <a:moveTo>
                    <a:pt x="0" y="0"/>
                  </a:moveTo>
                  <a:cubicBezTo>
                    <a:pt x="0" y="12"/>
                    <a:pt x="12" y="12"/>
                    <a:pt x="24" y="12"/>
                  </a:cubicBezTo>
                  <a:lnTo>
                    <a:pt x="0"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4"/>
            <p:cNvSpPr/>
            <p:nvPr/>
          </p:nvSpPr>
          <p:spPr>
            <a:xfrm>
              <a:off x="2517850" y="2073900"/>
              <a:ext cx="1225" cy="325"/>
            </a:xfrm>
            <a:custGeom>
              <a:rect b="b" l="l" r="r" t="t"/>
              <a:pathLst>
                <a:path extrusionOk="0" h="13" w="49">
                  <a:moveTo>
                    <a:pt x="49" y="0"/>
                  </a:moveTo>
                  <a:lnTo>
                    <a:pt x="49" y="0"/>
                  </a:lnTo>
                  <a:cubicBezTo>
                    <a:pt x="25" y="12"/>
                    <a:pt x="1" y="12"/>
                    <a:pt x="25" y="12"/>
                  </a:cubicBezTo>
                  <a:cubicBezTo>
                    <a:pt x="37" y="12"/>
                    <a:pt x="49" y="12"/>
                    <a:pt x="4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4"/>
            <p:cNvSpPr/>
            <p:nvPr/>
          </p:nvSpPr>
          <p:spPr>
            <a:xfrm>
              <a:off x="2519050" y="2073900"/>
              <a:ext cx="425" cy="150"/>
            </a:xfrm>
            <a:custGeom>
              <a:rect b="b" l="l" r="r" t="t"/>
              <a:pathLst>
                <a:path extrusionOk="0" h="6" w="17">
                  <a:moveTo>
                    <a:pt x="1" y="0"/>
                  </a:moveTo>
                  <a:cubicBezTo>
                    <a:pt x="1" y="4"/>
                    <a:pt x="3" y="6"/>
                    <a:pt x="6" y="6"/>
                  </a:cubicBezTo>
                  <a:cubicBezTo>
                    <a:pt x="11" y="6"/>
                    <a:pt x="16"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4"/>
            <p:cNvSpPr/>
            <p:nvPr/>
          </p:nvSpPr>
          <p:spPr>
            <a:xfrm>
              <a:off x="2513700" y="2073600"/>
              <a:ext cx="325" cy="25"/>
            </a:xfrm>
            <a:custGeom>
              <a:rect b="b" l="l" r="r" t="t"/>
              <a:pathLst>
                <a:path extrusionOk="0" h="1" w="13">
                  <a:moveTo>
                    <a:pt x="12" y="0"/>
                  </a:moveTo>
                  <a:lnTo>
                    <a:pt x="12" y="0"/>
                  </a:ln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4"/>
            <p:cNvSpPr/>
            <p:nvPr/>
          </p:nvSpPr>
          <p:spPr>
            <a:xfrm>
              <a:off x="2519050" y="2075375"/>
              <a:ext cx="325" cy="25"/>
            </a:xfrm>
            <a:custGeom>
              <a:rect b="b" l="l" r="r" t="t"/>
              <a:pathLst>
                <a:path extrusionOk="0" h="1" w="13">
                  <a:moveTo>
                    <a:pt x="13" y="1"/>
                  </a:moveTo>
                  <a:cubicBezTo>
                    <a:pt x="13" y="1"/>
                    <a:pt x="1" y="1"/>
                    <a:pt x="1" y="1"/>
                  </a:cubicBezTo>
                  <a:cubicBezTo>
                    <a:pt x="13" y="1"/>
                    <a:pt x="13"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4"/>
            <p:cNvSpPr/>
            <p:nvPr/>
          </p:nvSpPr>
          <p:spPr>
            <a:xfrm>
              <a:off x="2519075" y="2075250"/>
              <a:ext cx="300" cy="150"/>
            </a:xfrm>
            <a:custGeom>
              <a:rect b="b" l="l" r="r" t="t"/>
              <a:pathLst>
                <a:path extrusionOk="0" h="6" w="12">
                  <a:moveTo>
                    <a:pt x="4" y="1"/>
                  </a:moveTo>
                  <a:cubicBezTo>
                    <a:pt x="1" y="1"/>
                    <a:pt x="4" y="6"/>
                    <a:pt x="12" y="6"/>
                  </a:cubicBezTo>
                  <a:cubicBezTo>
                    <a:pt x="8" y="2"/>
                    <a:pt x="5" y="1"/>
                    <a:pt x="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4"/>
            <p:cNvSpPr/>
            <p:nvPr/>
          </p:nvSpPr>
          <p:spPr>
            <a:xfrm>
              <a:off x="2511325" y="2062000"/>
              <a:ext cx="300" cy="25"/>
            </a:xfrm>
            <a:custGeom>
              <a:rect b="b" l="l" r="r" t="t"/>
              <a:pathLst>
                <a:path extrusionOk="0" h="1" w="12">
                  <a:moveTo>
                    <a:pt x="12" y="0"/>
                  </a:moveTo>
                  <a:cubicBezTo>
                    <a:pt x="12" y="0"/>
                    <a:pt x="12" y="0"/>
                    <a:pt x="12" y="0"/>
                  </a:cubicBez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4"/>
            <p:cNvSpPr/>
            <p:nvPr/>
          </p:nvSpPr>
          <p:spPr>
            <a:xfrm>
              <a:off x="2510425" y="2070625"/>
              <a:ext cx="25" cy="25"/>
            </a:xfrm>
            <a:custGeom>
              <a:rect b="b" l="l" r="r" t="t"/>
              <a:pathLst>
                <a:path extrusionOk="0" h="1" w="1">
                  <a:moveTo>
                    <a:pt x="0" y="0"/>
                  </a:move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4"/>
            <p:cNvSpPr/>
            <p:nvPr/>
          </p:nvSpPr>
          <p:spPr>
            <a:xfrm>
              <a:off x="2509825" y="2070625"/>
              <a:ext cx="3000" cy="25"/>
            </a:xfrm>
            <a:custGeom>
              <a:rect b="b" l="l" r="r" t="t"/>
              <a:pathLst>
                <a:path extrusionOk="0" h="1" w="120">
                  <a:moveTo>
                    <a:pt x="1" y="0"/>
                  </a:moveTo>
                  <a:cubicBezTo>
                    <a:pt x="36" y="0"/>
                    <a:pt x="72" y="0"/>
                    <a:pt x="120" y="0"/>
                  </a:cubicBezTo>
                  <a:cubicBezTo>
                    <a:pt x="72" y="0"/>
                    <a:pt x="36"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4"/>
            <p:cNvSpPr/>
            <p:nvPr/>
          </p:nvSpPr>
          <p:spPr>
            <a:xfrm>
              <a:off x="2508325" y="2064675"/>
              <a:ext cx="625" cy="25"/>
            </a:xfrm>
            <a:custGeom>
              <a:rect b="b" l="l" r="r" t="t"/>
              <a:pathLst>
                <a:path extrusionOk="0" h="1" w="25">
                  <a:moveTo>
                    <a:pt x="25" y="0"/>
                  </a:moveTo>
                  <a:cubicBezTo>
                    <a:pt x="25" y="0"/>
                    <a:pt x="1"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4"/>
            <p:cNvSpPr/>
            <p:nvPr/>
          </p:nvSpPr>
          <p:spPr>
            <a:xfrm>
              <a:off x="2519050" y="2075375"/>
              <a:ext cx="325" cy="325"/>
            </a:xfrm>
            <a:custGeom>
              <a:rect b="b" l="l" r="r" t="t"/>
              <a:pathLst>
                <a:path extrusionOk="0" h="13" w="13">
                  <a:moveTo>
                    <a:pt x="13" y="13"/>
                  </a:moveTo>
                  <a:cubicBezTo>
                    <a:pt x="1" y="1"/>
                    <a:pt x="13" y="13"/>
                    <a:pt x="13" y="13"/>
                  </a:cubicBezTo>
                  <a:cubicBezTo>
                    <a:pt x="13" y="13"/>
                    <a:pt x="13" y="13"/>
                    <a:pt x="13"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4"/>
            <p:cNvSpPr/>
            <p:nvPr/>
          </p:nvSpPr>
          <p:spPr>
            <a:xfrm>
              <a:off x="2513400" y="2076275"/>
              <a:ext cx="1200" cy="25"/>
            </a:xfrm>
            <a:custGeom>
              <a:rect b="b" l="l" r="r" t="t"/>
              <a:pathLst>
                <a:path extrusionOk="0" h="1" w="48">
                  <a:moveTo>
                    <a:pt x="48" y="1"/>
                  </a:moveTo>
                  <a:cubicBezTo>
                    <a:pt x="48" y="1"/>
                    <a:pt x="0" y="1"/>
                    <a:pt x="48" y="1"/>
                  </a:cubicBezTo>
                  <a:cubicBezTo>
                    <a:pt x="48" y="1"/>
                    <a:pt x="48"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4"/>
            <p:cNvSpPr/>
            <p:nvPr/>
          </p:nvSpPr>
          <p:spPr>
            <a:xfrm>
              <a:off x="2515475" y="2075675"/>
              <a:ext cx="1625" cy="175"/>
            </a:xfrm>
            <a:custGeom>
              <a:rect b="b" l="l" r="r" t="t"/>
              <a:pathLst>
                <a:path extrusionOk="0" h="7" w="65">
                  <a:moveTo>
                    <a:pt x="48" y="1"/>
                  </a:moveTo>
                  <a:cubicBezTo>
                    <a:pt x="1" y="1"/>
                    <a:pt x="38" y="6"/>
                    <a:pt x="54" y="6"/>
                  </a:cubicBezTo>
                  <a:cubicBezTo>
                    <a:pt x="62" y="6"/>
                    <a:pt x="64" y="5"/>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4"/>
            <p:cNvSpPr/>
            <p:nvPr/>
          </p:nvSpPr>
          <p:spPr>
            <a:xfrm>
              <a:off x="2516375" y="2075975"/>
              <a:ext cx="325" cy="25"/>
            </a:xfrm>
            <a:custGeom>
              <a:rect b="b" l="l" r="r" t="t"/>
              <a:pathLst>
                <a:path extrusionOk="0" h="1" w="13">
                  <a:moveTo>
                    <a:pt x="0" y="1"/>
                  </a:moveTo>
                  <a:cubicBezTo>
                    <a:pt x="12" y="1"/>
                    <a:pt x="0"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4"/>
            <p:cNvSpPr/>
            <p:nvPr/>
          </p:nvSpPr>
          <p:spPr>
            <a:xfrm>
              <a:off x="2518150" y="2075075"/>
              <a:ext cx="2125" cy="25"/>
            </a:xfrm>
            <a:custGeom>
              <a:rect b="b" l="l" r="r" t="t"/>
              <a:pathLst>
                <a:path extrusionOk="0" h="1" w="85">
                  <a:moveTo>
                    <a:pt x="13" y="1"/>
                  </a:moveTo>
                  <a:cubicBezTo>
                    <a:pt x="13" y="1"/>
                    <a:pt x="60" y="1"/>
                    <a:pt x="49" y="1"/>
                  </a:cubicBezTo>
                  <a:cubicBezTo>
                    <a:pt x="84" y="1"/>
                    <a:pt x="1"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4"/>
            <p:cNvSpPr/>
            <p:nvPr/>
          </p:nvSpPr>
          <p:spPr>
            <a:xfrm>
              <a:off x="2514000" y="2075675"/>
              <a:ext cx="1200" cy="25"/>
            </a:xfrm>
            <a:custGeom>
              <a:rect b="b" l="l" r="r" t="t"/>
              <a:pathLst>
                <a:path extrusionOk="0" h="1" w="48">
                  <a:moveTo>
                    <a:pt x="0" y="1"/>
                  </a:moveTo>
                  <a:cubicBezTo>
                    <a:pt x="48" y="1"/>
                    <a:pt x="48"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4"/>
            <p:cNvSpPr/>
            <p:nvPr/>
          </p:nvSpPr>
          <p:spPr>
            <a:xfrm>
              <a:off x="2514600" y="2075375"/>
              <a:ext cx="600" cy="25"/>
            </a:xfrm>
            <a:custGeom>
              <a:rect b="b" l="l" r="r" t="t"/>
              <a:pathLst>
                <a:path extrusionOk="0" h="1" w="24">
                  <a:moveTo>
                    <a:pt x="0" y="1"/>
                  </a:moveTo>
                  <a:cubicBezTo>
                    <a:pt x="24" y="1"/>
                    <a:pt x="12"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4"/>
            <p:cNvSpPr/>
            <p:nvPr/>
          </p:nvSpPr>
          <p:spPr>
            <a:xfrm>
              <a:off x="2513700" y="2075550"/>
              <a:ext cx="425" cy="150"/>
            </a:xfrm>
            <a:custGeom>
              <a:rect b="b" l="l" r="r" t="t"/>
              <a:pathLst>
                <a:path extrusionOk="0" h="6" w="17">
                  <a:moveTo>
                    <a:pt x="14" y="1"/>
                  </a:moveTo>
                  <a:cubicBezTo>
                    <a:pt x="12" y="1"/>
                    <a:pt x="8" y="2"/>
                    <a:pt x="0" y="6"/>
                  </a:cubicBezTo>
                  <a:cubicBezTo>
                    <a:pt x="8" y="6"/>
                    <a:pt x="16" y="1"/>
                    <a:pt x="1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4"/>
            <p:cNvSpPr/>
            <p:nvPr/>
          </p:nvSpPr>
          <p:spPr>
            <a:xfrm>
              <a:off x="2514000" y="2074050"/>
              <a:ext cx="800" cy="175"/>
            </a:xfrm>
            <a:custGeom>
              <a:rect b="b" l="l" r="r" t="t"/>
              <a:pathLst>
                <a:path extrusionOk="0" h="7" w="32">
                  <a:moveTo>
                    <a:pt x="27" y="1"/>
                  </a:moveTo>
                  <a:cubicBezTo>
                    <a:pt x="19" y="1"/>
                    <a:pt x="0" y="6"/>
                    <a:pt x="24" y="6"/>
                  </a:cubicBezTo>
                  <a:cubicBezTo>
                    <a:pt x="32" y="2"/>
                    <a:pt x="31"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4"/>
            <p:cNvSpPr/>
            <p:nvPr/>
          </p:nvSpPr>
          <p:spPr>
            <a:xfrm>
              <a:off x="2511900" y="2074500"/>
              <a:ext cx="1225" cy="150"/>
            </a:xfrm>
            <a:custGeom>
              <a:rect b="b" l="l" r="r" t="t"/>
              <a:pathLst>
                <a:path extrusionOk="0" h="6" w="49">
                  <a:moveTo>
                    <a:pt x="48" y="0"/>
                  </a:moveTo>
                  <a:cubicBezTo>
                    <a:pt x="17" y="0"/>
                    <a:pt x="1" y="5"/>
                    <a:pt x="11" y="5"/>
                  </a:cubicBezTo>
                  <a:cubicBezTo>
                    <a:pt x="17" y="5"/>
                    <a:pt x="29" y="4"/>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4"/>
            <p:cNvSpPr/>
            <p:nvPr/>
          </p:nvSpPr>
          <p:spPr>
            <a:xfrm>
              <a:off x="2511325" y="2074200"/>
              <a:ext cx="900" cy="325"/>
            </a:xfrm>
            <a:custGeom>
              <a:rect b="b" l="l" r="r" t="t"/>
              <a:pathLst>
                <a:path extrusionOk="0" h="13" w="36">
                  <a:moveTo>
                    <a:pt x="0" y="0"/>
                  </a:moveTo>
                  <a:cubicBezTo>
                    <a:pt x="12" y="12"/>
                    <a:pt x="24" y="12"/>
                    <a:pt x="36" y="12"/>
                  </a:cubicBezTo>
                  <a:cubicBezTo>
                    <a:pt x="24" y="12"/>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4"/>
            <p:cNvSpPr/>
            <p:nvPr/>
          </p:nvSpPr>
          <p:spPr>
            <a:xfrm>
              <a:off x="2513700" y="2073000"/>
              <a:ext cx="1800" cy="25"/>
            </a:xfrm>
            <a:custGeom>
              <a:rect b="b" l="l" r="r" t="t"/>
              <a:pathLst>
                <a:path extrusionOk="0" h="1" w="72">
                  <a:moveTo>
                    <a:pt x="0" y="1"/>
                  </a:moveTo>
                  <a:cubicBezTo>
                    <a:pt x="12" y="1"/>
                    <a:pt x="60" y="1"/>
                    <a:pt x="72" y="1"/>
                  </a:cubicBezTo>
                  <a:cubicBezTo>
                    <a:pt x="48" y="1"/>
                    <a:pt x="24"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4"/>
            <p:cNvSpPr/>
            <p:nvPr/>
          </p:nvSpPr>
          <p:spPr>
            <a:xfrm>
              <a:off x="2508925" y="2071525"/>
              <a:ext cx="1625" cy="150"/>
            </a:xfrm>
            <a:custGeom>
              <a:rect b="b" l="l" r="r" t="t"/>
              <a:pathLst>
                <a:path extrusionOk="0" h="6" w="65">
                  <a:moveTo>
                    <a:pt x="1" y="0"/>
                  </a:moveTo>
                  <a:cubicBezTo>
                    <a:pt x="9" y="0"/>
                    <a:pt x="38" y="5"/>
                    <a:pt x="53" y="5"/>
                  </a:cubicBezTo>
                  <a:cubicBezTo>
                    <a:pt x="60" y="5"/>
                    <a:pt x="64" y="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4"/>
            <p:cNvSpPr/>
            <p:nvPr/>
          </p:nvSpPr>
          <p:spPr>
            <a:xfrm>
              <a:off x="2517575" y="2056925"/>
              <a:ext cx="1500" cy="25"/>
            </a:xfrm>
            <a:custGeom>
              <a:rect b="b" l="l" r="r" t="t"/>
              <a:pathLst>
                <a:path extrusionOk="0" h="1" w="60">
                  <a:moveTo>
                    <a:pt x="60" y="1"/>
                  </a:moveTo>
                  <a:cubicBezTo>
                    <a:pt x="0" y="1"/>
                    <a:pt x="48"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4"/>
            <p:cNvSpPr/>
            <p:nvPr/>
          </p:nvSpPr>
          <p:spPr>
            <a:xfrm>
              <a:off x="2516975" y="2056925"/>
              <a:ext cx="1500" cy="25"/>
            </a:xfrm>
            <a:custGeom>
              <a:rect b="b" l="l" r="r" t="t"/>
              <a:pathLst>
                <a:path extrusionOk="0" h="1" w="60">
                  <a:moveTo>
                    <a:pt x="60" y="1"/>
                  </a:moveTo>
                  <a:cubicBezTo>
                    <a:pt x="0" y="1"/>
                    <a:pt x="12"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4"/>
            <p:cNvSpPr/>
            <p:nvPr/>
          </p:nvSpPr>
          <p:spPr>
            <a:xfrm>
              <a:off x="2507450" y="2067050"/>
              <a:ext cx="1100" cy="150"/>
            </a:xfrm>
            <a:custGeom>
              <a:rect b="b" l="l" r="r" t="t"/>
              <a:pathLst>
                <a:path extrusionOk="0" h="6" w="44">
                  <a:moveTo>
                    <a:pt x="12" y="1"/>
                  </a:moveTo>
                  <a:cubicBezTo>
                    <a:pt x="0" y="4"/>
                    <a:pt x="2" y="6"/>
                    <a:pt x="7" y="6"/>
                  </a:cubicBezTo>
                  <a:cubicBezTo>
                    <a:pt x="17" y="6"/>
                    <a:pt x="44"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4"/>
            <p:cNvSpPr/>
            <p:nvPr/>
          </p:nvSpPr>
          <p:spPr>
            <a:xfrm>
              <a:off x="2508325" y="2065850"/>
              <a:ext cx="1225" cy="325"/>
            </a:xfrm>
            <a:custGeom>
              <a:rect b="b" l="l" r="r" t="t"/>
              <a:pathLst>
                <a:path extrusionOk="0" h="13" w="49">
                  <a:moveTo>
                    <a:pt x="1" y="13"/>
                  </a:moveTo>
                  <a:cubicBezTo>
                    <a:pt x="49" y="1"/>
                    <a:pt x="49"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4"/>
            <p:cNvSpPr/>
            <p:nvPr/>
          </p:nvSpPr>
          <p:spPr>
            <a:xfrm>
              <a:off x="2506850" y="2065275"/>
              <a:ext cx="1500" cy="25"/>
            </a:xfrm>
            <a:custGeom>
              <a:rect b="b" l="l" r="r" t="t"/>
              <a:pathLst>
                <a:path extrusionOk="0" h="1" w="60">
                  <a:moveTo>
                    <a:pt x="12" y="0"/>
                  </a:moveTo>
                  <a:cubicBezTo>
                    <a:pt x="0" y="0"/>
                    <a:pt x="12" y="0"/>
                    <a:pt x="12" y="0"/>
                  </a:cubicBezTo>
                  <a:cubicBezTo>
                    <a:pt x="0" y="0"/>
                    <a:pt x="6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4"/>
            <p:cNvSpPr/>
            <p:nvPr/>
          </p:nvSpPr>
          <p:spPr>
            <a:xfrm>
              <a:off x="2544650" y="2079250"/>
              <a:ext cx="1225" cy="25"/>
            </a:xfrm>
            <a:custGeom>
              <a:rect b="b" l="l" r="r" t="t"/>
              <a:pathLst>
                <a:path extrusionOk="0" h="1" w="49">
                  <a:moveTo>
                    <a:pt x="12" y="1"/>
                  </a:moveTo>
                  <a:cubicBezTo>
                    <a:pt x="12" y="1"/>
                    <a:pt x="36" y="1"/>
                    <a:pt x="48" y="1"/>
                  </a:cubicBezTo>
                  <a:cubicBezTo>
                    <a:pt x="36" y="1"/>
                    <a:pt x="1"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4"/>
            <p:cNvSpPr/>
            <p:nvPr/>
          </p:nvSpPr>
          <p:spPr>
            <a:xfrm>
              <a:off x="2542575" y="2078650"/>
              <a:ext cx="900" cy="25"/>
            </a:xfrm>
            <a:custGeom>
              <a:rect b="b" l="l" r="r" t="t"/>
              <a:pathLst>
                <a:path extrusionOk="0" h="1" w="36">
                  <a:moveTo>
                    <a:pt x="36" y="1"/>
                  </a:moveTo>
                  <a:cubicBezTo>
                    <a:pt x="0" y="1"/>
                    <a:pt x="0"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4"/>
            <p:cNvSpPr/>
            <p:nvPr/>
          </p:nvSpPr>
          <p:spPr>
            <a:xfrm>
              <a:off x="2542375" y="2078075"/>
              <a:ext cx="1225" cy="225"/>
            </a:xfrm>
            <a:custGeom>
              <a:rect b="b" l="l" r="r" t="t"/>
              <a:pathLst>
                <a:path extrusionOk="0" h="9" w="49">
                  <a:moveTo>
                    <a:pt x="32" y="0"/>
                  </a:moveTo>
                  <a:cubicBezTo>
                    <a:pt x="32" y="0"/>
                    <a:pt x="32" y="0"/>
                    <a:pt x="32" y="0"/>
                  </a:cubicBezTo>
                  <a:lnTo>
                    <a:pt x="32" y="0"/>
                  </a:lnTo>
                  <a:cubicBezTo>
                    <a:pt x="25" y="2"/>
                    <a:pt x="20" y="3"/>
                    <a:pt x="16" y="3"/>
                  </a:cubicBezTo>
                  <a:lnTo>
                    <a:pt x="16" y="3"/>
                  </a:lnTo>
                  <a:cubicBezTo>
                    <a:pt x="1" y="7"/>
                    <a:pt x="1" y="9"/>
                    <a:pt x="5" y="9"/>
                  </a:cubicBezTo>
                  <a:cubicBezTo>
                    <a:pt x="10" y="9"/>
                    <a:pt x="19" y="7"/>
                    <a:pt x="26" y="4"/>
                  </a:cubicBezTo>
                  <a:lnTo>
                    <a:pt x="26" y="4"/>
                  </a:lnTo>
                  <a:cubicBezTo>
                    <a:pt x="37" y="3"/>
                    <a:pt x="49" y="0"/>
                    <a:pt x="3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4"/>
            <p:cNvSpPr/>
            <p:nvPr/>
          </p:nvSpPr>
          <p:spPr>
            <a:xfrm>
              <a:off x="2545850" y="2078075"/>
              <a:ext cx="325" cy="25"/>
            </a:xfrm>
            <a:custGeom>
              <a:rect b="b" l="l" r="r" t="t"/>
              <a:pathLst>
                <a:path extrusionOk="0" h="1" w="13">
                  <a:moveTo>
                    <a:pt x="12" y="0"/>
                  </a:moveTo>
                  <a:cubicBezTo>
                    <a:pt x="12" y="0"/>
                    <a:pt x="0" y="0"/>
                    <a:pt x="12" y="0"/>
                  </a:cubicBezTo>
                  <a:cubicBezTo>
                    <a:pt x="12"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4"/>
            <p:cNvSpPr/>
            <p:nvPr/>
          </p:nvSpPr>
          <p:spPr>
            <a:xfrm>
              <a:off x="2546150" y="2078075"/>
              <a:ext cx="300" cy="25"/>
            </a:xfrm>
            <a:custGeom>
              <a:rect b="b" l="l" r="r" t="t"/>
              <a:pathLst>
                <a:path extrusionOk="0" h="1" w="12">
                  <a:moveTo>
                    <a:pt x="0" y="0"/>
                  </a:moveTo>
                  <a:cubicBezTo>
                    <a:pt x="0"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4"/>
            <p:cNvSpPr/>
            <p:nvPr/>
          </p:nvSpPr>
          <p:spPr>
            <a:xfrm>
              <a:off x="2545850" y="2077625"/>
              <a:ext cx="1075" cy="175"/>
            </a:xfrm>
            <a:custGeom>
              <a:rect b="b" l="l" r="r" t="t"/>
              <a:pathLst>
                <a:path extrusionOk="0" h="7" w="43">
                  <a:moveTo>
                    <a:pt x="40" y="1"/>
                  </a:moveTo>
                  <a:cubicBezTo>
                    <a:pt x="39" y="1"/>
                    <a:pt x="28" y="2"/>
                    <a:pt x="0" y="6"/>
                  </a:cubicBezTo>
                  <a:cubicBezTo>
                    <a:pt x="8" y="6"/>
                    <a:pt x="42" y="1"/>
                    <a:pt x="4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4"/>
            <p:cNvSpPr/>
            <p:nvPr/>
          </p:nvSpPr>
          <p:spPr>
            <a:xfrm>
              <a:off x="2544650" y="2077775"/>
              <a:ext cx="625" cy="25"/>
            </a:xfrm>
            <a:custGeom>
              <a:rect b="b" l="l" r="r" t="t"/>
              <a:pathLst>
                <a:path extrusionOk="0" h="1" w="25">
                  <a:moveTo>
                    <a:pt x="1" y="0"/>
                  </a:moveTo>
                  <a:lnTo>
                    <a:pt x="12" y="0"/>
                  </a:lnTo>
                  <a:cubicBezTo>
                    <a:pt x="12" y="0"/>
                    <a:pt x="24"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4"/>
            <p:cNvSpPr/>
            <p:nvPr/>
          </p:nvSpPr>
          <p:spPr>
            <a:xfrm>
              <a:off x="2543750" y="2077775"/>
              <a:ext cx="2125" cy="25"/>
            </a:xfrm>
            <a:custGeom>
              <a:rect b="b" l="l" r="r" t="t"/>
              <a:pathLst>
                <a:path extrusionOk="0" h="1" w="85">
                  <a:moveTo>
                    <a:pt x="48" y="0"/>
                  </a:moveTo>
                  <a:cubicBezTo>
                    <a:pt x="84" y="0"/>
                    <a:pt x="1" y="0"/>
                    <a:pt x="48" y="0"/>
                  </a:cubicBezTo>
                  <a:cubicBezTo>
                    <a:pt x="37" y="0"/>
                    <a:pt x="25"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4"/>
            <p:cNvSpPr/>
            <p:nvPr/>
          </p:nvSpPr>
          <p:spPr>
            <a:xfrm>
              <a:off x="2544350" y="2077775"/>
              <a:ext cx="925" cy="250"/>
            </a:xfrm>
            <a:custGeom>
              <a:rect b="b" l="l" r="r" t="t"/>
              <a:pathLst>
                <a:path extrusionOk="0" h="10" w="37">
                  <a:moveTo>
                    <a:pt x="1" y="0"/>
                  </a:moveTo>
                  <a:cubicBezTo>
                    <a:pt x="1" y="6"/>
                    <a:pt x="10" y="9"/>
                    <a:pt x="18" y="9"/>
                  </a:cubicBezTo>
                  <a:cubicBezTo>
                    <a:pt x="27" y="9"/>
                    <a:pt x="36" y="6"/>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4"/>
            <p:cNvSpPr/>
            <p:nvPr/>
          </p:nvSpPr>
          <p:spPr>
            <a:xfrm>
              <a:off x="2541300" y="2078075"/>
              <a:ext cx="600" cy="275"/>
            </a:xfrm>
            <a:custGeom>
              <a:rect b="b" l="l" r="r" t="t"/>
              <a:pathLst>
                <a:path extrusionOk="0" h="11" w="24">
                  <a:moveTo>
                    <a:pt x="15" y="0"/>
                  </a:moveTo>
                  <a:cubicBezTo>
                    <a:pt x="4" y="8"/>
                    <a:pt x="1" y="11"/>
                    <a:pt x="2" y="11"/>
                  </a:cubicBezTo>
                  <a:cubicBezTo>
                    <a:pt x="5" y="11"/>
                    <a:pt x="23" y="0"/>
                    <a:pt x="1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4"/>
            <p:cNvSpPr/>
            <p:nvPr/>
          </p:nvSpPr>
          <p:spPr>
            <a:xfrm>
              <a:off x="2545125" y="2077175"/>
              <a:ext cx="1325" cy="150"/>
            </a:xfrm>
            <a:custGeom>
              <a:rect b="b" l="l" r="r" t="t"/>
              <a:pathLst>
                <a:path extrusionOk="0" h="6" w="53">
                  <a:moveTo>
                    <a:pt x="53" y="0"/>
                  </a:moveTo>
                  <a:cubicBezTo>
                    <a:pt x="45" y="0"/>
                    <a:pt x="0" y="6"/>
                    <a:pt x="3" y="6"/>
                  </a:cubicBezTo>
                  <a:cubicBezTo>
                    <a:pt x="4" y="6"/>
                    <a:pt x="17" y="4"/>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4"/>
            <p:cNvSpPr/>
            <p:nvPr/>
          </p:nvSpPr>
          <p:spPr>
            <a:xfrm>
              <a:off x="2544650" y="2077175"/>
              <a:ext cx="625" cy="25"/>
            </a:xfrm>
            <a:custGeom>
              <a:rect b="b" l="l" r="r" t="t"/>
              <a:pathLst>
                <a:path extrusionOk="0" h="1" w="25">
                  <a:moveTo>
                    <a:pt x="24" y="0"/>
                  </a:moveTo>
                  <a:lnTo>
                    <a:pt x="1" y="0"/>
                  </a:lnTo>
                  <a:cubicBezTo>
                    <a:pt x="1"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4"/>
            <p:cNvSpPr/>
            <p:nvPr/>
          </p:nvSpPr>
          <p:spPr>
            <a:xfrm>
              <a:off x="2543175" y="2077475"/>
              <a:ext cx="1200" cy="325"/>
            </a:xfrm>
            <a:custGeom>
              <a:rect b="b" l="l" r="r" t="t"/>
              <a:pathLst>
                <a:path extrusionOk="0" h="13" w="48">
                  <a:moveTo>
                    <a:pt x="0" y="0"/>
                  </a:moveTo>
                  <a:cubicBezTo>
                    <a:pt x="48" y="12"/>
                    <a:pt x="48"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4"/>
            <p:cNvSpPr/>
            <p:nvPr/>
          </p:nvSpPr>
          <p:spPr>
            <a:xfrm>
              <a:off x="2546150" y="2076875"/>
              <a:ext cx="1200" cy="325"/>
            </a:xfrm>
            <a:custGeom>
              <a:rect b="b" l="l" r="r" t="t"/>
              <a:pathLst>
                <a:path extrusionOk="0" h="13" w="48">
                  <a:moveTo>
                    <a:pt x="0" y="0"/>
                  </a:moveTo>
                  <a:cubicBezTo>
                    <a:pt x="48" y="12"/>
                    <a:pt x="48"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4"/>
            <p:cNvSpPr/>
            <p:nvPr/>
          </p:nvSpPr>
          <p:spPr>
            <a:xfrm>
              <a:off x="2546375" y="2076500"/>
              <a:ext cx="1650" cy="175"/>
            </a:xfrm>
            <a:custGeom>
              <a:rect b="b" l="l" r="r" t="t"/>
              <a:pathLst>
                <a:path extrusionOk="0" h="7" w="66">
                  <a:moveTo>
                    <a:pt x="4" y="0"/>
                  </a:moveTo>
                  <a:cubicBezTo>
                    <a:pt x="0" y="0"/>
                    <a:pt x="2" y="1"/>
                    <a:pt x="15" y="4"/>
                  </a:cubicBezTo>
                  <a:cubicBezTo>
                    <a:pt x="40" y="6"/>
                    <a:pt x="52" y="7"/>
                    <a:pt x="56" y="7"/>
                  </a:cubicBezTo>
                  <a:cubicBezTo>
                    <a:pt x="65" y="7"/>
                    <a:pt x="14" y="0"/>
                    <a:pt x="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4"/>
            <p:cNvSpPr/>
            <p:nvPr/>
          </p:nvSpPr>
          <p:spPr>
            <a:xfrm>
              <a:off x="2544925" y="2077175"/>
              <a:ext cx="950" cy="150"/>
            </a:xfrm>
            <a:custGeom>
              <a:rect b="b" l="l" r="r" t="t"/>
              <a:pathLst>
                <a:path extrusionOk="0" h="6" w="38">
                  <a:moveTo>
                    <a:pt x="37" y="0"/>
                  </a:moveTo>
                  <a:cubicBezTo>
                    <a:pt x="21" y="0"/>
                    <a:pt x="0" y="6"/>
                    <a:pt x="5" y="6"/>
                  </a:cubicBezTo>
                  <a:cubicBezTo>
                    <a:pt x="8" y="6"/>
                    <a:pt x="17" y="4"/>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4"/>
            <p:cNvSpPr/>
            <p:nvPr/>
          </p:nvSpPr>
          <p:spPr>
            <a:xfrm>
              <a:off x="2544950" y="2076875"/>
              <a:ext cx="25" cy="325"/>
            </a:xfrm>
            <a:custGeom>
              <a:rect b="b" l="l" r="r" t="t"/>
              <a:pathLst>
                <a:path extrusionOk="0" h="13" w="1">
                  <a:moveTo>
                    <a:pt x="0" y="12"/>
                  </a:moveTo>
                  <a:cubicBezTo>
                    <a:pt x="0" y="12"/>
                    <a:pt x="0" y="0"/>
                    <a:pt x="0" y="12"/>
                  </a:cubicBezTo>
                  <a:cubicBezTo>
                    <a:pt x="0" y="12"/>
                    <a:pt x="0" y="12"/>
                    <a:pt x="0"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4"/>
            <p:cNvSpPr/>
            <p:nvPr/>
          </p:nvSpPr>
          <p:spPr>
            <a:xfrm>
              <a:off x="2542275" y="2077325"/>
              <a:ext cx="1800" cy="175"/>
            </a:xfrm>
            <a:custGeom>
              <a:rect b="b" l="l" r="r" t="t"/>
              <a:pathLst>
                <a:path extrusionOk="0" h="7" w="72">
                  <a:moveTo>
                    <a:pt x="29" y="1"/>
                  </a:moveTo>
                  <a:cubicBezTo>
                    <a:pt x="21" y="1"/>
                    <a:pt x="12" y="2"/>
                    <a:pt x="0" y="6"/>
                  </a:cubicBezTo>
                  <a:lnTo>
                    <a:pt x="72" y="6"/>
                  </a:lnTo>
                  <a:cubicBezTo>
                    <a:pt x="56" y="6"/>
                    <a:pt x="45" y="1"/>
                    <a:pt x="2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4"/>
            <p:cNvSpPr/>
            <p:nvPr/>
          </p:nvSpPr>
          <p:spPr>
            <a:xfrm>
              <a:off x="2542875" y="2077175"/>
              <a:ext cx="1500" cy="25"/>
            </a:xfrm>
            <a:custGeom>
              <a:rect b="b" l="l" r="r" t="t"/>
              <a:pathLst>
                <a:path extrusionOk="0" h="1" w="60">
                  <a:moveTo>
                    <a:pt x="60" y="0"/>
                  </a:moveTo>
                  <a:cubicBezTo>
                    <a:pt x="48" y="0"/>
                    <a:pt x="0" y="0"/>
                    <a:pt x="60" y="0"/>
                  </a:cubicBezTo>
                  <a:cubicBezTo>
                    <a:pt x="60" y="0"/>
                    <a:pt x="60"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4"/>
            <p:cNvSpPr/>
            <p:nvPr/>
          </p:nvSpPr>
          <p:spPr>
            <a:xfrm>
              <a:off x="2543750" y="2077175"/>
              <a:ext cx="625" cy="25"/>
            </a:xfrm>
            <a:custGeom>
              <a:rect b="b" l="l" r="r" t="t"/>
              <a:pathLst>
                <a:path extrusionOk="0" h="1" w="25">
                  <a:moveTo>
                    <a:pt x="1" y="0"/>
                  </a:moveTo>
                  <a:cubicBezTo>
                    <a:pt x="1" y="0"/>
                    <a:pt x="25"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4"/>
            <p:cNvSpPr/>
            <p:nvPr/>
          </p:nvSpPr>
          <p:spPr>
            <a:xfrm>
              <a:off x="2545050" y="2076575"/>
              <a:ext cx="225" cy="150"/>
            </a:xfrm>
            <a:custGeom>
              <a:rect b="b" l="l" r="r" t="t"/>
              <a:pathLst>
                <a:path extrusionOk="0" h="6" w="9">
                  <a:moveTo>
                    <a:pt x="8" y="1"/>
                  </a:moveTo>
                  <a:cubicBezTo>
                    <a:pt x="0" y="1"/>
                    <a:pt x="3" y="6"/>
                    <a:pt x="6" y="6"/>
                  </a:cubicBezTo>
                  <a:cubicBezTo>
                    <a:pt x="7" y="6"/>
                    <a:pt x="8" y="4"/>
                    <a:pt x="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4"/>
            <p:cNvSpPr/>
            <p:nvPr/>
          </p:nvSpPr>
          <p:spPr>
            <a:xfrm>
              <a:off x="2544950" y="2076875"/>
              <a:ext cx="25" cy="25"/>
            </a:xfrm>
            <a:custGeom>
              <a:rect b="b" l="l" r="r" t="t"/>
              <a:pathLst>
                <a:path extrusionOk="0" h="1" w="1">
                  <a:moveTo>
                    <a:pt x="0" y="0"/>
                  </a:moveTo>
                  <a:lnTo>
                    <a:pt x="0" y="0"/>
                  </a:ln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4"/>
            <p:cNvSpPr/>
            <p:nvPr/>
          </p:nvSpPr>
          <p:spPr>
            <a:xfrm>
              <a:off x="2544350" y="2076275"/>
              <a:ext cx="625" cy="25"/>
            </a:xfrm>
            <a:custGeom>
              <a:rect b="b" l="l" r="r" t="t"/>
              <a:pathLst>
                <a:path extrusionOk="0" h="1" w="25">
                  <a:moveTo>
                    <a:pt x="24" y="1"/>
                  </a:moveTo>
                  <a:cubicBezTo>
                    <a:pt x="1" y="1"/>
                    <a:pt x="13"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4"/>
            <p:cNvSpPr/>
            <p:nvPr/>
          </p:nvSpPr>
          <p:spPr>
            <a:xfrm>
              <a:off x="2544050" y="2076875"/>
              <a:ext cx="625" cy="25"/>
            </a:xfrm>
            <a:custGeom>
              <a:rect b="b" l="l" r="r" t="t"/>
              <a:pathLst>
                <a:path extrusionOk="0" h="1" w="25">
                  <a:moveTo>
                    <a:pt x="25" y="0"/>
                  </a:moveTo>
                  <a:cubicBezTo>
                    <a:pt x="13" y="0"/>
                    <a:pt x="1" y="0"/>
                    <a:pt x="25" y="0"/>
                  </a:cubicBezTo>
                  <a:cubicBezTo>
                    <a:pt x="25" y="0"/>
                    <a:pt x="13"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4"/>
            <p:cNvSpPr/>
            <p:nvPr/>
          </p:nvSpPr>
          <p:spPr>
            <a:xfrm>
              <a:off x="2545250" y="2076575"/>
              <a:ext cx="625" cy="25"/>
            </a:xfrm>
            <a:custGeom>
              <a:rect b="b" l="l" r="r" t="t"/>
              <a:pathLst>
                <a:path extrusionOk="0" h="1" w="25">
                  <a:moveTo>
                    <a:pt x="12" y="1"/>
                  </a:moveTo>
                  <a:cubicBezTo>
                    <a:pt x="12" y="1"/>
                    <a:pt x="0" y="1"/>
                    <a:pt x="0" y="1"/>
                  </a:cubicBezTo>
                  <a:cubicBezTo>
                    <a:pt x="12" y="1"/>
                    <a:pt x="24"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4"/>
            <p:cNvSpPr/>
            <p:nvPr/>
          </p:nvSpPr>
          <p:spPr>
            <a:xfrm>
              <a:off x="2545250" y="2076875"/>
              <a:ext cx="325" cy="25"/>
            </a:xfrm>
            <a:custGeom>
              <a:rect b="b" l="l" r="r" t="t"/>
              <a:pathLst>
                <a:path extrusionOk="0" h="1" w="13">
                  <a:moveTo>
                    <a:pt x="0" y="0"/>
                  </a:moveTo>
                  <a:lnTo>
                    <a:pt x="0" y="0"/>
                  </a:lnTo>
                  <a:cubicBezTo>
                    <a:pt x="12"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4"/>
            <p:cNvSpPr/>
            <p:nvPr/>
          </p:nvSpPr>
          <p:spPr>
            <a:xfrm>
              <a:off x="2544050" y="2076875"/>
              <a:ext cx="1225" cy="25"/>
            </a:xfrm>
            <a:custGeom>
              <a:rect b="b" l="l" r="r" t="t"/>
              <a:pathLst>
                <a:path extrusionOk="0" h="1" w="49">
                  <a:moveTo>
                    <a:pt x="48" y="0"/>
                  </a:moveTo>
                  <a:cubicBezTo>
                    <a:pt x="1" y="0"/>
                    <a:pt x="36" y="0"/>
                    <a:pt x="48" y="0"/>
                  </a:cubicBezTo>
                  <a:cubicBezTo>
                    <a:pt x="36" y="0"/>
                    <a:pt x="48"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4"/>
            <p:cNvSpPr/>
            <p:nvPr/>
          </p:nvSpPr>
          <p:spPr>
            <a:xfrm>
              <a:off x="2539900" y="2075975"/>
              <a:ext cx="4775" cy="325"/>
            </a:xfrm>
            <a:custGeom>
              <a:rect b="b" l="l" r="r" t="t"/>
              <a:pathLst>
                <a:path extrusionOk="0" h="13" w="191">
                  <a:moveTo>
                    <a:pt x="0" y="1"/>
                  </a:moveTo>
                  <a:cubicBezTo>
                    <a:pt x="12" y="1"/>
                    <a:pt x="0" y="13"/>
                    <a:pt x="12" y="13"/>
                  </a:cubicBezTo>
                  <a:lnTo>
                    <a:pt x="83" y="13"/>
                  </a:lnTo>
                  <a:cubicBezTo>
                    <a:pt x="83" y="1"/>
                    <a:pt x="95" y="1"/>
                    <a:pt x="107" y="1"/>
                  </a:cubicBezTo>
                  <a:close/>
                  <a:moveTo>
                    <a:pt x="137" y="4"/>
                  </a:moveTo>
                  <a:cubicBezTo>
                    <a:pt x="119" y="4"/>
                    <a:pt x="101" y="7"/>
                    <a:pt x="83" y="13"/>
                  </a:cubicBezTo>
                  <a:lnTo>
                    <a:pt x="191" y="13"/>
                  </a:lnTo>
                  <a:cubicBezTo>
                    <a:pt x="173" y="7"/>
                    <a:pt x="155" y="4"/>
                    <a:pt x="137"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4"/>
            <p:cNvSpPr/>
            <p:nvPr/>
          </p:nvSpPr>
          <p:spPr>
            <a:xfrm>
              <a:off x="2544650" y="2076150"/>
              <a:ext cx="1225" cy="150"/>
            </a:xfrm>
            <a:custGeom>
              <a:rect b="b" l="l" r="r" t="t"/>
              <a:pathLst>
                <a:path extrusionOk="0" h="6" w="49">
                  <a:moveTo>
                    <a:pt x="43" y="0"/>
                  </a:moveTo>
                  <a:cubicBezTo>
                    <a:pt x="40" y="0"/>
                    <a:pt x="28" y="2"/>
                    <a:pt x="1" y="6"/>
                  </a:cubicBezTo>
                  <a:cubicBezTo>
                    <a:pt x="16" y="6"/>
                    <a:pt x="48" y="0"/>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4"/>
            <p:cNvSpPr/>
            <p:nvPr/>
          </p:nvSpPr>
          <p:spPr>
            <a:xfrm>
              <a:off x="2542575" y="2076350"/>
              <a:ext cx="2700" cy="250"/>
            </a:xfrm>
            <a:custGeom>
              <a:rect b="b" l="l" r="r" t="t"/>
              <a:pathLst>
                <a:path extrusionOk="0" h="10" w="108">
                  <a:moveTo>
                    <a:pt x="72" y="1"/>
                  </a:moveTo>
                  <a:cubicBezTo>
                    <a:pt x="63" y="1"/>
                    <a:pt x="48" y="4"/>
                    <a:pt x="0" y="10"/>
                  </a:cubicBezTo>
                  <a:lnTo>
                    <a:pt x="107" y="10"/>
                  </a:lnTo>
                  <a:cubicBezTo>
                    <a:pt x="84" y="4"/>
                    <a:pt x="81" y="1"/>
                    <a:pt x="7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4"/>
            <p:cNvSpPr/>
            <p:nvPr/>
          </p:nvSpPr>
          <p:spPr>
            <a:xfrm>
              <a:off x="2540500" y="2077175"/>
              <a:ext cx="1200" cy="375"/>
            </a:xfrm>
            <a:custGeom>
              <a:rect b="b" l="l" r="r" t="t"/>
              <a:pathLst>
                <a:path extrusionOk="0" h="15" w="48">
                  <a:moveTo>
                    <a:pt x="24" y="0"/>
                  </a:moveTo>
                  <a:cubicBezTo>
                    <a:pt x="28" y="1"/>
                    <a:pt x="31" y="3"/>
                    <a:pt x="33" y="4"/>
                  </a:cubicBezTo>
                  <a:lnTo>
                    <a:pt x="33" y="4"/>
                  </a:lnTo>
                  <a:cubicBezTo>
                    <a:pt x="37" y="3"/>
                    <a:pt x="42" y="2"/>
                    <a:pt x="47" y="0"/>
                  </a:cubicBezTo>
                  <a:close/>
                  <a:moveTo>
                    <a:pt x="33" y="4"/>
                  </a:moveTo>
                  <a:cubicBezTo>
                    <a:pt x="2" y="11"/>
                    <a:pt x="0" y="14"/>
                    <a:pt x="8" y="14"/>
                  </a:cubicBezTo>
                  <a:cubicBezTo>
                    <a:pt x="17" y="14"/>
                    <a:pt x="41" y="9"/>
                    <a:pt x="33"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4"/>
            <p:cNvSpPr/>
            <p:nvPr/>
          </p:nvSpPr>
          <p:spPr>
            <a:xfrm>
              <a:off x="2542875" y="2077175"/>
              <a:ext cx="300" cy="25"/>
            </a:xfrm>
            <a:custGeom>
              <a:rect b="b" l="l" r="r" t="t"/>
              <a:pathLst>
                <a:path extrusionOk="0" h="1" w="12">
                  <a:moveTo>
                    <a:pt x="0" y="0"/>
                  </a:moveTo>
                  <a:cubicBezTo>
                    <a:pt x="0" y="0"/>
                    <a:pt x="0" y="0"/>
                    <a:pt x="12" y="0"/>
                  </a:cubicBezTo>
                  <a:cubicBezTo>
                    <a:pt x="12"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4"/>
            <p:cNvSpPr/>
            <p:nvPr/>
          </p:nvSpPr>
          <p:spPr>
            <a:xfrm>
              <a:off x="2541375" y="2076875"/>
              <a:ext cx="1225" cy="25"/>
            </a:xfrm>
            <a:custGeom>
              <a:rect b="b" l="l" r="r" t="t"/>
              <a:pathLst>
                <a:path extrusionOk="0" h="1" w="49">
                  <a:moveTo>
                    <a:pt x="48" y="0"/>
                  </a:moveTo>
                  <a:cubicBezTo>
                    <a:pt x="12" y="0"/>
                    <a:pt x="1" y="0"/>
                    <a:pt x="48" y="0"/>
                  </a:cubicBezTo>
                  <a:cubicBezTo>
                    <a:pt x="48" y="0"/>
                    <a:pt x="36"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4"/>
            <p:cNvSpPr/>
            <p:nvPr/>
          </p:nvSpPr>
          <p:spPr>
            <a:xfrm>
              <a:off x="2544650" y="2076150"/>
              <a:ext cx="1450" cy="150"/>
            </a:xfrm>
            <a:custGeom>
              <a:rect b="b" l="l" r="r" t="t"/>
              <a:pathLst>
                <a:path extrusionOk="0" h="6" w="58">
                  <a:moveTo>
                    <a:pt x="53" y="0"/>
                  </a:moveTo>
                  <a:cubicBezTo>
                    <a:pt x="46" y="0"/>
                    <a:pt x="1" y="6"/>
                    <a:pt x="24" y="6"/>
                  </a:cubicBezTo>
                  <a:cubicBezTo>
                    <a:pt x="52" y="2"/>
                    <a:pt x="57" y="0"/>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4"/>
            <p:cNvSpPr/>
            <p:nvPr/>
          </p:nvSpPr>
          <p:spPr>
            <a:xfrm>
              <a:off x="2545250" y="2075975"/>
              <a:ext cx="625" cy="25"/>
            </a:xfrm>
            <a:custGeom>
              <a:rect b="b" l="l" r="r" t="t"/>
              <a:pathLst>
                <a:path extrusionOk="0" h="1" w="25">
                  <a:moveTo>
                    <a:pt x="0" y="1"/>
                  </a:moveTo>
                  <a:cubicBezTo>
                    <a:pt x="24" y="1"/>
                    <a:pt x="24"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4"/>
            <p:cNvSpPr/>
            <p:nvPr/>
          </p:nvSpPr>
          <p:spPr>
            <a:xfrm>
              <a:off x="2544950" y="2071600"/>
              <a:ext cx="1375" cy="250"/>
            </a:xfrm>
            <a:custGeom>
              <a:rect b="b" l="l" r="r" t="t"/>
              <a:pathLst>
                <a:path extrusionOk="0" h="10" w="55">
                  <a:moveTo>
                    <a:pt x="18" y="0"/>
                  </a:moveTo>
                  <a:cubicBezTo>
                    <a:pt x="15" y="0"/>
                    <a:pt x="6" y="3"/>
                    <a:pt x="0" y="9"/>
                  </a:cubicBezTo>
                  <a:cubicBezTo>
                    <a:pt x="48" y="3"/>
                    <a:pt x="54" y="0"/>
                    <a:pt x="45" y="0"/>
                  </a:cubicBezTo>
                  <a:cubicBezTo>
                    <a:pt x="38" y="0"/>
                    <a:pt x="23" y="2"/>
                    <a:pt x="11" y="5"/>
                  </a:cubicBezTo>
                  <a:lnTo>
                    <a:pt x="11" y="5"/>
                  </a:lnTo>
                  <a:cubicBezTo>
                    <a:pt x="19" y="2"/>
                    <a:pt x="21" y="0"/>
                    <a:pt x="1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4"/>
            <p:cNvSpPr/>
            <p:nvPr/>
          </p:nvSpPr>
          <p:spPr>
            <a:xfrm>
              <a:off x="2539800" y="2068700"/>
              <a:ext cx="1600" cy="150"/>
            </a:xfrm>
            <a:custGeom>
              <a:rect b="b" l="l" r="r" t="t"/>
              <a:pathLst>
                <a:path extrusionOk="0" h="6" w="64">
                  <a:moveTo>
                    <a:pt x="11" y="1"/>
                  </a:moveTo>
                  <a:cubicBezTo>
                    <a:pt x="3" y="1"/>
                    <a:pt x="0" y="2"/>
                    <a:pt x="16" y="6"/>
                  </a:cubicBezTo>
                  <a:cubicBezTo>
                    <a:pt x="64" y="6"/>
                    <a:pt x="27" y="1"/>
                    <a:pt x="1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4"/>
            <p:cNvSpPr/>
            <p:nvPr/>
          </p:nvSpPr>
          <p:spPr>
            <a:xfrm>
              <a:off x="2534225" y="2064375"/>
              <a:ext cx="925" cy="325"/>
            </a:xfrm>
            <a:custGeom>
              <a:rect b="b" l="l" r="r" t="t"/>
              <a:pathLst>
                <a:path extrusionOk="0" h="13" w="37">
                  <a:moveTo>
                    <a:pt x="1" y="0"/>
                  </a:moveTo>
                  <a:cubicBezTo>
                    <a:pt x="1" y="12"/>
                    <a:pt x="13" y="12"/>
                    <a:pt x="37" y="12"/>
                  </a:cubicBezTo>
                  <a:lnTo>
                    <a:pt x="1"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4"/>
            <p:cNvSpPr/>
            <p:nvPr/>
          </p:nvSpPr>
          <p:spPr>
            <a:xfrm>
              <a:off x="2544050" y="2073900"/>
              <a:ext cx="1225" cy="325"/>
            </a:xfrm>
            <a:custGeom>
              <a:rect b="b" l="l" r="r" t="t"/>
              <a:pathLst>
                <a:path extrusionOk="0" h="13" w="49">
                  <a:moveTo>
                    <a:pt x="48" y="0"/>
                  </a:moveTo>
                  <a:lnTo>
                    <a:pt x="48" y="0"/>
                  </a:lnTo>
                  <a:cubicBezTo>
                    <a:pt x="36" y="12"/>
                    <a:pt x="1" y="12"/>
                    <a:pt x="36" y="12"/>
                  </a:cubicBezTo>
                  <a:cubicBezTo>
                    <a:pt x="48" y="12"/>
                    <a:pt x="48" y="12"/>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4"/>
            <p:cNvSpPr/>
            <p:nvPr/>
          </p:nvSpPr>
          <p:spPr>
            <a:xfrm>
              <a:off x="2545250" y="2073900"/>
              <a:ext cx="425" cy="150"/>
            </a:xfrm>
            <a:custGeom>
              <a:rect b="b" l="l" r="r" t="t"/>
              <a:pathLst>
                <a:path extrusionOk="0" h="6" w="17">
                  <a:moveTo>
                    <a:pt x="0" y="0"/>
                  </a:moveTo>
                  <a:cubicBezTo>
                    <a:pt x="0" y="4"/>
                    <a:pt x="3" y="6"/>
                    <a:pt x="6" y="6"/>
                  </a:cubicBezTo>
                  <a:cubicBezTo>
                    <a:pt x="11" y="6"/>
                    <a:pt x="16"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4"/>
            <p:cNvSpPr/>
            <p:nvPr/>
          </p:nvSpPr>
          <p:spPr>
            <a:xfrm>
              <a:off x="2540175" y="2073600"/>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4"/>
            <p:cNvSpPr/>
            <p:nvPr/>
          </p:nvSpPr>
          <p:spPr>
            <a:xfrm>
              <a:off x="2545550" y="2075375"/>
              <a:ext cx="25" cy="25"/>
            </a:xfrm>
            <a:custGeom>
              <a:rect b="b" l="l" r="r" t="t"/>
              <a:pathLst>
                <a:path extrusionOk="0" h="1" w="1">
                  <a:moveTo>
                    <a:pt x="0" y="1"/>
                  </a:moveTo>
                  <a:cubicBezTo>
                    <a:pt x="0" y="1"/>
                    <a:pt x="0"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4"/>
            <p:cNvSpPr/>
            <p:nvPr/>
          </p:nvSpPr>
          <p:spPr>
            <a:xfrm>
              <a:off x="2545350" y="2075250"/>
              <a:ext cx="225" cy="150"/>
            </a:xfrm>
            <a:custGeom>
              <a:rect b="b" l="l" r="r" t="t"/>
              <a:pathLst>
                <a:path extrusionOk="0" h="6" w="9">
                  <a:moveTo>
                    <a:pt x="6" y="1"/>
                  </a:moveTo>
                  <a:cubicBezTo>
                    <a:pt x="3" y="1"/>
                    <a:pt x="0" y="6"/>
                    <a:pt x="8" y="6"/>
                  </a:cubicBezTo>
                  <a:cubicBezTo>
                    <a:pt x="8" y="2"/>
                    <a:pt x="7" y="1"/>
                    <a:pt x="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4"/>
            <p:cNvSpPr/>
            <p:nvPr/>
          </p:nvSpPr>
          <p:spPr>
            <a:xfrm>
              <a:off x="2537500" y="2062000"/>
              <a:ext cx="325" cy="25"/>
            </a:xfrm>
            <a:custGeom>
              <a:rect b="b" l="l" r="r" t="t"/>
              <a:pathLst>
                <a:path extrusionOk="0" h="1" w="13">
                  <a:moveTo>
                    <a:pt x="13" y="0"/>
                  </a:moveTo>
                  <a:cubicBezTo>
                    <a:pt x="13" y="0"/>
                    <a:pt x="13" y="0"/>
                    <a:pt x="13" y="0"/>
                  </a:cubicBezTo>
                  <a:cubicBezTo>
                    <a:pt x="1" y="0"/>
                    <a:pt x="1"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4"/>
            <p:cNvSpPr/>
            <p:nvPr/>
          </p:nvSpPr>
          <p:spPr>
            <a:xfrm>
              <a:off x="2536625" y="2070625"/>
              <a:ext cx="25" cy="25"/>
            </a:xfrm>
            <a:custGeom>
              <a:rect b="b" l="l" r="r" t="t"/>
              <a:pathLst>
                <a:path extrusionOk="0" h="1" w="1">
                  <a:moveTo>
                    <a:pt x="0" y="0"/>
                  </a:move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4"/>
            <p:cNvSpPr/>
            <p:nvPr/>
          </p:nvSpPr>
          <p:spPr>
            <a:xfrm>
              <a:off x="2536025" y="2070625"/>
              <a:ext cx="3000" cy="25"/>
            </a:xfrm>
            <a:custGeom>
              <a:rect b="b" l="l" r="r" t="t"/>
              <a:pathLst>
                <a:path extrusionOk="0" h="1" w="120">
                  <a:moveTo>
                    <a:pt x="0" y="0"/>
                  </a:moveTo>
                  <a:cubicBezTo>
                    <a:pt x="36" y="0"/>
                    <a:pt x="72" y="0"/>
                    <a:pt x="119" y="0"/>
                  </a:cubicBezTo>
                  <a:cubicBezTo>
                    <a:pt x="72" y="0"/>
                    <a:pt x="36"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4"/>
            <p:cNvSpPr/>
            <p:nvPr/>
          </p:nvSpPr>
          <p:spPr>
            <a:xfrm>
              <a:off x="2534525" y="2064675"/>
              <a:ext cx="625" cy="25"/>
            </a:xfrm>
            <a:custGeom>
              <a:rect b="b" l="l" r="r" t="t"/>
              <a:pathLst>
                <a:path extrusionOk="0" h="1" w="25">
                  <a:moveTo>
                    <a:pt x="25" y="0"/>
                  </a:moveTo>
                  <a:cubicBezTo>
                    <a:pt x="25" y="0"/>
                    <a:pt x="1"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4"/>
            <p:cNvSpPr/>
            <p:nvPr/>
          </p:nvSpPr>
          <p:spPr>
            <a:xfrm>
              <a:off x="2545550" y="2075375"/>
              <a:ext cx="25" cy="325"/>
            </a:xfrm>
            <a:custGeom>
              <a:rect b="b" l="l" r="r" t="t"/>
              <a:pathLst>
                <a:path extrusionOk="0" h="13" w="1">
                  <a:moveTo>
                    <a:pt x="0" y="13"/>
                  </a:moveTo>
                  <a:cubicBezTo>
                    <a:pt x="0" y="1"/>
                    <a:pt x="0" y="13"/>
                    <a:pt x="0" y="13"/>
                  </a:cubicBezTo>
                  <a:cubicBezTo>
                    <a:pt x="0" y="13"/>
                    <a:pt x="0" y="13"/>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4"/>
            <p:cNvSpPr/>
            <p:nvPr/>
          </p:nvSpPr>
          <p:spPr>
            <a:xfrm>
              <a:off x="2540175" y="2076150"/>
              <a:ext cx="700" cy="150"/>
            </a:xfrm>
            <a:custGeom>
              <a:rect b="b" l="l" r="r" t="t"/>
              <a:pathLst>
                <a:path extrusionOk="0" h="6" w="28">
                  <a:moveTo>
                    <a:pt x="22" y="0"/>
                  </a:moveTo>
                  <a:cubicBezTo>
                    <a:pt x="19" y="0"/>
                    <a:pt x="13" y="2"/>
                    <a:pt x="1" y="6"/>
                  </a:cubicBezTo>
                  <a:cubicBezTo>
                    <a:pt x="17" y="6"/>
                    <a:pt x="27" y="0"/>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4"/>
            <p:cNvSpPr/>
            <p:nvPr/>
          </p:nvSpPr>
          <p:spPr>
            <a:xfrm>
              <a:off x="2541675" y="2075675"/>
              <a:ext cx="1700" cy="175"/>
            </a:xfrm>
            <a:custGeom>
              <a:rect b="b" l="l" r="r" t="t"/>
              <a:pathLst>
                <a:path extrusionOk="0" h="7" w="68">
                  <a:moveTo>
                    <a:pt x="48" y="1"/>
                  </a:moveTo>
                  <a:cubicBezTo>
                    <a:pt x="0" y="1"/>
                    <a:pt x="43" y="6"/>
                    <a:pt x="59" y="6"/>
                  </a:cubicBezTo>
                  <a:cubicBezTo>
                    <a:pt x="67" y="6"/>
                    <a:pt x="68" y="5"/>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4"/>
            <p:cNvSpPr/>
            <p:nvPr/>
          </p:nvSpPr>
          <p:spPr>
            <a:xfrm>
              <a:off x="2542575" y="2075975"/>
              <a:ext cx="325" cy="25"/>
            </a:xfrm>
            <a:custGeom>
              <a:rect b="b" l="l" r="r" t="t"/>
              <a:pathLst>
                <a:path extrusionOk="0" h="1" w="13">
                  <a:moveTo>
                    <a:pt x="0" y="1"/>
                  </a:moveTo>
                  <a:cubicBezTo>
                    <a:pt x="12" y="1"/>
                    <a:pt x="0"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4"/>
            <p:cNvSpPr/>
            <p:nvPr/>
          </p:nvSpPr>
          <p:spPr>
            <a:xfrm>
              <a:off x="2544350" y="2075075"/>
              <a:ext cx="2100" cy="25"/>
            </a:xfrm>
            <a:custGeom>
              <a:rect b="b" l="l" r="r" t="t"/>
              <a:pathLst>
                <a:path extrusionOk="0" h="1" w="84">
                  <a:moveTo>
                    <a:pt x="24" y="1"/>
                  </a:moveTo>
                  <a:cubicBezTo>
                    <a:pt x="13" y="1"/>
                    <a:pt x="60" y="1"/>
                    <a:pt x="48" y="1"/>
                  </a:cubicBezTo>
                  <a:cubicBezTo>
                    <a:pt x="84" y="1"/>
                    <a:pt x="1"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4"/>
            <p:cNvSpPr/>
            <p:nvPr/>
          </p:nvSpPr>
          <p:spPr>
            <a:xfrm>
              <a:off x="2540175" y="2075675"/>
              <a:ext cx="1225" cy="25"/>
            </a:xfrm>
            <a:custGeom>
              <a:rect b="b" l="l" r="r" t="t"/>
              <a:pathLst>
                <a:path extrusionOk="0" h="1" w="49">
                  <a:moveTo>
                    <a:pt x="1" y="1"/>
                  </a:moveTo>
                  <a:cubicBezTo>
                    <a:pt x="49" y="1"/>
                    <a:pt x="49"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4"/>
            <p:cNvSpPr/>
            <p:nvPr/>
          </p:nvSpPr>
          <p:spPr>
            <a:xfrm>
              <a:off x="2540775" y="2075375"/>
              <a:ext cx="625" cy="25"/>
            </a:xfrm>
            <a:custGeom>
              <a:rect b="b" l="l" r="r" t="t"/>
              <a:pathLst>
                <a:path extrusionOk="0" h="1" w="25">
                  <a:moveTo>
                    <a:pt x="1" y="1"/>
                  </a:moveTo>
                  <a:cubicBezTo>
                    <a:pt x="25" y="1"/>
                    <a:pt x="13" y="1"/>
                    <a:pt x="1" y="1"/>
                  </a:cubicBez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4"/>
            <p:cNvSpPr/>
            <p:nvPr/>
          </p:nvSpPr>
          <p:spPr>
            <a:xfrm>
              <a:off x="2540175" y="2075375"/>
              <a:ext cx="625" cy="325"/>
            </a:xfrm>
            <a:custGeom>
              <a:rect b="b" l="l" r="r" t="t"/>
              <a:pathLst>
                <a:path extrusionOk="0" h="13" w="25">
                  <a:moveTo>
                    <a:pt x="1" y="13"/>
                  </a:moveTo>
                  <a:cubicBezTo>
                    <a:pt x="1" y="13"/>
                    <a:pt x="25"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4"/>
            <p:cNvSpPr/>
            <p:nvPr/>
          </p:nvSpPr>
          <p:spPr>
            <a:xfrm>
              <a:off x="2540275" y="2074050"/>
              <a:ext cx="925" cy="175"/>
            </a:xfrm>
            <a:custGeom>
              <a:rect b="b" l="l" r="r" t="t"/>
              <a:pathLst>
                <a:path extrusionOk="0" h="7" w="37">
                  <a:moveTo>
                    <a:pt x="27" y="1"/>
                  </a:moveTo>
                  <a:cubicBezTo>
                    <a:pt x="17" y="1"/>
                    <a:pt x="1" y="6"/>
                    <a:pt x="33" y="6"/>
                  </a:cubicBezTo>
                  <a:cubicBezTo>
                    <a:pt x="37" y="2"/>
                    <a:pt x="33"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4"/>
            <p:cNvSpPr/>
            <p:nvPr/>
          </p:nvSpPr>
          <p:spPr>
            <a:xfrm>
              <a:off x="2538225" y="2074500"/>
              <a:ext cx="1100" cy="150"/>
            </a:xfrm>
            <a:custGeom>
              <a:rect b="b" l="l" r="r" t="t"/>
              <a:pathLst>
                <a:path extrusionOk="0" h="6" w="44">
                  <a:moveTo>
                    <a:pt x="43" y="0"/>
                  </a:moveTo>
                  <a:cubicBezTo>
                    <a:pt x="11" y="0"/>
                    <a:pt x="1" y="5"/>
                    <a:pt x="11" y="5"/>
                  </a:cubicBezTo>
                  <a:cubicBezTo>
                    <a:pt x="17" y="5"/>
                    <a:pt x="27" y="4"/>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4"/>
            <p:cNvSpPr/>
            <p:nvPr/>
          </p:nvSpPr>
          <p:spPr>
            <a:xfrm>
              <a:off x="2537500" y="2074200"/>
              <a:ext cx="925" cy="325"/>
            </a:xfrm>
            <a:custGeom>
              <a:rect b="b" l="l" r="r" t="t"/>
              <a:pathLst>
                <a:path extrusionOk="0" h="13" w="37">
                  <a:moveTo>
                    <a:pt x="1" y="0"/>
                  </a:moveTo>
                  <a:lnTo>
                    <a:pt x="1" y="0"/>
                  </a:lnTo>
                  <a:cubicBezTo>
                    <a:pt x="13" y="12"/>
                    <a:pt x="25" y="12"/>
                    <a:pt x="37" y="12"/>
                  </a:cubicBezTo>
                  <a:cubicBezTo>
                    <a:pt x="25" y="12"/>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4"/>
            <p:cNvSpPr/>
            <p:nvPr/>
          </p:nvSpPr>
          <p:spPr>
            <a:xfrm>
              <a:off x="2539900" y="2073000"/>
              <a:ext cx="1800" cy="25"/>
            </a:xfrm>
            <a:custGeom>
              <a:rect b="b" l="l" r="r" t="t"/>
              <a:pathLst>
                <a:path extrusionOk="0" h="1" w="72">
                  <a:moveTo>
                    <a:pt x="0" y="1"/>
                  </a:moveTo>
                  <a:cubicBezTo>
                    <a:pt x="12" y="1"/>
                    <a:pt x="60" y="1"/>
                    <a:pt x="71" y="1"/>
                  </a:cubicBezTo>
                  <a:cubicBezTo>
                    <a:pt x="48" y="1"/>
                    <a:pt x="24"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4"/>
            <p:cNvSpPr/>
            <p:nvPr/>
          </p:nvSpPr>
          <p:spPr>
            <a:xfrm>
              <a:off x="2535125" y="2071525"/>
              <a:ext cx="1625" cy="150"/>
            </a:xfrm>
            <a:custGeom>
              <a:rect b="b" l="l" r="r" t="t"/>
              <a:pathLst>
                <a:path extrusionOk="0" h="6" w="65">
                  <a:moveTo>
                    <a:pt x="1" y="0"/>
                  </a:moveTo>
                  <a:cubicBezTo>
                    <a:pt x="8" y="0"/>
                    <a:pt x="38" y="5"/>
                    <a:pt x="53" y="5"/>
                  </a:cubicBezTo>
                  <a:cubicBezTo>
                    <a:pt x="60" y="5"/>
                    <a:pt x="64" y="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4"/>
            <p:cNvSpPr/>
            <p:nvPr/>
          </p:nvSpPr>
          <p:spPr>
            <a:xfrm>
              <a:off x="2543750" y="2056925"/>
              <a:ext cx="1525" cy="25"/>
            </a:xfrm>
            <a:custGeom>
              <a:rect b="b" l="l" r="r" t="t"/>
              <a:pathLst>
                <a:path extrusionOk="0" h="1" w="61">
                  <a:moveTo>
                    <a:pt x="60" y="1"/>
                  </a:moveTo>
                  <a:cubicBezTo>
                    <a:pt x="1" y="1"/>
                    <a:pt x="60"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4"/>
            <p:cNvSpPr/>
            <p:nvPr/>
          </p:nvSpPr>
          <p:spPr>
            <a:xfrm>
              <a:off x="2543450" y="2056925"/>
              <a:ext cx="1225" cy="25"/>
            </a:xfrm>
            <a:custGeom>
              <a:rect b="b" l="l" r="r" t="t"/>
              <a:pathLst>
                <a:path extrusionOk="0" h="1" w="49">
                  <a:moveTo>
                    <a:pt x="49" y="1"/>
                  </a:moveTo>
                  <a:cubicBezTo>
                    <a:pt x="1" y="1"/>
                    <a:pt x="1" y="1"/>
                    <a:pt x="4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4"/>
            <p:cNvSpPr/>
            <p:nvPr/>
          </p:nvSpPr>
          <p:spPr>
            <a:xfrm>
              <a:off x="2533650" y="2067050"/>
              <a:ext cx="1100" cy="150"/>
            </a:xfrm>
            <a:custGeom>
              <a:rect b="b" l="l" r="r" t="t"/>
              <a:pathLst>
                <a:path extrusionOk="0" h="6" w="44">
                  <a:moveTo>
                    <a:pt x="12" y="1"/>
                  </a:moveTo>
                  <a:cubicBezTo>
                    <a:pt x="0" y="4"/>
                    <a:pt x="1" y="6"/>
                    <a:pt x="7" y="6"/>
                  </a:cubicBezTo>
                  <a:cubicBezTo>
                    <a:pt x="17" y="6"/>
                    <a:pt x="44"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4"/>
            <p:cNvSpPr/>
            <p:nvPr/>
          </p:nvSpPr>
          <p:spPr>
            <a:xfrm>
              <a:off x="2534525" y="2065850"/>
              <a:ext cx="1225" cy="325"/>
            </a:xfrm>
            <a:custGeom>
              <a:rect b="b" l="l" r="r" t="t"/>
              <a:pathLst>
                <a:path extrusionOk="0" h="13" w="49">
                  <a:moveTo>
                    <a:pt x="1" y="13"/>
                  </a:moveTo>
                  <a:cubicBezTo>
                    <a:pt x="48" y="1"/>
                    <a:pt x="48"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4"/>
            <p:cNvSpPr/>
            <p:nvPr/>
          </p:nvSpPr>
          <p:spPr>
            <a:xfrm>
              <a:off x="2533350" y="2065275"/>
              <a:ext cx="1200" cy="25"/>
            </a:xfrm>
            <a:custGeom>
              <a:rect b="b" l="l" r="r" t="t"/>
              <a:pathLst>
                <a:path extrusionOk="0" h="1" w="48">
                  <a:moveTo>
                    <a:pt x="0" y="0"/>
                  </a:moveTo>
                  <a:cubicBezTo>
                    <a:pt x="0" y="0"/>
                    <a:pt x="0" y="0"/>
                    <a:pt x="0" y="0"/>
                  </a:cubicBezTo>
                  <a:cubicBezTo>
                    <a:pt x="0" y="0"/>
                    <a:pt x="48"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4"/>
            <p:cNvSpPr/>
            <p:nvPr/>
          </p:nvSpPr>
          <p:spPr>
            <a:xfrm>
              <a:off x="2570850" y="2079250"/>
              <a:ext cx="1200" cy="25"/>
            </a:xfrm>
            <a:custGeom>
              <a:rect b="b" l="l" r="r" t="t"/>
              <a:pathLst>
                <a:path extrusionOk="0" h="1" w="48">
                  <a:moveTo>
                    <a:pt x="12" y="1"/>
                  </a:moveTo>
                  <a:cubicBezTo>
                    <a:pt x="12" y="1"/>
                    <a:pt x="36" y="1"/>
                    <a:pt x="48" y="1"/>
                  </a:cubicBezTo>
                  <a:cubicBezTo>
                    <a:pt x="36" y="1"/>
                    <a:pt x="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4"/>
            <p:cNvSpPr/>
            <p:nvPr/>
          </p:nvSpPr>
          <p:spPr>
            <a:xfrm>
              <a:off x="2568750" y="2078650"/>
              <a:ext cx="925" cy="25"/>
            </a:xfrm>
            <a:custGeom>
              <a:rect b="b" l="l" r="r" t="t"/>
              <a:pathLst>
                <a:path extrusionOk="0" h="1" w="37">
                  <a:moveTo>
                    <a:pt x="37" y="1"/>
                  </a:moveTo>
                  <a:cubicBezTo>
                    <a:pt x="1" y="1"/>
                    <a:pt x="1" y="1"/>
                    <a:pt x="3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4"/>
            <p:cNvSpPr/>
            <p:nvPr/>
          </p:nvSpPr>
          <p:spPr>
            <a:xfrm>
              <a:off x="2568675" y="2078075"/>
              <a:ext cx="1200" cy="225"/>
            </a:xfrm>
            <a:custGeom>
              <a:rect b="b" l="l" r="r" t="t"/>
              <a:pathLst>
                <a:path extrusionOk="0" h="9" w="48">
                  <a:moveTo>
                    <a:pt x="28" y="0"/>
                  </a:moveTo>
                  <a:cubicBezTo>
                    <a:pt x="4" y="6"/>
                    <a:pt x="1" y="9"/>
                    <a:pt x="5" y="9"/>
                  </a:cubicBezTo>
                  <a:cubicBezTo>
                    <a:pt x="8" y="9"/>
                    <a:pt x="15" y="8"/>
                    <a:pt x="21" y="5"/>
                  </a:cubicBezTo>
                  <a:lnTo>
                    <a:pt x="21" y="5"/>
                  </a:lnTo>
                  <a:cubicBezTo>
                    <a:pt x="31" y="4"/>
                    <a:pt x="47" y="0"/>
                    <a:pt x="2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4"/>
            <p:cNvSpPr/>
            <p:nvPr/>
          </p:nvSpPr>
          <p:spPr>
            <a:xfrm>
              <a:off x="2572025" y="2078075"/>
              <a:ext cx="325" cy="25"/>
            </a:xfrm>
            <a:custGeom>
              <a:rect b="b" l="l" r="r" t="t"/>
              <a:pathLst>
                <a:path extrusionOk="0" h="1" w="13">
                  <a:moveTo>
                    <a:pt x="13" y="0"/>
                  </a:moveTo>
                  <a:cubicBezTo>
                    <a:pt x="13" y="0"/>
                    <a:pt x="1" y="0"/>
                    <a:pt x="13" y="0"/>
                  </a:cubicBezTo>
                  <a:cubicBezTo>
                    <a:pt x="13" y="0"/>
                    <a:pt x="13"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4"/>
            <p:cNvSpPr/>
            <p:nvPr/>
          </p:nvSpPr>
          <p:spPr>
            <a:xfrm>
              <a:off x="2572325" y="2078075"/>
              <a:ext cx="325" cy="25"/>
            </a:xfrm>
            <a:custGeom>
              <a:rect b="b" l="l" r="r" t="t"/>
              <a:pathLst>
                <a:path extrusionOk="0" h="1" w="13">
                  <a:moveTo>
                    <a:pt x="1" y="0"/>
                  </a:moveTo>
                  <a:cubicBezTo>
                    <a:pt x="1"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4"/>
            <p:cNvSpPr/>
            <p:nvPr/>
          </p:nvSpPr>
          <p:spPr>
            <a:xfrm>
              <a:off x="2572025" y="2077625"/>
              <a:ext cx="1225" cy="175"/>
            </a:xfrm>
            <a:custGeom>
              <a:rect b="b" l="l" r="r" t="t"/>
              <a:pathLst>
                <a:path extrusionOk="0" h="7" w="49">
                  <a:moveTo>
                    <a:pt x="43" y="1"/>
                  </a:moveTo>
                  <a:cubicBezTo>
                    <a:pt x="41" y="1"/>
                    <a:pt x="29" y="2"/>
                    <a:pt x="1" y="6"/>
                  </a:cubicBezTo>
                  <a:cubicBezTo>
                    <a:pt x="17" y="6"/>
                    <a:pt x="49" y="1"/>
                    <a:pt x="4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4"/>
            <p:cNvSpPr/>
            <p:nvPr/>
          </p:nvSpPr>
          <p:spPr>
            <a:xfrm>
              <a:off x="2570850" y="2077775"/>
              <a:ext cx="625" cy="25"/>
            </a:xfrm>
            <a:custGeom>
              <a:rect b="b" l="l" r="r" t="t"/>
              <a:pathLst>
                <a:path extrusionOk="0" h="1" w="25">
                  <a:moveTo>
                    <a:pt x="0" y="0"/>
                  </a:moveTo>
                  <a:lnTo>
                    <a:pt x="12" y="0"/>
                  </a:lnTo>
                  <a:cubicBezTo>
                    <a:pt x="24" y="0"/>
                    <a:pt x="24"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4"/>
            <p:cNvSpPr/>
            <p:nvPr/>
          </p:nvSpPr>
          <p:spPr>
            <a:xfrm>
              <a:off x="2570250" y="2077775"/>
              <a:ext cx="2100" cy="25"/>
            </a:xfrm>
            <a:custGeom>
              <a:rect b="b" l="l" r="r" t="t"/>
              <a:pathLst>
                <a:path extrusionOk="0" h="1" w="84">
                  <a:moveTo>
                    <a:pt x="48" y="0"/>
                  </a:moveTo>
                  <a:cubicBezTo>
                    <a:pt x="84" y="0"/>
                    <a:pt x="0" y="0"/>
                    <a:pt x="48" y="0"/>
                  </a:cubicBezTo>
                  <a:cubicBezTo>
                    <a:pt x="24" y="0"/>
                    <a:pt x="12"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4"/>
            <p:cNvSpPr/>
            <p:nvPr/>
          </p:nvSpPr>
          <p:spPr>
            <a:xfrm>
              <a:off x="2570550" y="2077775"/>
              <a:ext cx="925" cy="250"/>
            </a:xfrm>
            <a:custGeom>
              <a:rect b="b" l="l" r="r" t="t"/>
              <a:pathLst>
                <a:path extrusionOk="0" h="10" w="37">
                  <a:moveTo>
                    <a:pt x="0" y="0"/>
                  </a:moveTo>
                  <a:cubicBezTo>
                    <a:pt x="0" y="6"/>
                    <a:pt x="9" y="9"/>
                    <a:pt x="18" y="9"/>
                  </a:cubicBezTo>
                  <a:cubicBezTo>
                    <a:pt x="27" y="9"/>
                    <a:pt x="36" y="6"/>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4"/>
            <p:cNvSpPr/>
            <p:nvPr/>
          </p:nvSpPr>
          <p:spPr>
            <a:xfrm>
              <a:off x="2567525" y="2078075"/>
              <a:ext cx="775" cy="275"/>
            </a:xfrm>
            <a:custGeom>
              <a:rect b="b" l="l" r="r" t="t"/>
              <a:pathLst>
                <a:path extrusionOk="0" h="11" w="31">
                  <a:moveTo>
                    <a:pt x="14" y="0"/>
                  </a:moveTo>
                  <a:cubicBezTo>
                    <a:pt x="2" y="8"/>
                    <a:pt x="1" y="11"/>
                    <a:pt x="4" y="11"/>
                  </a:cubicBezTo>
                  <a:cubicBezTo>
                    <a:pt x="9" y="11"/>
                    <a:pt x="30" y="0"/>
                    <a:pt x="1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4"/>
            <p:cNvSpPr/>
            <p:nvPr/>
          </p:nvSpPr>
          <p:spPr>
            <a:xfrm>
              <a:off x="2571300" y="2077175"/>
              <a:ext cx="1350" cy="150"/>
            </a:xfrm>
            <a:custGeom>
              <a:rect b="b" l="l" r="r" t="t"/>
              <a:pathLst>
                <a:path extrusionOk="0" h="6" w="54">
                  <a:moveTo>
                    <a:pt x="54" y="0"/>
                  </a:moveTo>
                  <a:cubicBezTo>
                    <a:pt x="46" y="0"/>
                    <a:pt x="1" y="6"/>
                    <a:pt x="3" y="6"/>
                  </a:cubicBezTo>
                  <a:cubicBezTo>
                    <a:pt x="5" y="6"/>
                    <a:pt x="18" y="4"/>
                    <a:pt x="5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4"/>
            <p:cNvSpPr/>
            <p:nvPr/>
          </p:nvSpPr>
          <p:spPr>
            <a:xfrm>
              <a:off x="2570850" y="2077175"/>
              <a:ext cx="625" cy="25"/>
            </a:xfrm>
            <a:custGeom>
              <a:rect b="b" l="l" r="r" t="t"/>
              <a:pathLst>
                <a:path extrusionOk="0" h="1" w="25">
                  <a:moveTo>
                    <a:pt x="24" y="0"/>
                  </a:moveTo>
                  <a:lnTo>
                    <a:pt x="12" y="0"/>
                  </a:lnTo>
                  <a:cubicBezTo>
                    <a:pt x="0"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4"/>
            <p:cNvSpPr/>
            <p:nvPr/>
          </p:nvSpPr>
          <p:spPr>
            <a:xfrm>
              <a:off x="2569350" y="2077475"/>
              <a:ext cx="1225" cy="325"/>
            </a:xfrm>
            <a:custGeom>
              <a:rect b="b" l="l" r="r" t="t"/>
              <a:pathLst>
                <a:path extrusionOk="0" h="13" w="49">
                  <a:moveTo>
                    <a:pt x="1" y="0"/>
                  </a:moveTo>
                  <a:cubicBezTo>
                    <a:pt x="48" y="12"/>
                    <a:pt x="48"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4"/>
            <p:cNvSpPr/>
            <p:nvPr/>
          </p:nvSpPr>
          <p:spPr>
            <a:xfrm>
              <a:off x="2572325" y="2076875"/>
              <a:ext cx="1225" cy="325"/>
            </a:xfrm>
            <a:custGeom>
              <a:rect b="b" l="l" r="r" t="t"/>
              <a:pathLst>
                <a:path extrusionOk="0" h="13" w="49">
                  <a:moveTo>
                    <a:pt x="1" y="0"/>
                  </a:moveTo>
                  <a:cubicBezTo>
                    <a:pt x="48" y="12"/>
                    <a:pt x="48"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4"/>
            <p:cNvSpPr/>
            <p:nvPr/>
          </p:nvSpPr>
          <p:spPr>
            <a:xfrm>
              <a:off x="2572575" y="2076500"/>
              <a:ext cx="1650" cy="175"/>
            </a:xfrm>
            <a:custGeom>
              <a:rect b="b" l="l" r="r" t="t"/>
              <a:pathLst>
                <a:path extrusionOk="0" h="7" w="66">
                  <a:moveTo>
                    <a:pt x="4" y="0"/>
                  </a:moveTo>
                  <a:cubicBezTo>
                    <a:pt x="0" y="0"/>
                    <a:pt x="2" y="1"/>
                    <a:pt x="15" y="4"/>
                  </a:cubicBezTo>
                  <a:cubicBezTo>
                    <a:pt x="40" y="6"/>
                    <a:pt x="52" y="7"/>
                    <a:pt x="55" y="7"/>
                  </a:cubicBezTo>
                  <a:cubicBezTo>
                    <a:pt x="65" y="7"/>
                    <a:pt x="14" y="0"/>
                    <a:pt x="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4"/>
            <p:cNvSpPr/>
            <p:nvPr/>
          </p:nvSpPr>
          <p:spPr>
            <a:xfrm>
              <a:off x="2571100" y="2077175"/>
              <a:ext cx="950" cy="150"/>
            </a:xfrm>
            <a:custGeom>
              <a:rect b="b" l="l" r="r" t="t"/>
              <a:pathLst>
                <a:path extrusionOk="0" h="6" w="38">
                  <a:moveTo>
                    <a:pt x="38" y="0"/>
                  </a:moveTo>
                  <a:cubicBezTo>
                    <a:pt x="22" y="0"/>
                    <a:pt x="1" y="6"/>
                    <a:pt x="6" y="6"/>
                  </a:cubicBezTo>
                  <a:cubicBezTo>
                    <a:pt x="9" y="6"/>
                    <a:pt x="18" y="4"/>
                    <a:pt x="3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4"/>
            <p:cNvSpPr/>
            <p:nvPr/>
          </p:nvSpPr>
          <p:spPr>
            <a:xfrm>
              <a:off x="2571150" y="2076875"/>
              <a:ext cx="325" cy="325"/>
            </a:xfrm>
            <a:custGeom>
              <a:rect b="b" l="l" r="r" t="t"/>
              <a:pathLst>
                <a:path extrusionOk="0" h="13" w="13">
                  <a:moveTo>
                    <a:pt x="0" y="12"/>
                  </a:moveTo>
                  <a:cubicBezTo>
                    <a:pt x="0" y="12"/>
                    <a:pt x="12" y="0"/>
                    <a:pt x="0" y="12"/>
                  </a:cubicBezTo>
                  <a:cubicBezTo>
                    <a:pt x="0" y="12"/>
                    <a:pt x="0" y="12"/>
                    <a:pt x="0"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4"/>
            <p:cNvSpPr/>
            <p:nvPr/>
          </p:nvSpPr>
          <p:spPr>
            <a:xfrm>
              <a:off x="2568475" y="2077325"/>
              <a:ext cx="1800" cy="175"/>
            </a:xfrm>
            <a:custGeom>
              <a:rect b="b" l="l" r="r" t="t"/>
              <a:pathLst>
                <a:path extrusionOk="0" h="7" w="72">
                  <a:moveTo>
                    <a:pt x="29" y="1"/>
                  </a:moveTo>
                  <a:cubicBezTo>
                    <a:pt x="21" y="1"/>
                    <a:pt x="12" y="2"/>
                    <a:pt x="0" y="6"/>
                  </a:cubicBezTo>
                  <a:lnTo>
                    <a:pt x="71" y="6"/>
                  </a:lnTo>
                  <a:cubicBezTo>
                    <a:pt x="56" y="6"/>
                    <a:pt x="45" y="1"/>
                    <a:pt x="2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4"/>
            <p:cNvSpPr/>
            <p:nvPr/>
          </p:nvSpPr>
          <p:spPr>
            <a:xfrm>
              <a:off x="2569050" y="2077175"/>
              <a:ext cx="1825" cy="25"/>
            </a:xfrm>
            <a:custGeom>
              <a:rect b="b" l="l" r="r" t="t"/>
              <a:pathLst>
                <a:path extrusionOk="0" h="1" w="73">
                  <a:moveTo>
                    <a:pt x="72" y="0"/>
                  </a:moveTo>
                  <a:cubicBezTo>
                    <a:pt x="60" y="0"/>
                    <a:pt x="1" y="0"/>
                    <a:pt x="72" y="0"/>
                  </a:cubicBezTo>
                  <a:cubicBezTo>
                    <a:pt x="72" y="0"/>
                    <a:pt x="60" y="0"/>
                    <a:pt x="7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4"/>
            <p:cNvSpPr/>
            <p:nvPr/>
          </p:nvSpPr>
          <p:spPr>
            <a:xfrm>
              <a:off x="2569950" y="2077175"/>
              <a:ext cx="625" cy="25"/>
            </a:xfrm>
            <a:custGeom>
              <a:rect b="b" l="l" r="r" t="t"/>
              <a:pathLst>
                <a:path extrusionOk="0" h="1" w="25">
                  <a:moveTo>
                    <a:pt x="1" y="0"/>
                  </a:moveTo>
                  <a:cubicBezTo>
                    <a:pt x="1" y="0"/>
                    <a:pt x="24"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4"/>
            <p:cNvSpPr/>
            <p:nvPr/>
          </p:nvSpPr>
          <p:spPr>
            <a:xfrm>
              <a:off x="2571250" y="2076575"/>
              <a:ext cx="225" cy="150"/>
            </a:xfrm>
            <a:custGeom>
              <a:rect b="b" l="l" r="r" t="t"/>
              <a:pathLst>
                <a:path extrusionOk="0" h="6" w="9">
                  <a:moveTo>
                    <a:pt x="8" y="1"/>
                  </a:moveTo>
                  <a:cubicBezTo>
                    <a:pt x="0" y="1"/>
                    <a:pt x="3" y="6"/>
                    <a:pt x="5" y="6"/>
                  </a:cubicBezTo>
                  <a:cubicBezTo>
                    <a:pt x="7" y="6"/>
                    <a:pt x="8" y="4"/>
                    <a:pt x="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4"/>
            <p:cNvSpPr/>
            <p:nvPr/>
          </p:nvSpPr>
          <p:spPr>
            <a:xfrm>
              <a:off x="2571150" y="2076875"/>
              <a:ext cx="25" cy="25"/>
            </a:xfrm>
            <a:custGeom>
              <a:rect b="b" l="l" r="r" t="t"/>
              <a:pathLst>
                <a:path extrusionOk="0" h="1" w="1">
                  <a:moveTo>
                    <a:pt x="0" y="0"/>
                  </a:moveTo>
                  <a:lnTo>
                    <a:pt x="0" y="0"/>
                  </a:ln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4"/>
            <p:cNvSpPr/>
            <p:nvPr/>
          </p:nvSpPr>
          <p:spPr>
            <a:xfrm>
              <a:off x="2570850" y="2076275"/>
              <a:ext cx="325" cy="25"/>
            </a:xfrm>
            <a:custGeom>
              <a:rect b="b" l="l" r="r" t="t"/>
              <a:pathLst>
                <a:path extrusionOk="0" h="1" w="13">
                  <a:moveTo>
                    <a:pt x="12" y="1"/>
                  </a:moveTo>
                  <a:cubicBezTo>
                    <a:pt x="0" y="1"/>
                    <a:pt x="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4"/>
            <p:cNvSpPr/>
            <p:nvPr/>
          </p:nvSpPr>
          <p:spPr>
            <a:xfrm>
              <a:off x="2570250" y="2076875"/>
              <a:ext cx="625" cy="25"/>
            </a:xfrm>
            <a:custGeom>
              <a:rect b="b" l="l" r="r" t="t"/>
              <a:pathLst>
                <a:path extrusionOk="0" h="1" w="25">
                  <a:moveTo>
                    <a:pt x="24" y="0"/>
                  </a:moveTo>
                  <a:cubicBezTo>
                    <a:pt x="24" y="0"/>
                    <a:pt x="0" y="0"/>
                    <a:pt x="24" y="0"/>
                  </a:cubicBezTo>
                  <a:cubicBezTo>
                    <a:pt x="24"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4"/>
            <p:cNvSpPr/>
            <p:nvPr/>
          </p:nvSpPr>
          <p:spPr>
            <a:xfrm>
              <a:off x="2571450" y="2076575"/>
              <a:ext cx="600" cy="25"/>
            </a:xfrm>
            <a:custGeom>
              <a:rect b="b" l="l" r="r" t="t"/>
              <a:pathLst>
                <a:path extrusionOk="0" h="1" w="24">
                  <a:moveTo>
                    <a:pt x="12" y="1"/>
                  </a:moveTo>
                  <a:cubicBezTo>
                    <a:pt x="12" y="1"/>
                    <a:pt x="0" y="1"/>
                    <a:pt x="0" y="1"/>
                  </a:cubicBezTo>
                  <a:cubicBezTo>
                    <a:pt x="12" y="1"/>
                    <a:pt x="24"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4"/>
            <p:cNvSpPr/>
            <p:nvPr/>
          </p:nvSpPr>
          <p:spPr>
            <a:xfrm>
              <a:off x="2571450" y="2076875"/>
              <a:ext cx="300" cy="25"/>
            </a:xfrm>
            <a:custGeom>
              <a:rect b="b" l="l" r="r" t="t"/>
              <a:pathLst>
                <a:path extrusionOk="0" h="1" w="12">
                  <a:moveTo>
                    <a:pt x="0" y="0"/>
                  </a:moveTo>
                  <a:lnTo>
                    <a:pt x="0" y="0"/>
                  </a:lnTo>
                  <a:cubicBezTo>
                    <a:pt x="12"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4"/>
            <p:cNvSpPr/>
            <p:nvPr/>
          </p:nvSpPr>
          <p:spPr>
            <a:xfrm>
              <a:off x="2570250" y="2076875"/>
              <a:ext cx="1225" cy="25"/>
            </a:xfrm>
            <a:custGeom>
              <a:rect b="b" l="l" r="r" t="t"/>
              <a:pathLst>
                <a:path extrusionOk="0" h="1" w="49">
                  <a:moveTo>
                    <a:pt x="48" y="0"/>
                  </a:moveTo>
                  <a:cubicBezTo>
                    <a:pt x="0" y="0"/>
                    <a:pt x="36" y="0"/>
                    <a:pt x="48" y="0"/>
                  </a:cubicBezTo>
                  <a:cubicBezTo>
                    <a:pt x="48" y="0"/>
                    <a:pt x="48"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4"/>
            <p:cNvSpPr/>
            <p:nvPr/>
          </p:nvSpPr>
          <p:spPr>
            <a:xfrm>
              <a:off x="2566075" y="2075975"/>
              <a:ext cx="4800" cy="325"/>
            </a:xfrm>
            <a:custGeom>
              <a:rect b="b" l="l" r="r" t="t"/>
              <a:pathLst>
                <a:path extrusionOk="0" h="13" w="192">
                  <a:moveTo>
                    <a:pt x="1" y="1"/>
                  </a:moveTo>
                  <a:cubicBezTo>
                    <a:pt x="13" y="1"/>
                    <a:pt x="1" y="13"/>
                    <a:pt x="13" y="13"/>
                  </a:cubicBezTo>
                  <a:lnTo>
                    <a:pt x="84" y="13"/>
                  </a:lnTo>
                  <a:cubicBezTo>
                    <a:pt x="84" y="1"/>
                    <a:pt x="96" y="1"/>
                    <a:pt x="108" y="1"/>
                  </a:cubicBezTo>
                  <a:close/>
                  <a:moveTo>
                    <a:pt x="138" y="4"/>
                  </a:moveTo>
                  <a:cubicBezTo>
                    <a:pt x="120" y="4"/>
                    <a:pt x="102" y="7"/>
                    <a:pt x="84" y="13"/>
                  </a:cubicBezTo>
                  <a:lnTo>
                    <a:pt x="191" y="13"/>
                  </a:lnTo>
                  <a:cubicBezTo>
                    <a:pt x="173" y="7"/>
                    <a:pt x="156" y="4"/>
                    <a:pt x="138"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4"/>
            <p:cNvSpPr/>
            <p:nvPr/>
          </p:nvSpPr>
          <p:spPr>
            <a:xfrm>
              <a:off x="2570850" y="2076150"/>
              <a:ext cx="1200" cy="150"/>
            </a:xfrm>
            <a:custGeom>
              <a:rect b="b" l="l" r="r" t="t"/>
              <a:pathLst>
                <a:path extrusionOk="0" h="6" w="48">
                  <a:moveTo>
                    <a:pt x="43" y="0"/>
                  </a:moveTo>
                  <a:cubicBezTo>
                    <a:pt x="40" y="0"/>
                    <a:pt x="28" y="2"/>
                    <a:pt x="0" y="6"/>
                  </a:cubicBezTo>
                  <a:cubicBezTo>
                    <a:pt x="16" y="6"/>
                    <a:pt x="48" y="0"/>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4"/>
            <p:cNvSpPr/>
            <p:nvPr/>
          </p:nvSpPr>
          <p:spPr>
            <a:xfrm>
              <a:off x="2568750" y="2076350"/>
              <a:ext cx="2725" cy="250"/>
            </a:xfrm>
            <a:custGeom>
              <a:rect b="b" l="l" r="r" t="t"/>
              <a:pathLst>
                <a:path extrusionOk="0" h="10" w="109">
                  <a:moveTo>
                    <a:pt x="72" y="1"/>
                  </a:moveTo>
                  <a:cubicBezTo>
                    <a:pt x="64" y="1"/>
                    <a:pt x="50" y="3"/>
                    <a:pt x="8" y="9"/>
                  </a:cubicBezTo>
                  <a:lnTo>
                    <a:pt x="8" y="9"/>
                  </a:lnTo>
                  <a:cubicBezTo>
                    <a:pt x="15" y="7"/>
                    <a:pt x="21" y="4"/>
                    <a:pt x="19" y="4"/>
                  </a:cubicBezTo>
                  <a:cubicBezTo>
                    <a:pt x="18" y="4"/>
                    <a:pt x="13" y="6"/>
                    <a:pt x="1" y="10"/>
                  </a:cubicBezTo>
                  <a:lnTo>
                    <a:pt x="108" y="10"/>
                  </a:lnTo>
                  <a:cubicBezTo>
                    <a:pt x="84" y="4"/>
                    <a:pt x="81" y="1"/>
                    <a:pt x="7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4"/>
            <p:cNvSpPr/>
            <p:nvPr/>
          </p:nvSpPr>
          <p:spPr>
            <a:xfrm>
              <a:off x="2566700" y="2077175"/>
              <a:ext cx="1200" cy="375"/>
            </a:xfrm>
            <a:custGeom>
              <a:rect b="b" l="l" r="r" t="t"/>
              <a:pathLst>
                <a:path extrusionOk="0" h="15" w="48">
                  <a:moveTo>
                    <a:pt x="23" y="0"/>
                  </a:moveTo>
                  <a:cubicBezTo>
                    <a:pt x="28" y="1"/>
                    <a:pt x="31" y="3"/>
                    <a:pt x="33" y="4"/>
                  </a:cubicBezTo>
                  <a:lnTo>
                    <a:pt x="33" y="4"/>
                  </a:lnTo>
                  <a:cubicBezTo>
                    <a:pt x="37" y="3"/>
                    <a:pt x="42" y="2"/>
                    <a:pt x="47" y="0"/>
                  </a:cubicBezTo>
                  <a:close/>
                  <a:moveTo>
                    <a:pt x="33" y="4"/>
                  </a:moveTo>
                  <a:cubicBezTo>
                    <a:pt x="1" y="11"/>
                    <a:pt x="0" y="14"/>
                    <a:pt x="8" y="14"/>
                  </a:cubicBezTo>
                  <a:cubicBezTo>
                    <a:pt x="17" y="14"/>
                    <a:pt x="41" y="9"/>
                    <a:pt x="33"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4"/>
            <p:cNvSpPr/>
            <p:nvPr/>
          </p:nvSpPr>
          <p:spPr>
            <a:xfrm>
              <a:off x="2569050" y="2077175"/>
              <a:ext cx="325" cy="25"/>
            </a:xfrm>
            <a:custGeom>
              <a:rect b="b" l="l" r="r" t="t"/>
              <a:pathLst>
                <a:path extrusionOk="0" h="1" w="13">
                  <a:moveTo>
                    <a:pt x="1" y="0"/>
                  </a:moveTo>
                  <a:cubicBezTo>
                    <a:pt x="1" y="0"/>
                    <a:pt x="1" y="0"/>
                    <a:pt x="13" y="0"/>
                  </a:cubicBezTo>
                  <a:cubicBezTo>
                    <a:pt x="13"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4"/>
            <p:cNvSpPr/>
            <p:nvPr/>
          </p:nvSpPr>
          <p:spPr>
            <a:xfrm>
              <a:off x="2567575" y="2076875"/>
              <a:ext cx="1500" cy="25"/>
            </a:xfrm>
            <a:custGeom>
              <a:rect b="b" l="l" r="r" t="t"/>
              <a:pathLst>
                <a:path extrusionOk="0" h="1" w="60">
                  <a:moveTo>
                    <a:pt x="60" y="0"/>
                  </a:moveTo>
                  <a:cubicBezTo>
                    <a:pt x="12" y="0"/>
                    <a:pt x="0" y="0"/>
                    <a:pt x="60" y="0"/>
                  </a:cubicBezTo>
                  <a:cubicBezTo>
                    <a:pt x="60" y="0"/>
                    <a:pt x="36"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4"/>
            <p:cNvSpPr/>
            <p:nvPr/>
          </p:nvSpPr>
          <p:spPr>
            <a:xfrm>
              <a:off x="2570850" y="2076150"/>
              <a:ext cx="1450" cy="150"/>
            </a:xfrm>
            <a:custGeom>
              <a:rect b="b" l="l" r="r" t="t"/>
              <a:pathLst>
                <a:path extrusionOk="0" h="6" w="58">
                  <a:moveTo>
                    <a:pt x="53" y="0"/>
                  </a:moveTo>
                  <a:cubicBezTo>
                    <a:pt x="45" y="0"/>
                    <a:pt x="0" y="6"/>
                    <a:pt x="24" y="6"/>
                  </a:cubicBezTo>
                  <a:cubicBezTo>
                    <a:pt x="52" y="2"/>
                    <a:pt x="57" y="0"/>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4"/>
            <p:cNvSpPr/>
            <p:nvPr/>
          </p:nvSpPr>
          <p:spPr>
            <a:xfrm>
              <a:off x="2571450" y="2075975"/>
              <a:ext cx="900" cy="25"/>
            </a:xfrm>
            <a:custGeom>
              <a:rect b="b" l="l" r="r" t="t"/>
              <a:pathLst>
                <a:path extrusionOk="0" h="1" w="36">
                  <a:moveTo>
                    <a:pt x="0" y="1"/>
                  </a:moveTo>
                  <a:cubicBezTo>
                    <a:pt x="36" y="1"/>
                    <a:pt x="24"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4"/>
            <p:cNvSpPr/>
            <p:nvPr/>
          </p:nvSpPr>
          <p:spPr>
            <a:xfrm>
              <a:off x="2571150" y="2071600"/>
              <a:ext cx="1350" cy="250"/>
            </a:xfrm>
            <a:custGeom>
              <a:rect b="b" l="l" r="r" t="t"/>
              <a:pathLst>
                <a:path extrusionOk="0" h="10" w="54">
                  <a:moveTo>
                    <a:pt x="18" y="0"/>
                  </a:moveTo>
                  <a:cubicBezTo>
                    <a:pt x="15" y="0"/>
                    <a:pt x="6" y="3"/>
                    <a:pt x="0" y="9"/>
                  </a:cubicBezTo>
                  <a:cubicBezTo>
                    <a:pt x="48" y="3"/>
                    <a:pt x="54" y="0"/>
                    <a:pt x="45" y="0"/>
                  </a:cubicBezTo>
                  <a:cubicBezTo>
                    <a:pt x="38" y="0"/>
                    <a:pt x="23" y="2"/>
                    <a:pt x="11" y="5"/>
                  </a:cubicBezTo>
                  <a:lnTo>
                    <a:pt x="11" y="5"/>
                  </a:lnTo>
                  <a:cubicBezTo>
                    <a:pt x="19" y="2"/>
                    <a:pt x="20" y="0"/>
                    <a:pt x="1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4"/>
            <p:cNvSpPr/>
            <p:nvPr/>
          </p:nvSpPr>
          <p:spPr>
            <a:xfrm>
              <a:off x="2565975" y="2068700"/>
              <a:ext cx="1625" cy="150"/>
            </a:xfrm>
            <a:custGeom>
              <a:rect b="b" l="l" r="r" t="t"/>
              <a:pathLst>
                <a:path extrusionOk="0" h="6" w="65">
                  <a:moveTo>
                    <a:pt x="11" y="1"/>
                  </a:moveTo>
                  <a:cubicBezTo>
                    <a:pt x="3" y="1"/>
                    <a:pt x="1" y="2"/>
                    <a:pt x="17" y="6"/>
                  </a:cubicBezTo>
                  <a:cubicBezTo>
                    <a:pt x="64" y="6"/>
                    <a:pt x="27" y="1"/>
                    <a:pt x="1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4"/>
            <p:cNvSpPr/>
            <p:nvPr/>
          </p:nvSpPr>
          <p:spPr>
            <a:xfrm>
              <a:off x="2560425" y="2064375"/>
              <a:ext cx="925" cy="325"/>
            </a:xfrm>
            <a:custGeom>
              <a:rect b="b" l="l" r="r" t="t"/>
              <a:pathLst>
                <a:path extrusionOk="0" h="13" w="37">
                  <a:moveTo>
                    <a:pt x="1" y="0"/>
                  </a:moveTo>
                  <a:cubicBezTo>
                    <a:pt x="1" y="12"/>
                    <a:pt x="12" y="12"/>
                    <a:pt x="36" y="12"/>
                  </a:cubicBezTo>
                  <a:lnTo>
                    <a:pt x="1"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4"/>
            <p:cNvSpPr/>
            <p:nvPr/>
          </p:nvSpPr>
          <p:spPr>
            <a:xfrm>
              <a:off x="2570250" y="2073900"/>
              <a:ext cx="1225" cy="325"/>
            </a:xfrm>
            <a:custGeom>
              <a:rect b="b" l="l" r="r" t="t"/>
              <a:pathLst>
                <a:path extrusionOk="0" h="13" w="49">
                  <a:moveTo>
                    <a:pt x="48" y="0"/>
                  </a:moveTo>
                  <a:lnTo>
                    <a:pt x="48" y="0"/>
                  </a:lnTo>
                  <a:cubicBezTo>
                    <a:pt x="36" y="12"/>
                    <a:pt x="0" y="12"/>
                    <a:pt x="36" y="12"/>
                  </a:cubicBezTo>
                  <a:cubicBezTo>
                    <a:pt x="48" y="12"/>
                    <a:pt x="48" y="12"/>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4"/>
            <p:cNvSpPr/>
            <p:nvPr/>
          </p:nvSpPr>
          <p:spPr>
            <a:xfrm>
              <a:off x="2571450" y="2073900"/>
              <a:ext cx="400" cy="150"/>
            </a:xfrm>
            <a:custGeom>
              <a:rect b="b" l="l" r="r" t="t"/>
              <a:pathLst>
                <a:path extrusionOk="0" h="6" w="16">
                  <a:moveTo>
                    <a:pt x="0" y="0"/>
                  </a:moveTo>
                  <a:cubicBezTo>
                    <a:pt x="0" y="4"/>
                    <a:pt x="3" y="6"/>
                    <a:pt x="5" y="6"/>
                  </a:cubicBezTo>
                  <a:cubicBezTo>
                    <a:pt x="11" y="6"/>
                    <a:pt x="16"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4"/>
            <p:cNvSpPr/>
            <p:nvPr/>
          </p:nvSpPr>
          <p:spPr>
            <a:xfrm>
              <a:off x="2566375" y="2073600"/>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4"/>
            <p:cNvSpPr/>
            <p:nvPr/>
          </p:nvSpPr>
          <p:spPr>
            <a:xfrm>
              <a:off x="2571750" y="2075375"/>
              <a:ext cx="0" cy="25"/>
            </a:xfrm>
            <a:custGeom>
              <a:rect b="b" l="l" r="r" t="t"/>
              <a:pathLst>
                <a:path extrusionOk="0" h="1" w="0">
                  <a:moveTo>
                    <a:pt x="0" y="1"/>
                  </a:moveTo>
                  <a:cubicBezTo>
                    <a:pt x="0" y="1"/>
                    <a:pt x="0"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4"/>
            <p:cNvSpPr/>
            <p:nvPr/>
          </p:nvSpPr>
          <p:spPr>
            <a:xfrm>
              <a:off x="2571550" y="2075250"/>
              <a:ext cx="200" cy="150"/>
            </a:xfrm>
            <a:custGeom>
              <a:rect b="b" l="l" r="r" t="t"/>
              <a:pathLst>
                <a:path extrusionOk="0" h="6" w="8">
                  <a:moveTo>
                    <a:pt x="5" y="1"/>
                  </a:moveTo>
                  <a:cubicBezTo>
                    <a:pt x="3" y="1"/>
                    <a:pt x="0" y="6"/>
                    <a:pt x="8" y="6"/>
                  </a:cubicBezTo>
                  <a:cubicBezTo>
                    <a:pt x="8" y="2"/>
                    <a:pt x="7" y="1"/>
                    <a:pt x="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4"/>
            <p:cNvSpPr/>
            <p:nvPr/>
          </p:nvSpPr>
          <p:spPr>
            <a:xfrm>
              <a:off x="2563700" y="2062000"/>
              <a:ext cx="625" cy="25"/>
            </a:xfrm>
            <a:custGeom>
              <a:rect b="b" l="l" r="r" t="t"/>
              <a:pathLst>
                <a:path extrusionOk="0" h="1" w="25">
                  <a:moveTo>
                    <a:pt x="12" y="0"/>
                  </a:moveTo>
                  <a:cubicBezTo>
                    <a:pt x="12" y="0"/>
                    <a:pt x="12" y="0"/>
                    <a:pt x="24" y="0"/>
                  </a:cubicBezTo>
                  <a:cubicBezTo>
                    <a:pt x="1" y="0"/>
                    <a:pt x="12"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4"/>
            <p:cNvSpPr/>
            <p:nvPr/>
          </p:nvSpPr>
          <p:spPr>
            <a:xfrm>
              <a:off x="2562800" y="2070625"/>
              <a:ext cx="25" cy="25"/>
            </a:xfrm>
            <a:custGeom>
              <a:rect b="b" l="l" r="r" t="t"/>
              <a:pathLst>
                <a:path extrusionOk="0" h="1" w="1">
                  <a:moveTo>
                    <a:pt x="1" y="0"/>
                  </a:move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4"/>
            <p:cNvSpPr/>
            <p:nvPr/>
          </p:nvSpPr>
          <p:spPr>
            <a:xfrm>
              <a:off x="2562225" y="2070625"/>
              <a:ext cx="3000" cy="25"/>
            </a:xfrm>
            <a:custGeom>
              <a:rect b="b" l="l" r="r" t="t"/>
              <a:pathLst>
                <a:path extrusionOk="0" h="1" w="120">
                  <a:moveTo>
                    <a:pt x="0" y="0"/>
                  </a:moveTo>
                  <a:cubicBezTo>
                    <a:pt x="36" y="0"/>
                    <a:pt x="71" y="0"/>
                    <a:pt x="119" y="0"/>
                  </a:cubicBezTo>
                  <a:cubicBezTo>
                    <a:pt x="83" y="0"/>
                    <a:pt x="36"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4"/>
            <p:cNvSpPr/>
            <p:nvPr/>
          </p:nvSpPr>
          <p:spPr>
            <a:xfrm>
              <a:off x="2561025" y="2064675"/>
              <a:ext cx="625" cy="25"/>
            </a:xfrm>
            <a:custGeom>
              <a:rect b="b" l="l" r="r" t="t"/>
              <a:pathLst>
                <a:path extrusionOk="0" h="1" w="25">
                  <a:moveTo>
                    <a:pt x="12" y="0"/>
                  </a:moveTo>
                  <a:cubicBezTo>
                    <a:pt x="24"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4"/>
            <p:cNvSpPr/>
            <p:nvPr/>
          </p:nvSpPr>
          <p:spPr>
            <a:xfrm>
              <a:off x="2571750" y="2075375"/>
              <a:ext cx="300" cy="325"/>
            </a:xfrm>
            <a:custGeom>
              <a:rect b="b" l="l" r="r" t="t"/>
              <a:pathLst>
                <a:path extrusionOk="0" h="13" w="12">
                  <a:moveTo>
                    <a:pt x="0" y="13"/>
                  </a:moveTo>
                  <a:cubicBezTo>
                    <a:pt x="0" y="1"/>
                    <a:pt x="0" y="13"/>
                    <a:pt x="0" y="13"/>
                  </a:cubicBezTo>
                  <a:cubicBezTo>
                    <a:pt x="12" y="13"/>
                    <a:pt x="0" y="13"/>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4"/>
            <p:cNvSpPr/>
            <p:nvPr/>
          </p:nvSpPr>
          <p:spPr>
            <a:xfrm>
              <a:off x="2566375" y="2076150"/>
              <a:ext cx="700" cy="150"/>
            </a:xfrm>
            <a:custGeom>
              <a:rect b="b" l="l" r="r" t="t"/>
              <a:pathLst>
                <a:path extrusionOk="0" h="6" w="28">
                  <a:moveTo>
                    <a:pt x="22" y="0"/>
                  </a:moveTo>
                  <a:cubicBezTo>
                    <a:pt x="19" y="0"/>
                    <a:pt x="13" y="2"/>
                    <a:pt x="1" y="6"/>
                  </a:cubicBezTo>
                  <a:cubicBezTo>
                    <a:pt x="17" y="6"/>
                    <a:pt x="27" y="0"/>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4"/>
            <p:cNvSpPr/>
            <p:nvPr/>
          </p:nvSpPr>
          <p:spPr>
            <a:xfrm>
              <a:off x="2567875" y="2075675"/>
              <a:ext cx="1700" cy="175"/>
            </a:xfrm>
            <a:custGeom>
              <a:rect b="b" l="l" r="r" t="t"/>
              <a:pathLst>
                <a:path extrusionOk="0" h="7" w="68">
                  <a:moveTo>
                    <a:pt x="48" y="1"/>
                  </a:moveTo>
                  <a:cubicBezTo>
                    <a:pt x="0" y="1"/>
                    <a:pt x="43" y="6"/>
                    <a:pt x="58" y="6"/>
                  </a:cubicBezTo>
                  <a:cubicBezTo>
                    <a:pt x="66" y="6"/>
                    <a:pt x="68" y="5"/>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4"/>
            <p:cNvSpPr/>
            <p:nvPr/>
          </p:nvSpPr>
          <p:spPr>
            <a:xfrm>
              <a:off x="2568750" y="2075975"/>
              <a:ext cx="325" cy="25"/>
            </a:xfrm>
            <a:custGeom>
              <a:rect b="b" l="l" r="r" t="t"/>
              <a:pathLst>
                <a:path extrusionOk="0" h="1" w="13">
                  <a:moveTo>
                    <a:pt x="1" y="1"/>
                  </a:moveTo>
                  <a:cubicBezTo>
                    <a:pt x="13" y="1"/>
                    <a:pt x="1" y="1"/>
                    <a:pt x="1" y="1"/>
                  </a:cubicBez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4"/>
            <p:cNvSpPr/>
            <p:nvPr/>
          </p:nvSpPr>
          <p:spPr>
            <a:xfrm>
              <a:off x="2570550" y="2075075"/>
              <a:ext cx="2100" cy="25"/>
            </a:xfrm>
            <a:custGeom>
              <a:rect b="b" l="l" r="r" t="t"/>
              <a:pathLst>
                <a:path extrusionOk="0" h="1" w="84">
                  <a:moveTo>
                    <a:pt x="24" y="1"/>
                  </a:moveTo>
                  <a:cubicBezTo>
                    <a:pt x="12" y="1"/>
                    <a:pt x="60" y="1"/>
                    <a:pt x="48" y="1"/>
                  </a:cubicBezTo>
                  <a:cubicBezTo>
                    <a:pt x="84" y="1"/>
                    <a:pt x="0"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4"/>
            <p:cNvSpPr/>
            <p:nvPr/>
          </p:nvSpPr>
          <p:spPr>
            <a:xfrm>
              <a:off x="2566675" y="2075675"/>
              <a:ext cx="925" cy="25"/>
            </a:xfrm>
            <a:custGeom>
              <a:rect b="b" l="l" r="r" t="t"/>
              <a:pathLst>
                <a:path extrusionOk="0" h="1" w="37">
                  <a:moveTo>
                    <a:pt x="1" y="1"/>
                  </a:moveTo>
                  <a:cubicBezTo>
                    <a:pt x="36" y="1"/>
                    <a:pt x="36"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4"/>
            <p:cNvSpPr/>
            <p:nvPr/>
          </p:nvSpPr>
          <p:spPr>
            <a:xfrm>
              <a:off x="2566975" y="2075375"/>
              <a:ext cx="625" cy="25"/>
            </a:xfrm>
            <a:custGeom>
              <a:rect b="b" l="l" r="r" t="t"/>
              <a:pathLst>
                <a:path extrusionOk="0" h="1" w="25">
                  <a:moveTo>
                    <a:pt x="1" y="1"/>
                  </a:moveTo>
                  <a:cubicBezTo>
                    <a:pt x="24" y="1"/>
                    <a:pt x="12" y="1"/>
                    <a:pt x="1" y="1"/>
                  </a:cubicBezTo>
                  <a:cubicBezTo>
                    <a:pt x="12"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4"/>
            <p:cNvSpPr/>
            <p:nvPr/>
          </p:nvSpPr>
          <p:spPr>
            <a:xfrm>
              <a:off x="2566375" y="2075375"/>
              <a:ext cx="625" cy="325"/>
            </a:xfrm>
            <a:custGeom>
              <a:rect b="b" l="l" r="r" t="t"/>
              <a:pathLst>
                <a:path extrusionOk="0" h="13" w="25">
                  <a:moveTo>
                    <a:pt x="1" y="13"/>
                  </a:moveTo>
                  <a:cubicBezTo>
                    <a:pt x="1" y="13"/>
                    <a:pt x="25"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4"/>
            <p:cNvSpPr/>
            <p:nvPr/>
          </p:nvSpPr>
          <p:spPr>
            <a:xfrm>
              <a:off x="2566475" y="2074050"/>
              <a:ext cx="925" cy="175"/>
            </a:xfrm>
            <a:custGeom>
              <a:rect b="b" l="l" r="r" t="t"/>
              <a:pathLst>
                <a:path extrusionOk="0" h="7" w="37">
                  <a:moveTo>
                    <a:pt x="27" y="1"/>
                  </a:moveTo>
                  <a:cubicBezTo>
                    <a:pt x="17" y="1"/>
                    <a:pt x="1" y="6"/>
                    <a:pt x="32" y="6"/>
                  </a:cubicBezTo>
                  <a:cubicBezTo>
                    <a:pt x="36" y="2"/>
                    <a:pt x="32"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4"/>
            <p:cNvSpPr/>
            <p:nvPr/>
          </p:nvSpPr>
          <p:spPr>
            <a:xfrm>
              <a:off x="2564425" y="2074500"/>
              <a:ext cx="1075" cy="150"/>
            </a:xfrm>
            <a:custGeom>
              <a:rect b="b" l="l" r="r" t="t"/>
              <a:pathLst>
                <a:path extrusionOk="0" h="6" w="43">
                  <a:moveTo>
                    <a:pt x="43" y="0"/>
                  </a:moveTo>
                  <a:cubicBezTo>
                    <a:pt x="11" y="0"/>
                    <a:pt x="1" y="5"/>
                    <a:pt x="11" y="5"/>
                  </a:cubicBezTo>
                  <a:cubicBezTo>
                    <a:pt x="17" y="5"/>
                    <a:pt x="27" y="4"/>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4"/>
            <p:cNvSpPr/>
            <p:nvPr/>
          </p:nvSpPr>
          <p:spPr>
            <a:xfrm>
              <a:off x="2563700" y="2074200"/>
              <a:ext cx="925" cy="325"/>
            </a:xfrm>
            <a:custGeom>
              <a:rect b="b" l="l" r="r" t="t"/>
              <a:pathLst>
                <a:path extrusionOk="0" h="13" w="37">
                  <a:moveTo>
                    <a:pt x="1" y="0"/>
                  </a:moveTo>
                  <a:cubicBezTo>
                    <a:pt x="12" y="12"/>
                    <a:pt x="24" y="12"/>
                    <a:pt x="36" y="12"/>
                  </a:cubicBezTo>
                  <a:cubicBezTo>
                    <a:pt x="24" y="12"/>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4"/>
            <p:cNvSpPr/>
            <p:nvPr/>
          </p:nvSpPr>
          <p:spPr>
            <a:xfrm>
              <a:off x="2566075" y="2073000"/>
              <a:ext cx="1825" cy="25"/>
            </a:xfrm>
            <a:custGeom>
              <a:rect b="b" l="l" r="r" t="t"/>
              <a:pathLst>
                <a:path extrusionOk="0" h="1" w="73">
                  <a:moveTo>
                    <a:pt x="1" y="1"/>
                  </a:moveTo>
                  <a:cubicBezTo>
                    <a:pt x="13" y="1"/>
                    <a:pt x="60" y="1"/>
                    <a:pt x="72" y="1"/>
                  </a:cubicBezTo>
                  <a:cubicBezTo>
                    <a:pt x="48" y="1"/>
                    <a:pt x="25"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4"/>
            <p:cNvSpPr/>
            <p:nvPr/>
          </p:nvSpPr>
          <p:spPr>
            <a:xfrm>
              <a:off x="2561625" y="2071525"/>
              <a:ext cx="1300" cy="150"/>
            </a:xfrm>
            <a:custGeom>
              <a:rect b="b" l="l" r="r" t="t"/>
              <a:pathLst>
                <a:path extrusionOk="0" h="6" w="52">
                  <a:moveTo>
                    <a:pt x="0" y="0"/>
                  </a:moveTo>
                  <a:cubicBezTo>
                    <a:pt x="0" y="0"/>
                    <a:pt x="27" y="5"/>
                    <a:pt x="41" y="5"/>
                  </a:cubicBezTo>
                  <a:cubicBezTo>
                    <a:pt x="48" y="5"/>
                    <a:pt x="52" y="4"/>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4"/>
            <p:cNvSpPr/>
            <p:nvPr/>
          </p:nvSpPr>
          <p:spPr>
            <a:xfrm>
              <a:off x="2558950" y="2067050"/>
              <a:ext cx="1800" cy="25"/>
            </a:xfrm>
            <a:custGeom>
              <a:rect b="b" l="l" r="r" t="t"/>
              <a:pathLst>
                <a:path extrusionOk="0" h="1" w="72">
                  <a:moveTo>
                    <a:pt x="71" y="1"/>
                  </a:moveTo>
                  <a:cubicBezTo>
                    <a:pt x="0" y="1"/>
                    <a:pt x="60" y="1"/>
                    <a:pt x="71" y="1"/>
                  </a:cubicBezTo>
                  <a:cubicBezTo>
                    <a:pt x="71" y="1"/>
                    <a:pt x="71" y="1"/>
                    <a:pt x="7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4"/>
            <p:cNvSpPr/>
            <p:nvPr/>
          </p:nvSpPr>
          <p:spPr>
            <a:xfrm>
              <a:off x="2560725" y="2065850"/>
              <a:ext cx="1500" cy="325"/>
            </a:xfrm>
            <a:custGeom>
              <a:rect b="b" l="l" r="r" t="t"/>
              <a:pathLst>
                <a:path extrusionOk="0" h="13" w="60">
                  <a:moveTo>
                    <a:pt x="0" y="13"/>
                  </a:moveTo>
                  <a:cubicBezTo>
                    <a:pt x="60" y="1"/>
                    <a:pt x="60" y="1"/>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4"/>
            <p:cNvSpPr/>
            <p:nvPr/>
          </p:nvSpPr>
          <p:spPr>
            <a:xfrm>
              <a:off x="2559525" y="2065275"/>
              <a:ext cx="1225" cy="25"/>
            </a:xfrm>
            <a:custGeom>
              <a:rect b="b" l="l" r="r" t="t"/>
              <a:pathLst>
                <a:path extrusionOk="0" h="1" w="49">
                  <a:moveTo>
                    <a:pt x="1" y="0"/>
                  </a:moveTo>
                  <a:cubicBezTo>
                    <a:pt x="1" y="0"/>
                    <a:pt x="1" y="0"/>
                    <a:pt x="1" y="0"/>
                  </a:cubicBezTo>
                  <a:cubicBezTo>
                    <a:pt x="1" y="0"/>
                    <a:pt x="48"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4"/>
            <p:cNvSpPr/>
            <p:nvPr/>
          </p:nvSpPr>
          <p:spPr>
            <a:xfrm>
              <a:off x="2597325" y="2079250"/>
              <a:ext cx="925" cy="25"/>
            </a:xfrm>
            <a:custGeom>
              <a:rect b="b" l="l" r="r" t="t"/>
              <a:pathLst>
                <a:path extrusionOk="0" h="1" w="37">
                  <a:moveTo>
                    <a:pt x="1" y="1"/>
                  </a:moveTo>
                  <a:cubicBezTo>
                    <a:pt x="1" y="1"/>
                    <a:pt x="37" y="1"/>
                    <a:pt x="37" y="1"/>
                  </a:cubicBezTo>
                  <a:cubicBezTo>
                    <a:pt x="25"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4"/>
            <p:cNvSpPr/>
            <p:nvPr/>
          </p:nvSpPr>
          <p:spPr>
            <a:xfrm>
              <a:off x="2594950" y="2078650"/>
              <a:ext cx="925" cy="25"/>
            </a:xfrm>
            <a:custGeom>
              <a:rect b="b" l="l" r="r" t="t"/>
              <a:pathLst>
                <a:path extrusionOk="0" h="1" w="37">
                  <a:moveTo>
                    <a:pt x="36" y="1"/>
                  </a:moveTo>
                  <a:cubicBezTo>
                    <a:pt x="1" y="1"/>
                    <a:pt x="1"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4"/>
            <p:cNvSpPr/>
            <p:nvPr/>
          </p:nvSpPr>
          <p:spPr>
            <a:xfrm>
              <a:off x="2594875" y="2078075"/>
              <a:ext cx="1175" cy="225"/>
            </a:xfrm>
            <a:custGeom>
              <a:rect b="b" l="l" r="r" t="t"/>
              <a:pathLst>
                <a:path extrusionOk="0" h="9" w="47">
                  <a:moveTo>
                    <a:pt x="28" y="0"/>
                  </a:moveTo>
                  <a:cubicBezTo>
                    <a:pt x="4" y="6"/>
                    <a:pt x="1" y="9"/>
                    <a:pt x="5" y="9"/>
                  </a:cubicBezTo>
                  <a:cubicBezTo>
                    <a:pt x="8" y="9"/>
                    <a:pt x="15" y="8"/>
                    <a:pt x="20" y="5"/>
                  </a:cubicBezTo>
                  <a:lnTo>
                    <a:pt x="20" y="5"/>
                  </a:lnTo>
                  <a:cubicBezTo>
                    <a:pt x="31" y="4"/>
                    <a:pt x="47" y="0"/>
                    <a:pt x="2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4"/>
            <p:cNvSpPr/>
            <p:nvPr/>
          </p:nvSpPr>
          <p:spPr>
            <a:xfrm>
              <a:off x="2598225" y="2078075"/>
              <a:ext cx="325" cy="25"/>
            </a:xfrm>
            <a:custGeom>
              <a:rect b="b" l="l" r="r" t="t"/>
              <a:pathLst>
                <a:path extrusionOk="0" h="1" w="13">
                  <a:moveTo>
                    <a:pt x="13" y="0"/>
                  </a:moveTo>
                  <a:cubicBezTo>
                    <a:pt x="13" y="0"/>
                    <a:pt x="1" y="0"/>
                    <a:pt x="13" y="0"/>
                  </a:cubicBezTo>
                  <a:cubicBezTo>
                    <a:pt x="13" y="0"/>
                    <a:pt x="13"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4"/>
            <p:cNvSpPr/>
            <p:nvPr/>
          </p:nvSpPr>
          <p:spPr>
            <a:xfrm>
              <a:off x="2598525" y="2078075"/>
              <a:ext cx="325" cy="25"/>
            </a:xfrm>
            <a:custGeom>
              <a:rect b="b" l="l" r="r" t="t"/>
              <a:pathLst>
                <a:path extrusionOk="0" h="1" w="13">
                  <a:moveTo>
                    <a:pt x="1" y="0"/>
                  </a:moveTo>
                  <a:cubicBezTo>
                    <a:pt x="1" y="0"/>
                    <a:pt x="12"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4"/>
            <p:cNvSpPr/>
            <p:nvPr/>
          </p:nvSpPr>
          <p:spPr>
            <a:xfrm>
              <a:off x="2598225" y="2077625"/>
              <a:ext cx="1225" cy="175"/>
            </a:xfrm>
            <a:custGeom>
              <a:rect b="b" l="l" r="r" t="t"/>
              <a:pathLst>
                <a:path extrusionOk="0" h="7" w="49">
                  <a:moveTo>
                    <a:pt x="43" y="1"/>
                  </a:moveTo>
                  <a:cubicBezTo>
                    <a:pt x="40" y="1"/>
                    <a:pt x="28" y="2"/>
                    <a:pt x="1" y="6"/>
                  </a:cubicBezTo>
                  <a:cubicBezTo>
                    <a:pt x="17" y="6"/>
                    <a:pt x="48" y="1"/>
                    <a:pt x="4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4"/>
            <p:cNvSpPr/>
            <p:nvPr/>
          </p:nvSpPr>
          <p:spPr>
            <a:xfrm>
              <a:off x="2597325" y="2077775"/>
              <a:ext cx="325" cy="25"/>
            </a:xfrm>
            <a:custGeom>
              <a:rect b="b" l="l" r="r" t="t"/>
              <a:pathLst>
                <a:path extrusionOk="0" h="1" w="13">
                  <a:moveTo>
                    <a:pt x="1" y="0"/>
                  </a:moveTo>
                  <a:lnTo>
                    <a:pt x="1" y="0"/>
                  </a:ln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4"/>
            <p:cNvSpPr/>
            <p:nvPr/>
          </p:nvSpPr>
          <p:spPr>
            <a:xfrm>
              <a:off x="2596450" y="2077775"/>
              <a:ext cx="2100" cy="25"/>
            </a:xfrm>
            <a:custGeom>
              <a:rect b="b" l="l" r="r" t="t"/>
              <a:pathLst>
                <a:path extrusionOk="0" h="1" w="84">
                  <a:moveTo>
                    <a:pt x="48" y="0"/>
                  </a:moveTo>
                  <a:cubicBezTo>
                    <a:pt x="84" y="0"/>
                    <a:pt x="0" y="0"/>
                    <a:pt x="48" y="0"/>
                  </a:cubicBezTo>
                  <a:cubicBezTo>
                    <a:pt x="24" y="0"/>
                    <a:pt x="12"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4"/>
            <p:cNvSpPr/>
            <p:nvPr/>
          </p:nvSpPr>
          <p:spPr>
            <a:xfrm>
              <a:off x="2596750" y="2077775"/>
              <a:ext cx="1050" cy="250"/>
            </a:xfrm>
            <a:custGeom>
              <a:rect b="b" l="l" r="r" t="t"/>
              <a:pathLst>
                <a:path extrusionOk="0" h="10" w="42">
                  <a:moveTo>
                    <a:pt x="0" y="0"/>
                  </a:moveTo>
                  <a:cubicBezTo>
                    <a:pt x="0" y="6"/>
                    <a:pt x="12" y="9"/>
                    <a:pt x="22" y="9"/>
                  </a:cubicBezTo>
                  <a:cubicBezTo>
                    <a:pt x="33" y="9"/>
                    <a:pt x="42" y="6"/>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4"/>
            <p:cNvSpPr/>
            <p:nvPr/>
          </p:nvSpPr>
          <p:spPr>
            <a:xfrm>
              <a:off x="2593875" y="2078075"/>
              <a:ext cx="700" cy="275"/>
            </a:xfrm>
            <a:custGeom>
              <a:rect b="b" l="l" r="r" t="t"/>
              <a:pathLst>
                <a:path extrusionOk="0" h="11" w="28">
                  <a:moveTo>
                    <a:pt x="20" y="0"/>
                  </a:moveTo>
                  <a:cubicBezTo>
                    <a:pt x="4" y="8"/>
                    <a:pt x="0" y="11"/>
                    <a:pt x="1" y="11"/>
                  </a:cubicBezTo>
                  <a:cubicBezTo>
                    <a:pt x="4" y="11"/>
                    <a:pt x="28" y="0"/>
                    <a:pt x="2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4"/>
            <p:cNvSpPr/>
            <p:nvPr/>
          </p:nvSpPr>
          <p:spPr>
            <a:xfrm>
              <a:off x="2597500" y="2077175"/>
              <a:ext cx="1350" cy="150"/>
            </a:xfrm>
            <a:custGeom>
              <a:rect b="b" l="l" r="r" t="t"/>
              <a:pathLst>
                <a:path extrusionOk="0" h="6" w="54">
                  <a:moveTo>
                    <a:pt x="53" y="0"/>
                  </a:moveTo>
                  <a:cubicBezTo>
                    <a:pt x="46" y="0"/>
                    <a:pt x="1" y="6"/>
                    <a:pt x="3" y="6"/>
                  </a:cubicBezTo>
                  <a:cubicBezTo>
                    <a:pt x="5" y="6"/>
                    <a:pt x="18" y="4"/>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4"/>
            <p:cNvSpPr/>
            <p:nvPr/>
          </p:nvSpPr>
          <p:spPr>
            <a:xfrm>
              <a:off x="2597325" y="2077175"/>
              <a:ext cx="325" cy="25"/>
            </a:xfrm>
            <a:custGeom>
              <a:rect b="b" l="l" r="r" t="t"/>
              <a:pathLst>
                <a:path extrusionOk="0" h="1" w="13">
                  <a:moveTo>
                    <a:pt x="13" y="0"/>
                  </a:moveTo>
                  <a:lnTo>
                    <a:pt x="1" y="0"/>
                  </a:lnTo>
                  <a:cubicBezTo>
                    <a:pt x="1" y="0"/>
                    <a:pt x="1"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4"/>
            <p:cNvSpPr/>
            <p:nvPr/>
          </p:nvSpPr>
          <p:spPr>
            <a:xfrm>
              <a:off x="2595850" y="2077475"/>
              <a:ext cx="925" cy="325"/>
            </a:xfrm>
            <a:custGeom>
              <a:rect b="b" l="l" r="r" t="t"/>
              <a:pathLst>
                <a:path extrusionOk="0" h="13" w="37">
                  <a:moveTo>
                    <a:pt x="0" y="0"/>
                  </a:moveTo>
                  <a:cubicBezTo>
                    <a:pt x="36" y="12"/>
                    <a:pt x="36"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4"/>
            <p:cNvSpPr/>
            <p:nvPr/>
          </p:nvSpPr>
          <p:spPr>
            <a:xfrm>
              <a:off x="2598525" y="2076875"/>
              <a:ext cx="1225" cy="325"/>
            </a:xfrm>
            <a:custGeom>
              <a:rect b="b" l="l" r="r" t="t"/>
              <a:pathLst>
                <a:path extrusionOk="0" h="13" w="49">
                  <a:moveTo>
                    <a:pt x="1" y="0"/>
                  </a:moveTo>
                  <a:cubicBezTo>
                    <a:pt x="48" y="12"/>
                    <a:pt x="48"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4"/>
            <p:cNvSpPr/>
            <p:nvPr/>
          </p:nvSpPr>
          <p:spPr>
            <a:xfrm>
              <a:off x="2598850" y="2076500"/>
              <a:ext cx="1650" cy="175"/>
            </a:xfrm>
            <a:custGeom>
              <a:rect b="b" l="l" r="r" t="t"/>
              <a:pathLst>
                <a:path extrusionOk="0" h="7" w="66">
                  <a:moveTo>
                    <a:pt x="5" y="0"/>
                  </a:moveTo>
                  <a:cubicBezTo>
                    <a:pt x="1" y="0"/>
                    <a:pt x="1" y="1"/>
                    <a:pt x="11" y="4"/>
                  </a:cubicBezTo>
                  <a:cubicBezTo>
                    <a:pt x="37" y="6"/>
                    <a:pt x="49" y="7"/>
                    <a:pt x="53" y="7"/>
                  </a:cubicBezTo>
                  <a:cubicBezTo>
                    <a:pt x="65" y="7"/>
                    <a:pt x="17" y="0"/>
                    <a:pt x="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4"/>
            <p:cNvSpPr/>
            <p:nvPr/>
          </p:nvSpPr>
          <p:spPr>
            <a:xfrm>
              <a:off x="2597300" y="2077175"/>
              <a:ext cx="950" cy="150"/>
            </a:xfrm>
            <a:custGeom>
              <a:rect b="b" l="l" r="r" t="t"/>
              <a:pathLst>
                <a:path extrusionOk="0" h="6" w="38">
                  <a:moveTo>
                    <a:pt x="38" y="0"/>
                  </a:moveTo>
                  <a:cubicBezTo>
                    <a:pt x="22" y="0"/>
                    <a:pt x="1" y="6"/>
                    <a:pt x="6" y="6"/>
                  </a:cubicBezTo>
                  <a:cubicBezTo>
                    <a:pt x="9" y="6"/>
                    <a:pt x="18" y="4"/>
                    <a:pt x="3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4"/>
            <p:cNvSpPr/>
            <p:nvPr/>
          </p:nvSpPr>
          <p:spPr>
            <a:xfrm>
              <a:off x="2597325" y="2076875"/>
              <a:ext cx="325" cy="325"/>
            </a:xfrm>
            <a:custGeom>
              <a:rect b="b" l="l" r="r" t="t"/>
              <a:pathLst>
                <a:path extrusionOk="0" h="13" w="13">
                  <a:moveTo>
                    <a:pt x="1" y="12"/>
                  </a:moveTo>
                  <a:cubicBezTo>
                    <a:pt x="1" y="12"/>
                    <a:pt x="13" y="0"/>
                    <a:pt x="1" y="12"/>
                  </a:cubicBezTo>
                  <a:cubicBezTo>
                    <a:pt x="1" y="12"/>
                    <a:pt x="1" y="12"/>
                    <a:pt x="1"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4"/>
            <p:cNvSpPr/>
            <p:nvPr/>
          </p:nvSpPr>
          <p:spPr>
            <a:xfrm>
              <a:off x="2594950" y="2077325"/>
              <a:ext cx="1525" cy="175"/>
            </a:xfrm>
            <a:custGeom>
              <a:rect b="b" l="l" r="r" t="t"/>
              <a:pathLst>
                <a:path extrusionOk="0" h="7" w="61">
                  <a:moveTo>
                    <a:pt x="21" y="1"/>
                  </a:moveTo>
                  <a:cubicBezTo>
                    <a:pt x="15" y="1"/>
                    <a:pt x="9" y="2"/>
                    <a:pt x="1" y="6"/>
                  </a:cubicBezTo>
                  <a:lnTo>
                    <a:pt x="60" y="6"/>
                  </a:lnTo>
                  <a:cubicBezTo>
                    <a:pt x="44" y="6"/>
                    <a:pt x="34" y="1"/>
                    <a:pt x="2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4"/>
            <p:cNvSpPr/>
            <p:nvPr/>
          </p:nvSpPr>
          <p:spPr>
            <a:xfrm>
              <a:off x="2595250" y="2077175"/>
              <a:ext cx="1825" cy="25"/>
            </a:xfrm>
            <a:custGeom>
              <a:rect b="b" l="l" r="r" t="t"/>
              <a:pathLst>
                <a:path extrusionOk="0" h="1" w="73">
                  <a:moveTo>
                    <a:pt x="72" y="0"/>
                  </a:moveTo>
                  <a:cubicBezTo>
                    <a:pt x="60" y="0"/>
                    <a:pt x="1" y="0"/>
                    <a:pt x="72" y="0"/>
                  </a:cubicBezTo>
                  <a:cubicBezTo>
                    <a:pt x="72" y="0"/>
                    <a:pt x="60" y="0"/>
                    <a:pt x="7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4"/>
            <p:cNvSpPr/>
            <p:nvPr/>
          </p:nvSpPr>
          <p:spPr>
            <a:xfrm>
              <a:off x="2596150" y="2077175"/>
              <a:ext cx="625" cy="25"/>
            </a:xfrm>
            <a:custGeom>
              <a:rect b="b" l="l" r="r" t="t"/>
              <a:pathLst>
                <a:path extrusionOk="0" h="1" w="25">
                  <a:moveTo>
                    <a:pt x="0" y="0"/>
                  </a:moveTo>
                  <a:cubicBezTo>
                    <a:pt x="0" y="0"/>
                    <a:pt x="24"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4"/>
            <p:cNvSpPr/>
            <p:nvPr/>
          </p:nvSpPr>
          <p:spPr>
            <a:xfrm>
              <a:off x="2597425" y="2076575"/>
              <a:ext cx="225" cy="150"/>
            </a:xfrm>
            <a:custGeom>
              <a:rect b="b" l="l" r="r" t="t"/>
              <a:pathLst>
                <a:path extrusionOk="0" h="6" w="9">
                  <a:moveTo>
                    <a:pt x="9" y="1"/>
                  </a:moveTo>
                  <a:cubicBezTo>
                    <a:pt x="1" y="1"/>
                    <a:pt x="4" y="6"/>
                    <a:pt x="6" y="6"/>
                  </a:cubicBezTo>
                  <a:cubicBezTo>
                    <a:pt x="8" y="6"/>
                    <a:pt x="9" y="4"/>
                    <a:pt x="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4"/>
            <p:cNvSpPr/>
            <p:nvPr/>
          </p:nvSpPr>
          <p:spPr>
            <a:xfrm>
              <a:off x="2597325" y="2076875"/>
              <a:ext cx="325" cy="25"/>
            </a:xfrm>
            <a:custGeom>
              <a:rect b="b" l="l" r="r" t="t"/>
              <a:pathLst>
                <a:path extrusionOk="0" h="1" w="13">
                  <a:moveTo>
                    <a:pt x="13" y="0"/>
                  </a:moveTo>
                  <a:lnTo>
                    <a:pt x="1" y="0"/>
                  </a:lnTo>
                  <a:cubicBezTo>
                    <a:pt x="1" y="0"/>
                    <a:pt x="1"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4"/>
            <p:cNvSpPr/>
            <p:nvPr/>
          </p:nvSpPr>
          <p:spPr>
            <a:xfrm>
              <a:off x="2597050" y="2076275"/>
              <a:ext cx="300" cy="25"/>
            </a:xfrm>
            <a:custGeom>
              <a:rect b="b" l="l" r="r" t="t"/>
              <a:pathLst>
                <a:path extrusionOk="0" h="1" w="12">
                  <a:moveTo>
                    <a:pt x="12" y="1"/>
                  </a:moveTo>
                  <a:cubicBezTo>
                    <a:pt x="0"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4"/>
            <p:cNvSpPr/>
            <p:nvPr/>
          </p:nvSpPr>
          <p:spPr>
            <a:xfrm>
              <a:off x="2596750" y="2076875"/>
              <a:ext cx="325" cy="25"/>
            </a:xfrm>
            <a:custGeom>
              <a:rect b="b" l="l" r="r" t="t"/>
              <a:pathLst>
                <a:path extrusionOk="0" h="1" w="13">
                  <a:moveTo>
                    <a:pt x="12" y="0"/>
                  </a:moveTo>
                  <a:cubicBezTo>
                    <a:pt x="12" y="0"/>
                    <a:pt x="0" y="0"/>
                    <a:pt x="12" y="0"/>
                  </a:cubicBezTo>
                  <a:cubicBezTo>
                    <a:pt x="12" y="0"/>
                    <a:pt x="12"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4"/>
            <p:cNvSpPr/>
            <p:nvPr/>
          </p:nvSpPr>
          <p:spPr>
            <a:xfrm>
              <a:off x="2597625" y="2076575"/>
              <a:ext cx="625" cy="25"/>
            </a:xfrm>
            <a:custGeom>
              <a:rect b="b" l="l" r="r" t="t"/>
              <a:pathLst>
                <a:path extrusionOk="0" h="1" w="25">
                  <a:moveTo>
                    <a:pt x="25" y="1"/>
                  </a:moveTo>
                  <a:cubicBezTo>
                    <a:pt x="13" y="1"/>
                    <a:pt x="1" y="1"/>
                    <a:pt x="1" y="1"/>
                  </a:cubicBezTo>
                  <a:cubicBezTo>
                    <a:pt x="13" y="1"/>
                    <a:pt x="25"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4"/>
            <p:cNvSpPr/>
            <p:nvPr/>
          </p:nvSpPr>
          <p:spPr>
            <a:xfrm>
              <a:off x="2597625" y="2076875"/>
              <a:ext cx="325" cy="25"/>
            </a:xfrm>
            <a:custGeom>
              <a:rect b="b" l="l" r="r" t="t"/>
              <a:pathLst>
                <a:path extrusionOk="0" h="1" w="13">
                  <a:moveTo>
                    <a:pt x="1" y="0"/>
                  </a:moveTo>
                  <a:lnTo>
                    <a:pt x="1" y="0"/>
                  </a:ln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4"/>
            <p:cNvSpPr/>
            <p:nvPr/>
          </p:nvSpPr>
          <p:spPr>
            <a:xfrm>
              <a:off x="2596750" y="2076875"/>
              <a:ext cx="900" cy="25"/>
            </a:xfrm>
            <a:custGeom>
              <a:rect b="b" l="l" r="r" t="t"/>
              <a:pathLst>
                <a:path extrusionOk="0" h="1" w="36">
                  <a:moveTo>
                    <a:pt x="36" y="0"/>
                  </a:moveTo>
                  <a:cubicBezTo>
                    <a:pt x="0" y="0"/>
                    <a:pt x="24" y="0"/>
                    <a:pt x="36" y="0"/>
                  </a:cubicBezTo>
                  <a:cubicBezTo>
                    <a:pt x="36" y="0"/>
                    <a:pt x="36" y="0"/>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4"/>
            <p:cNvSpPr/>
            <p:nvPr/>
          </p:nvSpPr>
          <p:spPr>
            <a:xfrm>
              <a:off x="2592275" y="2075975"/>
              <a:ext cx="4800" cy="325"/>
            </a:xfrm>
            <a:custGeom>
              <a:rect b="b" l="l" r="r" t="t"/>
              <a:pathLst>
                <a:path extrusionOk="0" h="13" w="192">
                  <a:moveTo>
                    <a:pt x="1" y="1"/>
                  </a:moveTo>
                  <a:cubicBezTo>
                    <a:pt x="12" y="1"/>
                    <a:pt x="1" y="13"/>
                    <a:pt x="24" y="13"/>
                  </a:cubicBezTo>
                  <a:lnTo>
                    <a:pt x="84" y="13"/>
                  </a:lnTo>
                  <a:cubicBezTo>
                    <a:pt x="96" y="1"/>
                    <a:pt x="96" y="1"/>
                    <a:pt x="108" y="1"/>
                  </a:cubicBezTo>
                  <a:close/>
                  <a:moveTo>
                    <a:pt x="137" y="4"/>
                  </a:moveTo>
                  <a:cubicBezTo>
                    <a:pt x="120" y="4"/>
                    <a:pt x="102" y="7"/>
                    <a:pt x="84" y="13"/>
                  </a:cubicBezTo>
                  <a:lnTo>
                    <a:pt x="191" y="13"/>
                  </a:lnTo>
                  <a:cubicBezTo>
                    <a:pt x="173" y="7"/>
                    <a:pt x="155" y="4"/>
                    <a:pt x="137"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4"/>
            <p:cNvSpPr/>
            <p:nvPr/>
          </p:nvSpPr>
          <p:spPr>
            <a:xfrm>
              <a:off x="2597050" y="2076150"/>
              <a:ext cx="1200" cy="150"/>
            </a:xfrm>
            <a:custGeom>
              <a:rect b="b" l="l" r="r" t="t"/>
              <a:pathLst>
                <a:path extrusionOk="0" h="6" w="48">
                  <a:moveTo>
                    <a:pt x="42" y="0"/>
                  </a:moveTo>
                  <a:cubicBezTo>
                    <a:pt x="40" y="0"/>
                    <a:pt x="28" y="2"/>
                    <a:pt x="0" y="6"/>
                  </a:cubicBezTo>
                  <a:cubicBezTo>
                    <a:pt x="16" y="6"/>
                    <a:pt x="48" y="0"/>
                    <a:pt x="4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4"/>
            <p:cNvSpPr/>
            <p:nvPr/>
          </p:nvSpPr>
          <p:spPr>
            <a:xfrm>
              <a:off x="2595250" y="2076350"/>
              <a:ext cx="2400" cy="250"/>
            </a:xfrm>
            <a:custGeom>
              <a:rect b="b" l="l" r="r" t="t"/>
              <a:pathLst>
                <a:path extrusionOk="0" h="10" w="96">
                  <a:moveTo>
                    <a:pt x="62" y="1"/>
                  </a:moveTo>
                  <a:cubicBezTo>
                    <a:pt x="54" y="1"/>
                    <a:pt x="42" y="4"/>
                    <a:pt x="1" y="10"/>
                  </a:cubicBezTo>
                  <a:lnTo>
                    <a:pt x="96" y="10"/>
                  </a:lnTo>
                  <a:cubicBezTo>
                    <a:pt x="72" y="4"/>
                    <a:pt x="69" y="1"/>
                    <a:pt x="6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4"/>
            <p:cNvSpPr/>
            <p:nvPr/>
          </p:nvSpPr>
          <p:spPr>
            <a:xfrm>
              <a:off x="2595250" y="2077175"/>
              <a:ext cx="325" cy="25"/>
            </a:xfrm>
            <a:custGeom>
              <a:rect b="b" l="l" r="r" t="t"/>
              <a:pathLst>
                <a:path extrusionOk="0" h="1" w="13">
                  <a:moveTo>
                    <a:pt x="1" y="0"/>
                  </a:moveTo>
                  <a:cubicBezTo>
                    <a:pt x="1" y="0"/>
                    <a:pt x="13" y="0"/>
                    <a:pt x="13" y="0"/>
                  </a:cubicBez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4"/>
            <p:cNvSpPr/>
            <p:nvPr/>
          </p:nvSpPr>
          <p:spPr>
            <a:xfrm>
              <a:off x="2593050" y="2077175"/>
              <a:ext cx="1325" cy="375"/>
            </a:xfrm>
            <a:custGeom>
              <a:rect b="b" l="l" r="r" t="t"/>
              <a:pathLst>
                <a:path extrusionOk="0" h="15" w="53">
                  <a:moveTo>
                    <a:pt x="17" y="0"/>
                  </a:moveTo>
                  <a:cubicBezTo>
                    <a:pt x="25" y="2"/>
                    <a:pt x="29" y="3"/>
                    <a:pt x="31" y="5"/>
                  </a:cubicBezTo>
                  <a:lnTo>
                    <a:pt x="31" y="5"/>
                  </a:lnTo>
                  <a:cubicBezTo>
                    <a:pt x="37" y="4"/>
                    <a:pt x="44" y="2"/>
                    <a:pt x="53" y="0"/>
                  </a:cubicBezTo>
                  <a:close/>
                  <a:moveTo>
                    <a:pt x="31" y="5"/>
                  </a:moveTo>
                  <a:cubicBezTo>
                    <a:pt x="2" y="12"/>
                    <a:pt x="0" y="14"/>
                    <a:pt x="7" y="14"/>
                  </a:cubicBezTo>
                  <a:cubicBezTo>
                    <a:pt x="16" y="14"/>
                    <a:pt x="38" y="10"/>
                    <a:pt x="31" y="5"/>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4"/>
            <p:cNvSpPr/>
            <p:nvPr/>
          </p:nvSpPr>
          <p:spPr>
            <a:xfrm>
              <a:off x="2593775" y="2076875"/>
              <a:ext cx="1500" cy="25"/>
            </a:xfrm>
            <a:custGeom>
              <a:rect b="b" l="l" r="r" t="t"/>
              <a:pathLst>
                <a:path extrusionOk="0" h="1" w="60">
                  <a:moveTo>
                    <a:pt x="60" y="0"/>
                  </a:moveTo>
                  <a:cubicBezTo>
                    <a:pt x="12" y="0"/>
                    <a:pt x="0" y="0"/>
                    <a:pt x="60" y="0"/>
                  </a:cubicBezTo>
                  <a:cubicBezTo>
                    <a:pt x="60" y="0"/>
                    <a:pt x="48"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4"/>
            <p:cNvSpPr/>
            <p:nvPr/>
          </p:nvSpPr>
          <p:spPr>
            <a:xfrm>
              <a:off x="2597050" y="2076150"/>
              <a:ext cx="1425" cy="150"/>
            </a:xfrm>
            <a:custGeom>
              <a:rect b="b" l="l" r="r" t="t"/>
              <a:pathLst>
                <a:path extrusionOk="0" h="6" w="57">
                  <a:moveTo>
                    <a:pt x="53" y="0"/>
                  </a:moveTo>
                  <a:cubicBezTo>
                    <a:pt x="45" y="0"/>
                    <a:pt x="0" y="6"/>
                    <a:pt x="24" y="6"/>
                  </a:cubicBezTo>
                  <a:cubicBezTo>
                    <a:pt x="52" y="2"/>
                    <a:pt x="57" y="0"/>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4"/>
            <p:cNvSpPr/>
            <p:nvPr/>
          </p:nvSpPr>
          <p:spPr>
            <a:xfrm>
              <a:off x="2597625" y="2075975"/>
              <a:ext cx="925" cy="25"/>
            </a:xfrm>
            <a:custGeom>
              <a:rect b="b" l="l" r="r" t="t"/>
              <a:pathLst>
                <a:path extrusionOk="0" h="1" w="37">
                  <a:moveTo>
                    <a:pt x="1" y="1"/>
                  </a:moveTo>
                  <a:cubicBezTo>
                    <a:pt x="37" y="1"/>
                    <a:pt x="37"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4"/>
            <p:cNvSpPr/>
            <p:nvPr/>
          </p:nvSpPr>
          <p:spPr>
            <a:xfrm>
              <a:off x="2597625" y="2071600"/>
              <a:ext cx="1150" cy="250"/>
            </a:xfrm>
            <a:custGeom>
              <a:rect b="b" l="l" r="r" t="t"/>
              <a:pathLst>
                <a:path extrusionOk="0" h="10" w="46">
                  <a:moveTo>
                    <a:pt x="10" y="0"/>
                  </a:moveTo>
                  <a:cubicBezTo>
                    <a:pt x="7" y="0"/>
                    <a:pt x="1" y="3"/>
                    <a:pt x="1" y="9"/>
                  </a:cubicBezTo>
                  <a:cubicBezTo>
                    <a:pt x="43" y="3"/>
                    <a:pt x="45" y="0"/>
                    <a:pt x="37" y="0"/>
                  </a:cubicBezTo>
                  <a:cubicBezTo>
                    <a:pt x="30" y="0"/>
                    <a:pt x="16" y="2"/>
                    <a:pt x="8" y="5"/>
                  </a:cubicBezTo>
                  <a:lnTo>
                    <a:pt x="8" y="5"/>
                  </a:lnTo>
                  <a:cubicBezTo>
                    <a:pt x="13" y="2"/>
                    <a:pt x="12" y="0"/>
                    <a:pt x="1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4"/>
            <p:cNvSpPr/>
            <p:nvPr/>
          </p:nvSpPr>
          <p:spPr>
            <a:xfrm>
              <a:off x="2592275" y="2068700"/>
              <a:ext cx="1525" cy="150"/>
            </a:xfrm>
            <a:custGeom>
              <a:rect b="b" l="l" r="r" t="t"/>
              <a:pathLst>
                <a:path extrusionOk="0" h="6" w="61">
                  <a:moveTo>
                    <a:pt x="12" y="1"/>
                  </a:moveTo>
                  <a:cubicBezTo>
                    <a:pt x="5" y="1"/>
                    <a:pt x="1" y="2"/>
                    <a:pt x="12" y="6"/>
                  </a:cubicBezTo>
                  <a:cubicBezTo>
                    <a:pt x="60" y="6"/>
                    <a:pt x="28"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4"/>
            <p:cNvSpPr/>
            <p:nvPr/>
          </p:nvSpPr>
          <p:spPr>
            <a:xfrm>
              <a:off x="2586625" y="2064375"/>
              <a:ext cx="925" cy="325"/>
            </a:xfrm>
            <a:custGeom>
              <a:rect b="b" l="l" r="r" t="t"/>
              <a:pathLst>
                <a:path extrusionOk="0" h="13" w="37">
                  <a:moveTo>
                    <a:pt x="0" y="0"/>
                  </a:moveTo>
                  <a:cubicBezTo>
                    <a:pt x="0" y="12"/>
                    <a:pt x="12" y="12"/>
                    <a:pt x="36" y="12"/>
                  </a:cubicBezTo>
                  <a:lnTo>
                    <a:pt x="0"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4"/>
            <p:cNvSpPr/>
            <p:nvPr/>
          </p:nvSpPr>
          <p:spPr>
            <a:xfrm>
              <a:off x="2596750" y="2073900"/>
              <a:ext cx="900" cy="325"/>
            </a:xfrm>
            <a:custGeom>
              <a:rect b="b" l="l" r="r" t="t"/>
              <a:pathLst>
                <a:path extrusionOk="0" h="13" w="36">
                  <a:moveTo>
                    <a:pt x="36" y="0"/>
                  </a:moveTo>
                  <a:lnTo>
                    <a:pt x="36" y="0"/>
                  </a:lnTo>
                  <a:cubicBezTo>
                    <a:pt x="24" y="12"/>
                    <a:pt x="0" y="12"/>
                    <a:pt x="24" y="12"/>
                  </a:cubicBezTo>
                  <a:cubicBezTo>
                    <a:pt x="36" y="12"/>
                    <a:pt x="36" y="12"/>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4"/>
            <p:cNvSpPr/>
            <p:nvPr/>
          </p:nvSpPr>
          <p:spPr>
            <a:xfrm>
              <a:off x="2597625" y="2073900"/>
              <a:ext cx="625" cy="150"/>
            </a:xfrm>
            <a:custGeom>
              <a:rect b="b" l="l" r="r" t="t"/>
              <a:pathLst>
                <a:path extrusionOk="0" h="6" w="25">
                  <a:moveTo>
                    <a:pt x="1" y="0"/>
                  </a:moveTo>
                  <a:cubicBezTo>
                    <a:pt x="1" y="4"/>
                    <a:pt x="5" y="6"/>
                    <a:pt x="9" y="6"/>
                  </a:cubicBezTo>
                  <a:cubicBezTo>
                    <a:pt x="17" y="6"/>
                    <a:pt x="25"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4"/>
            <p:cNvSpPr/>
            <p:nvPr/>
          </p:nvSpPr>
          <p:spPr>
            <a:xfrm>
              <a:off x="2592575" y="2073600"/>
              <a:ext cx="25" cy="25"/>
            </a:xfrm>
            <a:custGeom>
              <a:rect b="b" l="l" r="r" t="t"/>
              <a:pathLst>
                <a:path extrusionOk="0" h="1" w="1">
                  <a:moveTo>
                    <a:pt x="0" y="0"/>
                  </a:moveTo>
                  <a:lnTo>
                    <a:pt x="0" y="0"/>
                  </a:ln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4"/>
            <p:cNvSpPr/>
            <p:nvPr/>
          </p:nvSpPr>
          <p:spPr>
            <a:xfrm>
              <a:off x="2597925" y="2075375"/>
              <a:ext cx="325" cy="25"/>
            </a:xfrm>
            <a:custGeom>
              <a:rect b="b" l="l" r="r" t="t"/>
              <a:pathLst>
                <a:path extrusionOk="0" h="1" w="13">
                  <a:moveTo>
                    <a:pt x="1" y="1"/>
                  </a:moveTo>
                  <a:cubicBezTo>
                    <a:pt x="1" y="1"/>
                    <a:pt x="1" y="1"/>
                    <a:pt x="1" y="1"/>
                  </a:cubicBezTo>
                  <a:cubicBezTo>
                    <a:pt x="1" y="1"/>
                    <a:pt x="13"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4"/>
            <p:cNvSpPr/>
            <p:nvPr/>
          </p:nvSpPr>
          <p:spPr>
            <a:xfrm>
              <a:off x="2597725" y="2075250"/>
              <a:ext cx="225" cy="150"/>
            </a:xfrm>
            <a:custGeom>
              <a:rect b="b" l="l" r="r" t="t"/>
              <a:pathLst>
                <a:path extrusionOk="0" h="6" w="9">
                  <a:moveTo>
                    <a:pt x="6" y="1"/>
                  </a:moveTo>
                  <a:cubicBezTo>
                    <a:pt x="3" y="1"/>
                    <a:pt x="1" y="6"/>
                    <a:pt x="9" y="6"/>
                  </a:cubicBezTo>
                  <a:cubicBezTo>
                    <a:pt x="9" y="2"/>
                    <a:pt x="7" y="1"/>
                    <a:pt x="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4"/>
            <p:cNvSpPr/>
            <p:nvPr/>
          </p:nvSpPr>
          <p:spPr>
            <a:xfrm>
              <a:off x="2590200" y="2062000"/>
              <a:ext cx="325" cy="25"/>
            </a:xfrm>
            <a:custGeom>
              <a:rect b="b" l="l" r="r" t="t"/>
              <a:pathLst>
                <a:path extrusionOk="0" h="1" w="13">
                  <a:moveTo>
                    <a:pt x="0" y="0"/>
                  </a:moveTo>
                  <a:cubicBezTo>
                    <a:pt x="12" y="0"/>
                    <a:pt x="12" y="0"/>
                    <a:pt x="12" y="0"/>
                  </a:cubicBez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4"/>
            <p:cNvSpPr/>
            <p:nvPr/>
          </p:nvSpPr>
          <p:spPr>
            <a:xfrm>
              <a:off x="2589000" y="2070625"/>
              <a:ext cx="25" cy="25"/>
            </a:xfrm>
            <a:custGeom>
              <a:rect b="b" l="l" r="r" t="t"/>
              <a:pathLst>
                <a:path extrusionOk="0" h="1" w="1">
                  <a:moveTo>
                    <a:pt x="1" y="0"/>
                  </a:move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4"/>
            <p:cNvSpPr/>
            <p:nvPr/>
          </p:nvSpPr>
          <p:spPr>
            <a:xfrm>
              <a:off x="2588400" y="2070625"/>
              <a:ext cx="3000" cy="25"/>
            </a:xfrm>
            <a:custGeom>
              <a:rect b="b" l="l" r="r" t="t"/>
              <a:pathLst>
                <a:path extrusionOk="0" h="1" w="120">
                  <a:moveTo>
                    <a:pt x="1" y="0"/>
                  </a:moveTo>
                  <a:cubicBezTo>
                    <a:pt x="36" y="0"/>
                    <a:pt x="72" y="0"/>
                    <a:pt x="120" y="0"/>
                  </a:cubicBezTo>
                  <a:cubicBezTo>
                    <a:pt x="84" y="0"/>
                    <a:pt x="36"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4"/>
            <p:cNvSpPr/>
            <p:nvPr/>
          </p:nvSpPr>
          <p:spPr>
            <a:xfrm>
              <a:off x="2587225" y="2064675"/>
              <a:ext cx="600" cy="25"/>
            </a:xfrm>
            <a:custGeom>
              <a:rect b="b" l="l" r="r" t="t"/>
              <a:pathLst>
                <a:path extrusionOk="0" h="1" w="24">
                  <a:moveTo>
                    <a:pt x="12" y="0"/>
                  </a:moveTo>
                  <a:cubicBezTo>
                    <a:pt x="24"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4"/>
            <p:cNvSpPr/>
            <p:nvPr/>
          </p:nvSpPr>
          <p:spPr>
            <a:xfrm>
              <a:off x="2597925" y="2075375"/>
              <a:ext cx="325" cy="325"/>
            </a:xfrm>
            <a:custGeom>
              <a:rect b="b" l="l" r="r" t="t"/>
              <a:pathLst>
                <a:path extrusionOk="0" h="13" w="13">
                  <a:moveTo>
                    <a:pt x="13" y="13"/>
                  </a:moveTo>
                  <a:cubicBezTo>
                    <a:pt x="1" y="1"/>
                    <a:pt x="13" y="13"/>
                    <a:pt x="13" y="13"/>
                  </a:cubicBezTo>
                  <a:cubicBezTo>
                    <a:pt x="13" y="13"/>
                    <a:pt x="13" y="13"/>
                    <a:pt x="13"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4"/>
            <p:cNvSpPr/>
            <p:nvPr/>
          </p:nvSpPr>
          <p:spPr>
            <a:xfrm>
              <a:off x="2592575" y="2076150"/>
              <a:ext cx="675" cy="150"/>
            </a:xfrm>
            <a:custGeom>
              <a:rect b="b" l="l" r="r" t="t"/>
              <a:pathLst>
                <a:path extrusionOk="0" h="6" w="27">
                  <a:moveTo>
                    <a:pt x="22" y="0"/>
                  </a:moveTo>
                  <a:cubicBezTo>
                    <a:pt x="19" y="0"/>
                    <a:pt x="12" y="2"/>
                    <a:pt x="0" y="6"/>
                  </a:cubicBezTo>
                  <a:cubicBezTo>
                    <a:pt x="16" y="6"/>
                    <a:pt x="27" y="0"/>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4"/>
            <p:cNvSpPr/>
            <p:nvPr/>
          </p:nvSpPr>
          <p:spPr>
            <a:xfrm>
              <a:off x="2594050" y="2075675"/>
              <a:ext cx="1725" cy="175"/>
            </a:xfrm>
            <a:custGeom>
              <a:rect b="b" l="l" r="r" t="t"/>
              <a:pathLst>
                <a:path extrusionOk="0" h="7" w="69">
                  <a:moveTo>
                    <a:pt x="49" y="1"/>
                  </a:moveTo>
                  <a:cubicBezTo>
                    <a:pt x="1" y="1"/>
                    <a:pt x="43" y="6"/>
                    <a:pt x="59" y="6"/>
                  </a:cubicBezTo>
                  <a:cubicBezTo>
                    <a:pt x="67" y="6"/>
                    <a:pt x="68" y="5"/>
                    <a:pt x="4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4"/>
            <p:cNvSpPr/>
            <p:nvPr/>
          </p:nvSpPr>
          <p:spPr>
            <a:xfrm>
              <a:off x="2594950" y="2075975"/>
              <a:ext cx="625" cy="25"/>
            </a:xfrm>
            <a:custGeom>
              <a:rect b="b" l="l" r="r" t="t"/>
              <a:pathLst>
                <a:path extrusionOk="0" h="1" w="25">
                  <a:moveTo>
                    <a:pt x="1" y="1"/>
                  </a:moveTo>
                  <a:cubicBezTo>
                    <a:pt x="25" y="1"/>
                    <a:pt x="1" y="1"/>
                    <a:pt x="1" y="1"/>
                  </a:cubicBez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4"/>
            <p:cNvSpPr/>
            <p:nvPr/>
          </p:nvSpPr>
          <p:spPr>
            <a:xfrm>
              <a:off x="2596750" y="2075075"/>
              <a:ext cx="2100" cy="25"/>
            </a:xfrm>
            <a:custGeom>
              <a:rect b="b" l="l" r="r" t="t"/>
              <a:pathLst>
                <a:path extrusionOk="0" h="1" w="84">
                  <a:moveTo>
                    <a:pt x="24" y="1"/>
                  </a:moveTo>
                  <a:cubicBezTo>
                    <a:pt x="12" y="1"/>
                    <a:pt x="60" y="1"/>
                    <a:pt x="48" y="1"/>
                  </a:cubicBezTo>
                  <a:cubicBezTo>
                    <a:pt x="83" y="1"/>
                    <a:pt x="0"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4"/>
            <p:cNvSpPr/>
            <p:nvPr/>
          </p:nvSpPr>
          <p:spPr>
            <a:xfrm>
              <a:off x="2592875" y="2075675"/>
              <a:ext cx="925" cy="25"/>
            </a:xfrm>
            <a:custGeom>
              <a:rect b="b" l="l" r="r" t="t"/>
              <a:pathLst>
                <a:path extrusionOk="0" h="1" w="37">
                  <a:moveTo>
                    <a:pt x="0" y="1"/>
                  </a:moveTo>
                  <a:cubicBezTo>
                    <a:pt x="36" y="1"/>
                    <a:pt x="36"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4"/>
            <p:cNvSpPr/>
            <p:nvPr/>
          </p:nvSpPr>
          <p:spPr>
            <a:xfrm>
              <a:off x="2593175" y="2075375"/>
              <a:ext cx="625" cy="25"/>
            </a:xfrm>
            <a:custGeom>
              <a:rect b="b" l="l" r="r" t="t"/>
              <a:pathLst>
                <a:path extrusionOk="0" h="1" w="25">
                  <a:moveTo>
                    <a:pt x="0" y="1"/>
                  </a:moveTo>
                  <a:cubicBezTo>
                    <a:pt x="24" y="1"/>
                    <a:pt x="12" y="1"/>
                    <a:pt x="0" y="1"/>
                  </a:cubicBezTo>
                  <a:cubicBezTo>
                    <a:pt x="12"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4"/>
            <p:cNvSpPr/>
            <p:nvPr/>
          </p:nvSpPr>
          <p:spPr>
            <a:xfrm>
              <a:off x="2592575" y="2075375"/>
              <a:ext cx="625" cy="325"/>
            </a:xfrm>
            <a:custGeom>
              <a:rect b="b" l="l" r="r" t="t"/>
              <a:pathLst>
                <a:path extrusionOk="0" h="13" w="25">
                  <a:moveTo>
                    <a:pt x="0" y="13"/>
                  </a:moveTo>
                  <a:cubicBezTo>
                    <a:pt x="0" y="13"/>
                    <a:pt x="24" y="1"/>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4"/>
            <p:cNvSpPr/>
            <p:nvPr/>
          </p:nvSpPr>
          <p:spPr>
            <a:xfrm>
              <a:off x="2592875" y="2074050"/>
              <a:ext cx="725" cy="175"/>
            </a:xfrm>
            <a:custGeom>
              <a:rect b="b" l="l" r="r" t="t"/>
              <a:pathLst>
                <a:path extrusionOk="0" h="7" w="29">
                  <a:moveTo>
                    <a:pt x="22" y="1"/>
                  </a:moveTo>
                  <a:cubicBezTo>
                    <a:pt x="14" y="1"/>
                    <a:pt x="0" y="6"/>
                    <a:pt x="24" y="6"/>
                  </a:cubicBezTo>
                  <a:cubicBezTo>
                    <a:pt x="28" y="2"/>
                    <a:pt x="25" y="1"/>
                    <a:pt x="2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4"/>
            <p:cNvSpPr/>
            <p:nvPr/>
          </p:nvSpPr>
          <p:spPr>
            <a:xfrm>
              <a:off x="2590625" y="2074500"/>
              <a:ext cx="1075" cy="150"/>
            </a:xfrm>
            <a:custGeom>
              <a:rect b="b" l="l" r="r" t="t"/>
              <a:pathLst>
                <a:path extrusionOk="0" h="6" w="43">
                  <a:moveTo>
                    <a:pt x="43" y="0"/>
                  </a:moveTo>
                  <a:cubicBezTo>
                    <a:pt x="11" y="0"/>
                    <a:pt x="0" y="5"/>
                    <a:pt x="11" y="5"/>
                  </a:cubicBezTo>
                  <a:cubicBezTo>
                    <a:pt x="16" y="5"/>
                    <a:pt x="27" y="4"/>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4"/>
            <p:cNvSpPr/>
            <p:nvPr/>
          </p:nvSpPr>
          <p:spPr>
            <a:xfrm>
              <a:off x="2589900" y="2074200"/>
              <a:ext cx="900" cy="325"/>
            </a:xfrm>
            <a:custGeom>
              <a:rect b="b" l="l" r="r" t="t"/>
              <a:pathLst>
                <a:path extrusionOk="0" h="13" w="36">
                  <a:moveTo>
                    <a:pt x="0" y="0"/>
                  </a:moveTo>
                  <a:lnTo>
                    <a:pt x="0" y="0"/>
                  </a:lnTo>
                  <a:cubicBezTo>
                    <a:pt x="12" y="12"/>
                    <a:pt x="24" y="12"/>
                    <a:pt x="36" y="12"/>
                  </a:cubicBezTo>
                  <a:cubicBezTo>
                    <a:pt x="24" y="12"/>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4"/>
            <p:cNvSpPr/>
            <p:nvPr/>
          </p:nvSpPr>
          <p:spPr>
            <a:xfrm>
              <a:off x="2592275" y="2073000"/>
              <a:ext cx="2100" cy="25"/>
            </a:xfrm>
            <a:custGeom>
              <a:rect b="b" l="l" r="r" t="t"/>
              <a:pathLst>
                <a:path extrusionOk="0" h="1" w="84">
                  <a:moveTo>
                    <a:pt x="1" y="1"/>
                  </a:moveTo>
                  <a:cubicBezTo>
                    <a:pt x="12" y="1"/>
                    <a:pt x="60" y="1"/>
                    <a:pt x="84" y="1"/>
                  </a:cubicBezTo>
                  <a:cubicBezTo>
                    <a:pt x="48" y="1"/>
                    <a:pt x="24"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4"/>
            <p:cNvSpPr/>
            <p:nvPr/>
          </p:nvSpPr>
          <p:spPr>
            <a:xfrm>
              <a:off x="2587800" y="2071525"/>
              <a:ext cx="1525" cy="150"/>
            </a:xfrm>
            <a:custGeom>
              <a:rect b="b" l="l" r="r" t="t"/>
              <a:pathLst>
                <a:path extrusionOk="0" h="6" w="61">
                  <a:moveTo>
                    <a:pt x="1" y="0"/>
                  </a:moveTo>
                  <a:cubicBezTo>
                    <a:pt x="1" y="0"/>
                    <a:pt x="27" y="5"/>
                    <a:pt x="45" y="5"/>
                  </a:cubicBezTo>
                  <a:cubicBezTo>
                    <a:pt x="54" y="5"/>
                    <a:pt x="60" y="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4"/>
            <p:cNvSpPr/>
            <p:nvPr/>
          </p:nvSpPr>
          <p:spPr>
            <a:xfrm>
              <a:off x="2585125" y="2067050"/>
              <a:ext cx="1825" cy="25"/>
            </a:xfrm>
            <a:custGeom>
              <a:rect b="b" l="l" r="r" t="t"/>
              <a:pathLst>
                <a:path extrusionOk="0" h="1" w="73">
                  <a:moveTo>
                    <a:pt x="72" y="1"/>
                  </a:moveTo>
                  <a:cubicBezTo>
                    <a:pt x="1" y="1"/>
                    <a:pt x="72" y="1"/>
                    <a:pt x="72" y="1"/>
                  </a:cubicBezTo>
                  <a:cubicBezTo>
                    <a:pt x="72" y="1"/>
                    <a:pt x="72" y="1"/>
                    <a:pt x="7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4"/>
            <p:cNvSpPr/>
            <p:nvPr/>
          </p:nvSpPr>
          <p:spPr>
            <a:xfrm>
              <a:off x="2587225" y="2065850"/>
              <a:ext cx="1200" cy="325"/>
            </a:xfrm>
            <a:custGeom>
              <a:rect b="b" l="l" r="r" t="t"/>
              <a:pathLst>
                <a:path extrusionOk="0" h="13" w="48">
                  <a:moveTo>
                    <a:pt x="0" y="13"/>
                  </a:moveTo>
                  <a:cubicBezTo>
                    <a:pt x="48" y="1"/>
                    <a:pt x="48" y="1"/>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4"/>
            <p:cNvSpPr/>
            <p:nvPr/>
          </p:nvSpPr>
          <p:spPr>
            <a:xfrm>
              <a:off x="2585725" y="2065275"/>
              <a:ext cx="1525" cy="25"/>
            </a:xfrm>
            <a:custGeom>
              <a:rect b="b" l="l" r="r" t="t"/>
              <a:pathLst>
                <a:path extrusionOk="0" h="1" w="61">
                  <a:moveTo>
                    <a:pt x="1" y="0"/>
                  </a:moveTo>
                  <a:cubicBezTo>
                    <a:pt x="1" y="0"/>
                    <a:pt x="13" y="0"/>
                    <a:pt x="1" y="0"/>
                  </a:cubicBezTo>
                  <a:cubicBezTo>
                    <a:pt x="1" y="0"/>
                    <a:pt x="60"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4"/>
            <p:cNvSpPr/>
            <p:nvPr/>
          </p:nvSpPr>
          <p:spPr>
            <a:xfrm>
              <a:off x="2623525" y="2079250"/>
              <a:ext cx="925" cy="25"/>
            </a:xfrm>
            <a:custGeom>
              <a:rect b="b" l="l" r="r" t="t"/>
              <a:pathLst>
                <a:path extrusionOk="0" h="1" w="37">
                  <a:moveTo>
                    <a:pt x="1" y="1"/>
                  </a:moveTo>
                  <a:cubicBezTo>
                    <a:pt x="1" y="1"/>
                    <a:pt x="36" y="1"/>
                    <a:pt x="36" y="1"/>
                  </a:cubicBezTo>
                  <a:cubicBezTo>
                    <a:pt x="36"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4"/>
            <p:cNvSpPr/>
            <p:nvPr/>
          </p:nvSpPr>
          <p:spPr>
            <a:xfrm>
              <a:off x="2621150" y="2078650"/>
              <a:ext cx="925" cy="25"/>
            </a:xfrm>
            <a:custGeom>
              <a:rect b="b" l="l" r="r" t="t"/>
              <a:pathLst>
                <a:path extrusionOk="0" h="1" w="37">
                  <a:moveTo>
                    <a:pt x="36" y="1"/>
                  </a:moveTo>
                  <a:cubicBezTo>
                    <a:pt x="0" y="1"/>
                    <a:pt x="12"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4"/>
            <p:cNvSpPr/>
            <p:nvPr/>
          </p:nvSpPr>
          <p:spPr>
            <a:xfrm>
              <a:off x="2621075" y="2078075"/>
              <a:ext cx="1175" cy="225"/>
            </a:xfrm>
            <a:custGeom>
              <a:rect b="b" l="l" r="r" t="t"/>
              <a:pathLst>
                <a:path extrusionOk="0" h="9" w="47">
                  <a:moveTo>
                    <a:pt x="27" y="0"/>
                  </a:moveTo>
                  <a:cubicBezTo>
                    <a:pt x="3" y="6"/>
                    <a:pt x="0" y="9"/>
                    <a:pt x="5" y="9"/>
                  </a:cubicBezTo>
                  <a:cubicBezTo>
                    <a:pt x="8" y="9"/>
                    <a:pt x="14" y="8"/>
                    <a:pt x="20" y="5"/>
                  </a:cubicBezTo>
                  <a:lnTo>
                    <a:pt x="20" y="5"/>
                  </a:lnTo>
                  <a:cubicBezTo>
                    <a:pt x="31" y="4"/>
                    <a:pt x="47" y="0"/>
                    <a:pt x="2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4"/>
            <p:cNvSpPr/>
            <p:nvPr/>
          </p:nvSpPr>
          <p:spPr>
            <a:xfrm>
              <a:off x="2624425" y="2078075"/>
              <a:ext cx="325" cy="25"/>
            </a:xfrm>
            <a:custGeom>
              <a:rect b="b" l="l" r="r" t="t"/>
              <a:pathLst>
                <a:path extrusionOk="0" h="1" w="13">
                  <a:moveTo>
                    <a:pt x="12" y="0"/>
                  </a:moveTo>
                  <a:cubicBezTo>
                    <a:pt x="12" y="0"/>
                    <a:pt x="0" y="0"/>
                    <a:pt x="12" y="0"/>
                  </a:cubicBezTo>
                  <a:cubicBezTo>
                    <a:pt x="12" y="0"/>
                    <a:pt x="12"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4"/>
            <p:cNvSpPr/>
            <p:nvPr/>
          </p:nvSpPr>
          <p:spPr>
            <a:xfrm>
              <a:off x="2624725" y="2078075"/>
              <a:ext cx="325" cy="25"/>
            </a:xfrm>
            <a:custGeom>
              <a:rect b="b" l="l" r="r" t="t"/>
              <a:pathLst>
                <a:path extrusionOk="0" h="1" w="13">
                  <a:moveTo>
                    <a:pt x="0" y="0"/>
                  </a:moveTo>
                  <a:cubicBezTo>
                    <a:pt x="0"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4"/>
            <p:cNvSpPr/>
            <p:nvPr/>
          </p:nvSpPr>
          <p:spPr>
            <a:xfrm>
              <a:off x="2624425" y="2077625"/>
              <a:ext cx="1350" cy="175"/>
            </a:xfrm>
            <a:custGeom>
              <a:rect b="b" l="l" r="r" t="t"/>
              <a:pathLst>
                <a:path extrusionOk="0" h="7" w="54">
                  <a:moveTo>
                    <a:pt x="48" y="1"/>
                  </a:moveTo>
                  <a:cubicBezTo>
                    <a:pt x="45" y="1"/>
                    <a:pt x="32" y="2"/>
                    <a:pt x="0" y="6"/>
                  </a:cubicBezTo>
                  <a:cubicBezTo>
                    <a:pt x="16" y="6"/>
                    <a:pt x="53"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4"/>
            <p:cNvSpPr/>
            <p:nvPr/>
          </p:nvSpPr>
          <p:spPr>
            <a:xfrm>
              <a:off x="2623525" y="2077775"/>
              <a:ext cx="325" cy="25"/>
            </a:xfrm>
            <a:custGeom>
              <a:rect b="b" l="l" r="r" t="t"/>
              <a:pathLst>
                <a:path extrusionOk="0" h="1" w="13">
                  <a:moveTo>
                    <a:pt x="1" y="0"/>
                  </a:moveTo>
                  <a:lnTo>
                    <a:pt x="1" y="0"/>
                  </a:ln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4"/>
            <p:cNvSpPr/>
            <p:nvPr/>
          </p:nvSpPr>
          <p:spPr>
            <a:xfrm>
              <a:off x="2622625" y="2077775"/>
              <a:ext cx="2125" cy="25"/>
            </a:xfrm>
            <a:custGeom>
              <a:rect b="b" l="l" r="r" t="t"/>
              <a:pathLst>
                <a:path extrusionOk="0" h="1" w="85">
                  <a:moveTo>
                    <a:pt x="49" y="0"/>
                  </a:moveTo>
                  <a:cubicBezTo>
                    <a:pt x="84" y="0"/>
                    <a:pt x="1" y="0"/>
                    <a:pt x="49" y="0"/>
                  </a:cubicBezTo>
                  <a:cubicBezTo>
                    <a:pt x="37" y="0"/>
                    <a:pt x="13" y="0"/>
                    <a:pt x="4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4"/>
            <p:cNvSpPr/>
            <p:nvPr/>
          </p:nvSpPr>
          <p:spPr>
            <a:xfrm>
              <a:off x="2622925" y="2077775"/>
              <a:ext cx="1075" cy="250"/>
            </a:xfrm>
            <a:custGeom>
              <a:rect b="b" l="l" r="r" t="t"/>
              <a:pathLst>
                <a:path extrusionOk="0" h="10" w="43">
                  <a:moveTo>
                    <a:pt x="1" y="0"/>
                  </a:moveTo>
                  <a:cubicBezTo>
                    <a:pt x="7" y="6"/>
                    <a:pt x="19" y="9"/>
                    <a:pt x="28" y="9"/>
                  </a:cubicBezTo>
                  <a:cubicBezTo>
                    <a:pt x="37" y="9"/>
                    <a:pt x="43" y="6"/>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4"/>
            <p:cNvSpPr/>
            <p:nvPr/>
          </p:nvSpPr>
          <p:spPr>
            <a:xfrm>
              <a:off x="2620050" y="2078075"/>
              <a:ext cx="725" cy="275"/>
            </a:xfrm>
            <a:custGeom>
              <a:rect b="b" l="l" r="r" t="t"/>
              <a:pathLst>
                <a:path extrusionOk="0" h="11" w="29">
                  <a:moveTo>
                    <a:pt x="21" y="0"/>
                  </a:moveTo>
                  <a:cubicBezTo>
                    <a:pt x="5" y="8"/>
                    <a:pt x="1" y="11"/>
                    <a:pt x="2" y="11"/>
                  </a:cubicBezTo>
                  <a:cubicBezTo>
                    <a:pt x="5" y="11"/>
                    <a:pt x="29" y="0"/>
                    <a:pt x="2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4"/>
            <p:cNvSpPr/>
            <p:nvPr/>
          </p:nvSpPr>
          <p:spPr>
            <a:xfrm>
              <a:off x="2623700" y="2077175"/>
              <a:ext cx="1350" cy="150"/>
            </a:xfrm>
            <a:custGeom>
              <a:rect b="b" l="l" r="r" t="t"/>
              <a:pathLst>
                <a:path extrusionOk="0" h="6" w="54">
                  <a:moveTo>
                    <a:pt x="53" y="0"/>
                  </a:moveTo>
                  <a:cubicBezTo>
                    <a:pt x="45" y="0"/>
                    <a:pt x="0" y="6"/>
                    <a:pt x="3" y="6"/>
                  </a:cubicBezTo>
                  <a:cubicBezTo>
                    <a:pt x="4" y="6"/>
                    <a:pt x="18" y="4"/>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4"/>
            <p:cNvSpPr/>
            <p:nvPr/>
          </p:nvSpPr>
          <p:spPr>
            <a:xfrm>
              <a:off x="2623525" y="2077175"/>
              <a:ext cx="625" cy="25"/>
            </a:xfrm>
            <a:custGeom>
              <a:rect b="b" l="l" r="r" t="t"/>
              <a:pathLst>
                <a:path extrusionOk="0" h="1" w="25">
                  <a:moveTo>
                    <a:pt x="25" y="0"/>
                  </a:moveTo>
                  <a:lnTo>
                    <a:pt x="1" y="0"/>
                  </a:lnTo>
                  <a:cubicBezTo>
                    <a:pt x="1" y="0"/>
                    <a:pt x="13"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4"/>
            <p:cNvSpPr/>
            <p:nvPr/>
          </p:nvSpPr>
          <p:spPr>
            <a:xfrm>
              <a:off x="2622050" y="2077475"/>
              <a:ext cx="825" cy="250"/>
            </a:xfrm>
            <a:custGeom>
              <a:rect b="b" l="l" r="r" t="t"/>
              <a:pathLst>
                <a:path extrusionOk="0" h="10" w="33">
                  <a:moveTo>
                    <a:pt x="0" y="0"/>
                  </a:moveTo>
                  <a:cubicBezTo>
                    <a:pt x="18" y="6"/>
                    <a:pt x="30" y="9"/>
                    <a:pt x="31" y="9"/>
                  </a:cubicBezTo>
                  <a:cubicBezTo>
                    <a:pt x="33" y="9"/>
                    <a:pt x="24" y="6"/>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4"/>
            <p:cNvSpPr/>
            <p:nvPr/>
          </p:nvSpPr>
          <p:spPr>
            <a:xfrm>
              <a:off x="2624725" y="2076875"/>
              <a:ext cx="1200" cy="325"/>
            </a:xfrm>
            <a:custGeom>
              <a:rect b="b" l="l" r="r" t="t"/>
              <a:pathLst>
                <a:path extrusionOk="0" h="13" w="48">
                  <a:moveTo>
                    <a:pt x="0" y="0"/>
                  </a:moveTo>
                  <a:cubicBezTo>
                    <a:pt x="48" y="12"/>
                    <a:pt x="48"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4"/>
            <p:cNvSpPr/>
            <p:nvPr/>
          </p:nvSpPr>
          <p:spPr>
            <a:xfrm>
              <a:off x="2625025" y="2076750"/>
              <a:ext cx="1800" cy="150"/>
            </a:xfrm>
            <a:custGeom>
              <a:rect b="b" l="l" r="r" t="t"/>
              <a:pathLst>
                <a:path extrusionOk="0" h="6" w="72">
                  <a:moveTo>
                    <a:pt x="16" y="0"/>
                  </a:moveTo>
                  <a:cubicBezTo>
                    <a:pt x="13" y="0"/>
                    <a:pt x="8" y="1"/>
                    <a:pt x="0" y="5"/>
                  </a:cubicBezTo>
                  <a:cubicBezTo>
                    <a:pt x="72" y="5"/>
                    <a:pt x="64" y="0"/>
                    <a:pt x="40" y="0"/>
                  </a:cubicBezTo>
                  <a:cubicBezTo>
                    <a:pt x="33" y="0"/>
                    <a:pt x="25" y="1"/>
                    <a:pt x="18" y="2"/>
                  </a:cubicBezTo>
                  <a:lnTo>
                    <a:pt x="18" y="2"/>
                  </a:lnTo>
                  <a:cubicBezTo>
                    <a:pt x="18" y="1"/>
                    <a:pt x="18" y="0"/>
                    <a:pt x="1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4"/>
            <p:cNvSpPr/>
            <p:nvPr/>
          </p:nvSpPr>
          <p:spPr>
            <a:xfrm>
              <a:off x="2623500" y="2077175"/>
              <a:ext cx="950" cy="150"/>
            </a:xfrm>
            <a:custGeom>
              <a:rect b="b" l="l" r="r" t="t"/>
              <a:pathLst>
                <a:path extrusionOk="0" h="6" w="38">
                  <a:moveTo>
                    <a:pt x="37" y="0"/>
                  </a:moveTo>
                  <a:cubicBezTo>
                    <a:pt x="22" y="0"/>
                    <a:pt x="0" y="6"/>
                    <a:pt x="6" y="6"/>
                  </a:cubicBezTo>
                  <a:cubicBezTo>
                    <a:pt x="8" y="6"/>
                    <a:pt x="18" y="4"/>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4"/>
            <p:cNvSpPr/>
            <p:nvPr/>
          </p:nvSpPr>
          <p:spPr>
            <a:xfrm>
              <a:off x="2623525" y="2076875"/>
              <a:ext cx="325" cy="325"/>
            </a:xfrm>
            <a:custGeom>
              <a:rect b="b" l="l" r="r" t="t"/>
              <a:pathLst>
                <a:path extrusionOk="0" h="13" w="13">
                  <a:moveTo>
                    <a:pt x="1" y="12"/>
                  </a:moveTo>
                  <a:cubicBezTo>
                    <a:pt x="1" y="12"/>
                    <a:pt x="13" y="0"/>
                    <a:pt x="1" y="12"/>
                  </a:cubicBezTo>
                  <a:cubicBezTo>
                    <a:pt x="1" y="12"/>
                    <a:pt x="13" y="12"/>
                    <a:pt x="1"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4"/>
            <p:cNvSpPr/>
            <p:nvPr/>
          </p:nvSpPr>
          <p:spPr>
            <a:xfrm>
              <a:off x="2621150" y="2077325"/>
              <a:ext cx="1500" cy="175"/>
            </a:xfrm>
            <a:custGeom>
              <a:rect b="b" l="l" r="r" t="t"/>
              <a:pathLst>
                <a:path extrusionOk="0" h="7" w="60">
                  <a:moveTo>
                    <a:pt x="24" y="1"/>
                  </a:moveTo>
                  <a:cubicBezTo>
                    <a:pt x="16" y="1"/>
                    <a:pt x="8" y="2"/>
                    <a:pt x="0" y="6"/>
                  </a:cubicBezTo>
                  <a:lnTo>
                    <a:pt x="60" y="6"/>
                  </a:lnTo>
                  <a:cubicBezTo>
                    <a:pt x="52" y="6"/>
                    <a:pt x="39"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4"/>
            <p:cNvSpPr/>
            <p:nvPr/>
          </p:nvSpPr>
          <p:spPr>
            <a:xfrm>
              <a:off x="2621450" y="2077175"/>
              <a:ext cx="1800" cy="25"/>
            </a:xfrm>
            <a:custGeom>
              <a:rect b="b" l="l" r="r" t="t"/>
              <a:pathLst>
                <a:path extrusionOk="0" h="1" w="72">
                  <a:moveTo>
                    <a:pt x="72" y="0"/>
                  </a:moveTo>
                  <a:cubicBezTo>
                    <a:pt x="60" y="0"/>
                    <a:pt x="0" y="0"/>
                    <a:pt x="72" y="0"/>
                  </a:cubicBezTo>
                  <a:cubicBezTo>
                    <a:pt x="72" y="0"/>
                    <a:pt x="60" y="0"/>
                    <a:pt x="7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4"/>
            <p:cNvSpPr/>
            <p:nvPr/>
          </p:nvSpPr>
          <p:spPr>
            <a:xfrm>
              <a:off x="2622350" y="2077175"/>
              <a:ext cx="900" cy="25"/>
            </a:xfrm>
            <a:custGeom>
              <a:rect b="b" l="l" r="r" t="t"/>
              <a:pathLst>
                <a:path extrusionOk="0" h="1" w="36">
                  <a:moveTo>
                    <a:pt x="0" y="0"/>
                  </a:moveTo>
                  <a:cubicBezTo>
                    <a:pt x="12" y="0"/>
                    <a:pt x="36"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4"/>
            <p:cNvSpPr/>
            <p:nvPr/>
          </p:nvSpPr>
          <p:spPr>
            <a:xfrm>
              <a:off x="2623625" y="2076575"/>
              <a:ext cx="225" cy="150"/>
            </a:xfrm>
            <a:custGeom>
              <a:rect b="b" l="l" r="r" t="t"/>
              <a:pathLst>
                <a:path extrusionOk="0" h="6" w="9">
                  <a:moveTo>
                    <a:pt x="9" y="1"/>
                  </a:moveTo>
                  <a:cubicBezTo>
                    <a:pt x="1" y="1"/>
                    <a:pt x="3" y="6"/>
                    <a:pt x="6" y="6"/>
                  </a:cubicBezTo>
                  <a:cubicBezTo>
                    <a:pt x="7" y="6"/>
                    <a:pt x="9" y="4"/>
                    <a:pt x="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4"/>
            <p:cNvSpPr/>
            <p:nvPr/>
          </p:nvSpPr>
          <p:spPr>
            <a:xfrm>
              <a:off x="2623525" y="2076875"/>
              <a:ext cx="325" cy="25"/>
            </a:xfrm>
            <a:custGeom>
              <a:rect b="b" l="l" r="r" t="t"/>
              <a:pathLst>
                <a:path extrusionOk="0" h="1" w="13">
                  <a:moveTo>
                    <a:pt x="13" y="0"/>
                  </a:moveTo>
                  <a:lnTo>
                    <a:pt x="1" y="0"/>
                  </a:lnTo>
                  <a:cubicBezTo>
                    <a:pt x="1" y="0"/>
                    <a:pt x="1"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4"/>
            <p:cNvSpPr/>
            <p:nvPr/>
          </p:nvSpPr>
          <p:spPr>
            <a:xfrm>
              <a:off x="2623225" y="2076275"/>
              <a:ext cx="325" cy="25"/>
            </a:xfrm>
            <a:custGeom>
              <a:rect b="b" l="l" r="r" t="t"/>
              <a:pathLst>
                <a:path extrusionOk="0" h="1" w="13">
                  <a:moveTo>
                    <a:pt x="13" y="1"/>
                  </a:moveTo>
                  <a:cubicBezTo>
                    <a:pt x="1" y="1"/>
                    <a:pt x="13"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4"/>
            <p:cNvSpPr/>
            <p:nvPr/>
          </p:nvSpPr>
          <p:spPr>
            <a:xfrm>
              <a:off x="2622925" y="2076875"/>
              <a:ext cx="625" cy="25"/>
            </a:xfrm>
            <a:custGeom>
              <a:rect b="b" l="l" r="r" t="t"/>
              <a:pathLst>
                <a:path extrusionOk="0" h="1" w="25">
                  <a:moveTo>
                    <a:pt x="25" y="0"/>
                  </a:moveTo>
                  <a:cubicBezTo>
                    <a:pt x="13" y="0"/>
                    <a:pt x="1" y="0"/>
                    <a:pt x="25" y="0"/>
                  </a:cubicBezTo>
                  <a:cubicBezTo>
                    <a:pt x="13" y="0"/>
                    <a:pt x="13"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4"/>
            <p:cNvSpPr/>
            <p:nvPr/>
          </p:nvSpPr>
          <p:spPr>
            <a:xfrm>
              <a:off x="2623825" y="2076575"/>
              <a:ext cx="625" cy="25"/>
            </a:xfrm>
            <a:custGeom>
              <a:rect b="b" l="l" r="r" t="t"/>
              <a:pathLst>
                <a:path extrusionOk="0" h="1" w="25">
                  <a:moveTo>
                    <a:pt x="24" y="1"/>
                  </a:moveTo>
                  <a:cubicBezTo>
                    <a:pt x="13" y="1"/>
                    <a:pt x="13" y="1"/>
                    <a:pt x="1" y="1"/>
                  </a:cubicBezTo>
                  <a:cubicBezTo>
                    <a:pt x="13" y="1"/>
                    <a:pt x="24"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4"/>
            <p:cNvSpPr/>
            <p:nvPr/>
          </p:nvSpPr>
          <p:spPr>
            <a:xfrm>
              <a:off x="2623825" y="2076875"/>
              <a:ext cx="325" cy="25"/>
            </a:xfrm>
            <a:custGeom>
              <a:rect b="b" l="l" r="r" t="t"/>
              <a:pathLst>
                <a:path extrusionOk="0" h="1" w="13">
                  <a:moveTo>
                    <a:pt x="1" y="0"/>
                  </a:moveTo>
                  <a:lnTo>
                    <a:pt x="1" y="0"/>
                  </a:ln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4"/>
            <p:cNvSpPr/>
            <p:nvPr/>
          </p:nvSpPr>
          <p:spPr>
            <a:xfrm>
              <a:off x="2622925" y="2076875"/>
              <a:ext cx="925" cy="25"/>
            </a:xfrm>
            <a:custGeom>
              <a:rect b="b" l="l" r="r" t="t"/>
              <a:pathLst>
                <a:path extrusionOk="0" h="1" w="37">
                  <a:moveTo>
                    <a:pt x="37" y="0"/>
                  </a:moveTo>
                  <a:cubicBezTo>
                    <a:pt x="1" y="0"/>
                    <a:pt x="25" y="0"/>
                    <a:pt x="37" y="0"/>
                  </a:cubicBezTo>
                  <a:cubicBezTo>
                    <a:pt x="37" y="0"/>
                    <a:pt x="37" y="0"/>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4"/>
            <p:cNvSpPr/>
            <p:nvPr/>
          </p:nvSpPr>
          <p:spPr>
            <a:xfrm>
              <a:off x="2618475" y="2075975"/>
              <a:ext cx="4775" cy="325"/>
            </a:xfrm>
            <a:custGeom>
              <a:rect b="b" l="l" r="r" t="t"/>
              <a:pathLst>
                <a:path extrusionOk="0" h="13" w="191">
                  <a:moveTo>
                    <a:pt x="0" y="1"/>
                  </a:moveTo>
                  <a:cubicBezTo>
                    <a:pt x="12" y="1"/>
                    <a:pt x="0" y="13"/>
                    <a:pt x="24" y="13"/>
                  </a:cubicBezTo>
                  <a:lnTo>
                    <a:pt x="84" y="13"/>
                  </a:lnTo>
                  <a:cubicBezTo>
                    <a:pt x="96" y="1"/>
                    <a:pt x="96" y="1"/>
                    <a:pt x="119" y="1"/>
                  </a:cubicBezTo>
                  <a:close/>
                  <a:moveTo>
                    <a:pt x="137" y="4"/>
                  </a:moveTo>
                  <a:cubicBezTo>
                    <a:pt x="119" y="4"/>
                    <a:pt x="101" y="7"/>
                    <a:pt x="84" y="13"/>
                  </a:cubicBezTo>
                  <a:lnTo>
                    <a:pt x="191" y="13"/>
                  </a:lnTo>
                  <a:cubicBezTo>
                    <a:pt x="173" y="7"/>
                    <a:pt x="155" y="4"/>
                    <a:pt x="137"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4"/>
            <p:cNvSpPr/>
            <p:nvPr/>
          </p:nvSpPr>
          <p:spPr>
            <a:xfrm>
              <a:off x="2623225" y="2076150"/>
              <a:ext cx="1350" cy="150"/>
            </a:xfrm>
            <a:custGeom>
              <a:rect b="b" l="l" r="r" t="t"/>
              <a:pathLst>
                <a:path extrusionOk="0" h="6" w="54">
                  <a:moveTo>
                    <a:pt x="46" y="0"/>
                  </a:moveTo>
                  <a:cubicBezTo>
                    <a:pt x="42" y="0"/>
                    <a:pt x="29" y="2"/>
                    <a:pt x="1" y="6"/>
                  </a:cubicBezTo>
                  <a:cubicBezTo>
                    <a:pt x="25" y="6"/>
                    <a:pt x="54" y="0"/>
                    <a:pt x="4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4"/>
            <p:cNvSpPr/>
            <p:nvPr/>
          </p:nvSpPr>
          <p:spPr>
            <a:xfrm>
              <a:off x="2621450" y="2076350"/>
              <a:ext cx="2400" cy="250"/>
            </a:xfrm>
            <a:custGeom>
              <a:rect b="b" l="l" r="r" t="t"/>
              <a:pathLst>
                <a:path extrusionOk="0" h="10" w="96">
                  <a:moveTo>
                    <a:pt x="66" y="1"/>
                  </a:moveTo>
                  <a:cubicBezTo>
                    <a:pt x="57" y="1"/>
                    <a:pt x="42" y="4"/>
                    <a:pt x="0" y="10"/>
                  </a:cubicBezTo>
                  <a:lnTo>
                    <a:pt x="96" y="10"/>
                  </a:lnTo>
                  <a:cubicBezTo>
                    <a:pt x="78" y="4"/>
                    <a:pt x="75" y="1"/>
                    <a:pt x="6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4"/>
            <p:cNvSpPr/>
            <p:nvPr/>
          </p:nvSpPr>
          <p:spPr>
            <a:xfrm>
              <a:off x="2619250" y="2077175"/>
              <a:ext cx="1325" cy="375"/>
            </a:xfrm>
            <a:custGeom>
              <a:rect b="b" l="l" r="r" t="t"/>
              <a:pathLst>
                <a:path extrusionOk="0" h="15" w="53">
                  <a:moveTo>
                    <a:pt x="17" y="0"/>
                  </a:moveTo>
                  <a:cubicBezTo>
                    <a:pt x="25" y="2"/>
                    <a:pt x="29" y="3"/>
                    <a:pt x="31" y="5"/>
                  </a:cubicBezTo>
                  <a:lnTo>
                    <a:pt x="31" y="5"/>
                  </a:lnTo>
                  <a:cubicBezTo>
                    <a:pt x="37" y="4"/>
                    <a:pt x="44" y="2"/>
                    <a:pt x="53" y="0"/>
                  </a:cubicBezTo>
                  <a:close/>
                  <a:moveTo>
                    <a:pt x="31" y="5"/>
                  </a:moveTo>
                  <a:cubicBezTo>
                    <a:pt x="1" y="12"/>
                    <a:pt x="0" y="14"/>
                    <a:pt x="7" y="14"/>
                  </a:cubicBezTo>
                  <a:cubicBezTo>
                    <a:pt x="16" y="14"/>
                    <a:pt x="37" y="10"/>
                    <a:pt x="31" y="5"/>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4"/>
            <p:cNvSpPr/>
            <p:nvPr/>
          </p:nvSpPr>
          <p:spPr>
            <a:xfrm>
              <a:off x="2621450" y="2077175"/>
              <a:ext cx="325" cy="25"/>
            </a:xfrm>
            <a:custGeom>
              <a:rect b="b" l="l" r="r" t="t"/>
              <a:pathLst>
                <a:path extrusionOk="0" h="1" w="13">
                  <a:moveTo>
                    <a:pt x="0" y="0"/>
                  </a:moveTo>
                  <a:cubicBezTo>
                    <a:pt x="12" y="0"/>
                    <a:pt x="12" y="0"/>
                    <a:pt x="12" y="0"/>
                  </a:cubicBezTo>
                  <a:cubicBezTo>
                    <a:pt x="12"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4"/>
            <p:cNvSpPr/>
            <p:nvPr/>
          </p:nvSpPr>
          <p:spPr>
            <a:xfrm>
              <a:off x="2619950" y="2076875"/>
              <a:ext cx="1525" cy="25"/>
            </a:xfrm>
            <a:custGeom>
              <a:rect b="b" l="l" r="r" t="t"/>
              <a:pathLst>
                <a:path extrusionOk="0" h="1" w="61">
                  <a:moveTo>
                    <a:pt x="60" y="0"/>
                  </a:moveTo>
                  <a:cubicBezTo>
                    <a:pt x="13" y="0"/>
                    <a:pt x="1" y="0"/>
                    <a:pt x="60" y="0"/>
                  </a:cubicBezTo>
                  <a:cubicBezTo>
                    <a:pt x="60" y="0"/>
                    <a:pt x="48"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4"/>
            <p:cNvSpPr/>
            <p:nvPr/>
          </p:nvSpPr>
          <p:spPr>
            <a:xfrm>
              <a:off x="2623225" y="2076150"/>
              <a:ext cx="1450" cy="150"/>
            </a:xfrm>
            <a:custGeom>
              <a:rect b="b" l="l" r="r" t="t"/>
              <a:pathLst>
                <a:path extrusionOk="0" h="6" w="58">
                  <a:moveTo>
                    <a:pt x="54" y="0"/>
                  </a:moveTo>
                  <a:cubicBezTo>
                    <a:pt x="46" y="0"/>
                    <a:pt x="1" y="6"/>
                    <a:pt x="25" y="6"/>
                  </a:cubicBezTo>
                  <a:cubicBezTo>
                    <a:pt x="52" y="2"/>
                    <a:pt x="58" y="0"/>
                    <a:pt x="5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4"/>
            <p:cNvSpPr/>
            <p:nvPr/>
          </p:nvSpPr>
          <p:spPr>
            <a:xfrm>
              <a:off x="2623825" y="2075975"/>
              <a:ext cx="925" cy="25"/>
            </a:xfrm>
            <a:custGeom>
              <a:rect b="b" l="l" r="r" t="t"/>
              <a:pathLst>
                <a:path extrusionOk="0" h="1" w="37">
                  <a:moveTo>
                    <a:pt x="1" y="1"/>
                  </a:moveTo>
                  <a:cubicBezTo>
                    <a:pt x="36" y="1"/>
                    <a:pt x="36"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4"/>
            <p:cNvSpPr/>
            <p:nvPr/>
          </p:nvSpPr>
          <p:spPr>
            <a:xfrm>
              <a:off x="2623825" y="2071600"/>
              <a:ext cx="1150" cy="250"/>
            </a:xfrm>
            <a:custGeom>
              <a:rect b="b" l="l" r="r" t="t"/>
              <a:pathLst>
                <a:path extrusionOk="0" h="10" w="46">
                  <a:moveTo>
                    <a:pt x="10" y="0"/>
                  </a:moveTo>
                  <a:cubicBezTo>
                    <a:pt x="7" y="0"/>
                    <a:pt x="1" y="3"/>
                    <a:pt x="1" y="9"/>
                  </a:cubicBezTo>
                  <a:cubicBezTo>
                    <a:pt x="42" y="3"/>
                    <a:pt x="45" y="0"/>
                    <a:pt x="36" y="0"/>
                  </a:cubicBezTo>
                  <a:cubicBezTo>
                    <a:pt x="30" y="0"/>
                    <a:pt x="16" y="2"/>
                    <a:pt x="7" y="5"/>
                  </a:cubicBezTo>
                  <a:lnTo>
                    <a:pt x="7" y="5"/>
                  </a:lnTo>
                  <a:cubicBezTo>
                    <a:pt x="12" y="2"/>
                    <a:pt x="12" y="0"/>
                    <a:pt x="1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4"/>
            <p:cNvSpPr/>
            <p:nvPr/>
          </p:nvSpPr>
          <p:spPr>
            <a:xfrm>
              <a:off x="2618475" y="2068700"/>
              <a:ext cx="1500" cy="150"/>
            </a:xfrm>
            <a:custGeom>
              <a:rect b="b" l="l" r="r" t="t"/>
              <a:pathLst>
                <a:path extrusionOk="0" h="6" w="60">
                  <a:moveTo>
                    <a:pt x="12" y="1"/>
                  </a:moveTo>
                  <a:cubicBezTo>
                    <a:pt x="4" y="1"/>
                    <a:pt x="0" y="2"/>
                    <a:pt x="12" y="6"/>
                  </a:cubicBezTo>
                  <a:cubicBezTo>
                    <a:pt x="60" y="6"/>
                    <a:pt x="28"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4"/>
            <p:cNvSpPr/>
            <p:nvPr/>
          </p:nvSpPr>
          <p:spPr>
            <a:xfrm>
              <a:off x="2612825" y="2064375"/>
              <a:ext cx="900" cy="325"/>
            </a:xfrm>
            <a:custGeom>
              <a:rect b="b" l="l" r="r" t="t"/>
              <a:pathLst>
                <a:path extrusionOk="0" h="13" w="36">
                  <a:moveTo>
                    <a:pt x="0" y="0"/>
                  </a:moveTo>
                  <a:cubicBezTo>
                    <a:pt x="0" y="12"/>
                    <a:pt x="24" y="12"/>
                    <a:pt x="36" y="12"/>
                  </a:cubicBezTo>
                  <a:lnTo>
                    <a:pt x="0"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4"/>
            <p:cNvSpPr/>
            <p:nvPr/>
          </p:nvSpPr>
          <p:spPr>
            <a:xfrm>
              <a:off x="2622925" y="2073900"/>
              <a:ext cx="1225" cy="325"/>
            </a:xfrm>
            <a:custGeom>
              <a:rect b="b" l="l" r="r" t="t"/>
              <a:pathLst>
                <a:path extrusionOk="0" h="13" w="49">
                  <a:moveTo>
                    <a:pt x="49" y="0"/>
                  </a:moveTo>
                  <a:cubicBezTo>
                    <a:pt x="25" y="12"/>
                    <a:pt x="1" y="12"/>
                    <a:pt x="25" y="12"/>
                  </a:cubicBezTo>
                  <a:cubicBezTo>
                    <a:pt x="37" y="12"/>
                    <a:pt x="37" y="12"/>
                    <a:pt x="4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4"/>
            <p:cNvSpPr/>
            <p:nvPr/>
          </p:nvSpPr>
          <p:spPr>
            <a:xfrm>
              <a:off x="2624025" y="2073900"/>
              <a:ext cx="525" cy="150"/>
            </a:xfrm>
            <a:custGeom>
              <a:rect b="b" l="l" r="r" t="t"/>
              <a:pathLst>
                <a:path extrusionOk="0" h="6" w="21">
                  <a:moveTo>
                    <a:pt x="5" y="0"/>
                  </a:moveTo>
                  <a:cubicBezTo>
                    <a:pt x="1" y="4"/>
                    <a:pt x="2" y="6"/>
                    <a:pt x="5" y="6"/>
                  </a:cubicBezTo>
                  <a:cubicBezTo>
                    <a:pt x="10" y="6"/>
                    <a:pt x="20" y="0"/>
                    <a:pt x="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4"/>
            <p:cNvSpPr/>
            <p:nvPr/>
          </p:nvSpPr>
          <p:spPr>
            <a:xfrm>
              <a:off x="2618775" y="2073600"/>
              <a:ext cx="25" cy="25"/>
            </a:xfrm>
            <a:custGeom>
              <a:rect b="b" l="l" r="r" t="t"/>
              <a:pathLst>
                <a:path extrusionOk="0" h="1" w="1">
                  <a:moveTo>
                    <a:pt x="0" y="0"/>
                  </a:moveTo>
                  <a:lnTo>
                    <a:pt x="0" y="0"/>
                  </a:ln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4"/>
            <p:cNvSpPr/>
            <p:nvPr/>
          </p:nvSpPr>
          <p:spPr>
            <a:xfrm>
              <a:off x="2624125" y="2075375"/>
              <a:ext cx="325" cy="25"/>
            </a:xfrm>
            <a:custGeom>
              <a:rect b="b" l="l" r="r" t="t"/>
              <a:pathLst>
                <a:path extrusionOk="0" h="1" w="13">
                  <a:moveTo>
                    <a:pt x="1" y="1"/>
                  </a:moveTo>
                  <a:cubicBezTo>
                    <a:pt x="1" y="1"/>
                    <a:pt x="1" y="1"/>
                    <a:pt x="1" y="1"/>
                  </a:cubicBezTo>
                  <a:cubicBezTo>
                    <a:pt x="1" y="1"/>
                    <a:pt x="12"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4"/>
            <p:cNvSpPr/>
            <p:nvPr/>
          </p:nvSpPr>
          <p:spPr>
            <a:xfrm>
              <a:off x="2623925" y="2075250"/>
              <a:ext cx="225" cy="150"/>
            </a:xfrm>
            <a:custGeom>
              <a:rect b="b" l="l" r="r" t="t"/>
              <a:pathLst>
                <a:path extrusionOk="0" h="6" w="9">
                  <a:moveTo>
                    <a:pt x="6" y="1"/>
                  </a:moveTo>
                  <a:cubicBezTo>
                    <a:pt x="3" y="1"/>
                    <a:pt x="1" y="6"/>
                    <a:pt x="9" y="6"/>
                  </a:cubicBezTo>
                  <a:cubicBezTo>
                    <a:pt x="9" y="2"/>
                    <a:pt x="7" y="1"/>
                    <a:pt x="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4"/>
            <p:cNvSpPr/>
            <p:nvPr/>
          </p:nvSpPr>
          <p:spPr>
            <a:xfrm>
              <a:off x="2616375" y="2062000"/>
              <a:ext cx="325" cy="25"/>
            </a:xfrm>
            <a:custGeom>
              <a:rect b="b" l="l" r="r" t="t"/>
              <a:pathLst>
                <a:path extrusionOk="0" h="1" w="13">
                  <a:moveTo>
                    <a:pt x="13" y="0"/>
                  </a:moveTo>
                  <a:cubicBezTo>
                    <a:pt x="13" y="0"/>
                    <a:pt x="13" y="0"/>
                    <a:pt x="13" y="0"/>
                  </a:cubicBezTo>
                  <a:cubicBezTo>
                    <a:pt x="1" y="0"/>
                    <a:pt x="1"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4"/>
            <p:cNvSpPr/>
            <p:nvPr/>
          </p:nvSpPr>
          <p:spPr>
            <a:xfrm>
              <a:off x="2615200" y="2070625"/>
              <a:ext cx="325" cy="25"/>
            </a:xfrm>
            <a:custGeom>
              <a:rect b="b" l="l" r="r" t="t"/>
              <a:pathLst>
                <a:path extrusionOk="0" h="1" w="13">
                  <a:moveTo>
                    <a:pt x="0" y="0"/>
                  </a:moveTo>
                  <a:cubicBezTo>
                    <a:pt x="0"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4"/>
            <p:cNvSpPr/>
            <p:nvPr/>
          </p:nvSpPr>
          <p:spPr>
            <a:xfrm>
              <a:off x="2614600" y="2070625"/>
              <a:ext cx="3000" cy="25"/>
            </a:xfrm>
            <a:custGeom>
              <a:rect b="b" l="l" r="r" t="t"/>
              <a:pathLst>
                <a:path extrusionOk="0" h="1" w="120">
                  <a:moveTo>
                    <a:pt x="1" y="0"/>
                  </a:moveTo>
                  <a:cubicBezTo>
                    <a:pt x="36" y="0"/>
                    <a:pt x="72" y="0"/>
                    <a:pt x="120" y="0"/>
                  </a:cubicBezTo>
                  <a:cubicBezTo>
                    <a:pt x="84" y="0"/>
                    <a:pt x="36"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4"/>
            <p:cNvSpPr/>
            <p:nvPr/>
          </p:nvSpPr>
          <p:spPr>
            <a:xfrm>
              <a:off x="2613400" y="2064675"/>
              <a:ext cx="625" cy="25"/>
            </a:xfrm>
            <a:custGeom>
              <a:rect b="b" l="l" r="r" t="t"/>
              <a:pathLst>
                <a:path extrusionOk="0" h="1" w="25">
                  <a:moveTo>
                    <a:pt x="13" y="0"/>
                  </a:moveTo>
                  <a:cubicBezTo>
                    <a:pt x="25" y="0"/>
                    <a:pt x="1"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4"/>
            <p:cNvSpPr/>
            <p:nvPr/>
          </p:nvSpPr>
          <p:spPr>
            <a:xfrm>
              <a:off x="2624125" y="2075375"/>
              <a:ext cx="325" cy="325"/>
            </a:xfrm>
            <a:custGeom>
              <a:rect b="b" l="l" r="r" t="t"/>
              <a:pathLst>
                <a:path extrusionOk="0" h="13" w="13">
                  <a:moveTo>
                    <a:pt x="12" y="13"/>
                  </a:moveTo>
                  <a:cubicBezTo>
                    <a:pt x="1" y="1"/>
                    <a:pt x="12" y="13"/>
                    <a:pt x="12" y="13"/>
                  </a:cubicBezTo>
                  <a:cubicBezTo>
                    <a:pt x="12" y="13"/>
                    <a:pt x="12" y="13"/>
                    <a:pt x="12"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4"/>
            <p:cNvSpPr/>
            <p:nvPr/>
          </p:nvSpPr>
          <p:spPr>
            <a:xfrm>
              <a:off x="2619075" y="2076150"/>
              <a:ext cx="400" cy="150"/>
            </a:xfrm>
            <a:custGeom>
              <a:rect b="b" l="l" r="r" t="t"/>
              <a:pathLst>
                <a:path extrusionOk="0" h="6" w="16">
                  <a:moveTo>
                    <a:pt x="13" y="0"/>
                  </a:moveTo>
                  <a:cubicBezTo>
                    <a:pt x="12" y="0"/>
                    <a:pt x="8" y="2"/>
                    <a:pt x="0" y="6"/>
                  </a:cubicBezTo>
                  <a:cubicBezTo>
                    <a:pt x="8" y="6"/>
                    <a:pt x="16"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4"/>
            <p:cNvSpPr/>
            <p:nvPr/>
          </p:nvSpPr>
          <p:spPr>
            <a:xfrm>
              <a:off x="2620450" y="2075675"/>
              <a:ext cx="1525" cy="175"/>
            </a:xfrm>
            <a:custGeom>
              <a:rect b="b" l="l" r="r" t="t"/>
              <a:pathLst>
                <a:path extrusionOk="0" h="7" w="61">
                  <a:moveTo>
                    <a:pt x="40" y="1"/>
                  </a:moveTo>
                  <a:cubicBezTo>
                    <a:pt x="1" y="1"/>
                    <a:pt x="40" y="6"/>
                    <a:pt x="54" y="6"/>
                  </a:cubicBezTo>
                  <a:cubicBezTo>
                    <a:pt x="60" y="6"/>
                    <a:pt x="60" y="5"/>
                    <a:pt x="4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4"/>
            <p:cNvSpPr/>
            <p:nvPr/>
          </p:nvSpPr>
          <p:spPr>
            <a:xfrm>
              <a:off x="2621150" y="2075975"/>
              <a:ext cx="625" cy="25"/>
            </a:xfrm>
            <a:custGeom>
              <a:rect b="b" l="l" r="r" t="t"/>
              <a:pathLst>
                <a:path extrusionOk="0" h="1" w="25">
                  <a:moveTo>
                    <a:pt x="0" y="1"/>
                  </a:moveTo>
                  <a:cubicBezTo>
                    <a:pt x="24" y="1"/>
                    <a:pt x="12"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4"/>
            <p:cNvSpPr/>
            <p:nvPr/>
          </p:nvSpPr>
          <p:spPr>
            <a:xfrm>
              <a:off x="2622925" y="2075075"/>
              <a:ext cx="2425" cy="25"/>
            </a:xfrm>
            <a:custGeom>
              <a:rect b="b" l="l" r="r" t="t"/>
              <a:pathLst>
                <a:path extrusionOk="0" h="1" w="97">
                  <a:moveTo>
                    <a:pt x="25" y="1"/>
                  </a:moveTo>
                  <a:cubicBezTo>
                    <a:pt x="13" y="1"/>
                    <a:pt x="60" y="1"/>
                    <a:pt x="49" y="1"/>
                  </a:cubicBezTo>
                  <a:cubicBezTo>
                    <a:pt x="96" y="1"/>
                    <a:pt x="1"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4"/>
            <p:cNvSpPr/>
            <p:nvPr/>
          </p:nvSpPr>
          <p:spPr>
            <a:xfrm>
              <a:off x="2619075" y="2075675"/>
              <a:ext cx="1200" cy="25"/>
            </a:xfrm>
            <a:custGeom>
              <a:rect b="b" l="l" r="r" t="t"/>
              <a:pathLst>
                <a:path extrusionOk="0" h="1" w="48">
                  <a:moveTo>
                    <a:pt x="0" y="1"/>
                  </a:moveTo>
                  <a:cubicBezTo>
                    <a:pt x="48" y="1"/>
                    <a:pt x="36"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4"/>
            <p:cNvSpPr/>
            <p:nvPr/>
          </p:nvSpPr>
          <p:spPr>
            <a:xfrm>
              <a:off x="2619375" y="2075375"/>
              <a:ext cx="600" cy="25"/>
            </a:xfrm>
            <a:custGeom>
              <a:rect b="b" l="l" r="r" t="t"/>
              <a:pathLst>
                <a:path extrusionOk="0" h="1" w="24">
                  <a:moveTo>
                    <a:pt x="0" y="1"/>
                  </a:moveTo>
                  <a:cubicBezTo>
                    <a:pt x="24" y="1"/>
                    <a:pt x="12" y="1"/>
                    <a:pt x="0" y="1"/>
                  </a:cubicBezTo>
                  <a:cubicBezTo>
                    <a:pt x="12"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4"/>
            <p:cNvSpPr/>
            <p:nvPr/>
          </p:nvSpPr>
          <p:spPr>
            <a:xfrm>
              <a:off x="2618775" y="2075375"/>
              <a:ext cx="600" cy="325"/>
            </a:xfrm>
            <a:custGeom>
              <a:rect b="b" l="l" r="r" t="t"/>
              <a:pathLst>
                <a:path extrusionOk="0" h="13" w="24">
                  <a:moveTo>
                    <a:pt x="0" y="13"/>
                  </a:moveTo>
                  <a:cubicBezTo>
                    <a:pt x="0" y="13"/>
                    <a:pt x="24" y="1"/>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4"/>
            <p:cNvSpPr/>
            <p:nvPr/>
          </p:nvSpPr>
          <p:spPr>
            <a:xfrm>
              <a:off x="2619075" y="2074050"/>
              <a:ext cx="700" cy="175"/>
            </a:xfrm>
            <a:custGeom>
              <a:rect b="b" l="l" r="r" t="t"/>
              <a:pathLst>
                <a:path extrusionOk="0" h="7" w="28">
                  <a:moveTo>
                    <a:pt x="21" y="1"/>
                  </a:moveTo>
                  <a:cubicBezTo>
                    <a:pt x="13" y="1"/>
                    <a:pt x="0" y="6"/>
                    <a:pt x="24" y="6"/>
                  </a:cubicBezTo>
                  <a:cubicBezTo>
                    <a:pt x="28" y="2"/>
                    <a:pt x="25" y="1"/>
                    <a:pt x="2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4"/>
            <p:cNvSpPr/>
            <p:nvPr/>
          </p:nvSpPr>
          <p:spPr>
            <a:xfrm>
              <a:off x="2616975" y="2074500"/>
              <a:ext cx="1225" cy="150"/>
            </a:xfrm>
            <a:custGeom>
              <a:rect b="b" l="l" r="r" t="t"/>
              <a:pathLst>
                <a:path extrusionOk="0" h="6" w="49">
                  <a:moveTo>
                    <a:pt x="48" y="0"/>
                  </a:moveTo>
                  <a:cubicBezTo>
                    <a:pt x="17" y="0"/>
                    <a:pt x="1" y="5"/>
                    <a:pt x="11" y="5"/>
                  </a:cubicBezTo>
                  <a:cubicBezTo>
                    <a:pt x="17" y="5"/>
                    <a:pt x="29" y="4"/>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4"/>
            <p:cNvSpPr/>
            <p:nvPr/>
          </p:nvSpPr>
          <p:spPr>
            <a:xfrm>
              <a:off x="2616100" y="2074200"/>
              <a:ext cx="900" cy="325"/>
            </a:xfrm>
            <a:custGeom>
              <a:rect b="b" l="l" r="r" t="t"/>
              <a:pathLst>
                <a:path extrusionOk="0" h="13" w="36">
                  <a:moveTo>
                    <a:pt x="0" y="0"/>
                  </a:moveTo>
                  <a:lnTo>
                    <a:pt x="0" y="0"/>
                  </a:lnTo>
                  <a:cubicBezTo>
                    <a:pt x="12" y="12"/>
                    <a:pt x="24" y="12"/>
                    <a:pt x="36" y="12"/>
                  </a:cubicBezTo>
                  <a:cubicBezTo>
                    <a:pt x="24" y="12"/>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4"/>
            <p:cNvSpPr/>
            <p:nvPr/>
          </p:nvSpPr>
          <p:spPr>
            <a:xfrm>
              <a:off x="2618475" y="2073000"/>
              <a:ext cx="2100" cy="25"/>
            </a:xfrm>
            <a:custGeom>
              <a:rect b="b" l="l" r="r" t="t"/>
              <a:pathLst>
                <a:path extrusionOk="0" h="1" w="84">
                  <a:moveTo>
                    <a:pt x="0" y="1"/>
                  </a:moveTo>
                  <a:cubicBezTo>
                    <a:pt x="24" y="1"/>
                    <a:pt x="60" y="1"/>
                    <a:pt x="84" y="1"/>
                  </a:cubicBezTo>
                  <a:cubicBezTo>
                    <a:pt x="60" y="1"/>
                    <a:pt x="24"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4"/>
            <p:cNvSpPr/>
            <p:nvPr/>
          </p:nvSpPr>
          <p:spPr>
            <a:xfrm>
              <a:off x="2614000" y="2071525"/>
              <a:ext cx="1525" cy="150"/>
            </a:xfrm>
            <a:custGeom>
              <a:rect b="b" l="l" r="r" t="t"/>
              <a:pathLst>
                <a:path extrusionOk="0" h="6" w="61">
                  <a:moveTo>
                    <a:pt x="1" y="0"/>
                  </a:moveTo>
                  <a:cubicBezTo>
                    <a:pt x="1" y="0"/>
                    <a:pt x="27" y="5"/>
                    <a:pt x="45" y="5"/>
                  </a:cubicBezTo>
                  <a:cubicBezTo>
                    <a:pt x="54" y="5"/>
                    <a:pt x="60" y="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4"/>
            <p:cNvSpPr/>
            <p:nvPr/>
          </p:nvSpPr>
          <p:spPr>
            <a:xfrm>
              <a:off x="2622625" y="2056925"/>
              <a:ext cx="1525" cy="25"/>
            </a:xfrm>
            <a:custGeom>
              <a:rect b="b" l="l" r="r" t="t"/>
              <a:pathLst>
                <a:path extrusionOk="0" h="1" w="61">
                  <a:moveTo>
                    <a:pt x="61" y="1"/>
                  </a:moveTo>
                  <a:cubicBezTo>
                    <a:pt x="1" y="1"/>
                    <a:pt x="49" y="1"/>
                    <a:pt x="6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4"/>
            <p:cNvSpPr/>
            <p:nvPr/>
          </p:nvSpPr>
          <p:spPr>
            <a:xfrm>
              <a:off x="2622050" y="2056925"/>
              <a:ext cx="1500" cy="25"/>
            </a:xfrm>
            <a:custGeom>
              <a:rect b="b" l="l" r="r" t="t"/>
              <a:pathLst>
                <a:path extrusionOk="0" h="1" w="60">
                  <a:moveTo>
                    <a:pt x="60" y="1"/>
                  </a:moveTo>
                  <a:cubicBezTo>
                    <a:pt x="0" y="1"/>
                    <a:pt x="0"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4"/>
            <p:cNvSpPr/>
            <p:nvPr/>
          </p:nvSpPr>
          <p:spPr>
            <a:xfrm>
              <a:off x="2612525" y="2067050"/>
              <a:ext cx="1500" cy="25"/>
            </a:xfrm>
            <a:custGeom>
              <a:rect b="b" l="l" r="r" t="t"/>
              <a:pathLst>
                <a:path extrusionOk="0" h="1" w="60">
                  <a:moveTo>
                    <a:pt x="0" y="1"/>
                  </a:moveTo>
                  <a:cubicBezTo>
                    <a:pt x="12" y="1"/>
                    <a:pt x="6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4"/>
            <p:cNvSpPr/>
            <p:nvPr/>
          </p:nvSpPr>
          <p:spPr>
            <a:xfrm>
              <a:off x="2613400" y="2065850"/>
              <a:ext cx="1225" cy="325"/>
            </a:xfrm>
            <a:custGeom>
              <a:rect b="b" l="l" r="r" t="t"/>
              <a:pathLst>
                <a:path extrusionOk="0" h="13" w="49">
                  <a:moveTo>
                    <a:pt x="1" y="13"/>
                  </a:moveTo>
                  <a:cubicBezTo>
                    <a:pt x="49" y="1"/>
                    <a:pt x="49"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4"/>
            <p:cNvSpPr/>
            <p:nvPr/>
          </p:nvSpPr>
          <p:spPr>
            <a:xfrm>
              <a:off x="2611925" y="2065275"/>
              <a:ext cx="1500" cy="25"/>
            </a:xfrm>
            <a:custGeom>
              <a:rect b="b" l="l" r="r" t="t"/>
              <a:pathLst>
                <a:path extrusionOk="0" h="1" w="60">
                  <a:moveTo>
                    <a:pt x="0" y="0"/>
                  </a:moveTo>
                  <a:cubicBezTo>
                    <a:pt x="0" y="0"/>
                    <a:pt x="12" y="0"/>
                    <a:pt x="12" y="0"/>
                  </a:cubicBezTo>
                  <a:cubicBezTo>
                    <a:pt x="0" y="0"/>
                    <a:pt x="6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4"/>
            <p:cNvSpPr/>
            <p:nvPr/>
          </p:nvSpPr>
          <p:spPr>
            <a:xfrm>
              <a:off x="2649725" y="2079250"/>
              <a:ext cx="925" cy="25"/>
            </a:xfrm>
            <a:custGeom>
              <a:rect b="b" l="l" r="r" t="t"/>
              <a:pathLst>
                <a:path extrusionOk="0" h="1" w="37">
                  <a:moveTo>
                    <a:pt x="0" y="1"/>
                  </a:moveTo>
                  <a:cubicBezTo>
                    <a:pt x="0" y="1"/>
                    <a:pt x="36" y="1"/>
                    <a:pt x="36" y="1"/>
                  </a:cubicBezTo>
                  <a:cubicBezTo>
                    <a:pt x="36"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4"/>
            <p:cNvSpPr/>
            <p:nvPr/>
          </p:nvSpPr>
          <p:spPr>
            <a:xfrm>
              <a:off x="2647650" y="2078650"/>
              <a:ext cx="900" cy="25"/>
            </a:xfrm>
            <a:custGeom>
              <a:rect b="b" l="l" r="r" t="t"/>
              <a:pathLst>
                <a:path extrusionOk="0" h="1" w="36">
                  <a:moveTo>
                    <a:pt x="36" y="1"/>
                  </a:moveTo>
                  <a:cubicBezTo>
                    <a:pt x="0" y="1"/>
                    <a:pt x="0"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4"/>
            <p:cNvSpPr/>
            <p:nvPr/>
          </p:nvSpPr>
          <p:spPr>
            <a:xfrm>
              <a:off x="2647375" y="2078075"/>
              <a:ext cx="1150" cy="225"/>
            </a:xfrm>
            <a:custGeom>
              <a:rect b="b" l="l" r="r" t="t"/>
              <a:pathLst>
                <a:path extrusionOk="0" h="9" w="46">
                  <a:moveTo>
                    <a:pt x="35" y="0"/>
                  </a:moveTo>
                  <a:cubicBezTo>
                    <a:pt x="35" y="0"/>
                    <a:pt x="35" y="0"/>
                    <a:pt x="35" y="0"/>
                  </a:cubicBezTo>
                  <a:lnTo>
                    <a:pt x="35" y="0"/>
                  </a:lnTo>
                  <a:cubicBezTo>
                    <a:pt x="25" y="2"/>
                    <a:pt x="19" y="3"/>
                    <a:pt x="16" y="4"/>
                  </a:cubicBezTo>
                  <a:lnTo>
                    <a:pt x="16" y="4"/>
                  </a:lnTo>
                  <a:cubicBezTo>
                    <a:pt x="3" y="7"/>
                    <a:pt x="0" y="9"/>
                    <a:pt x="4" y="9"/>
                  </a:cubicBezTo>
                  <a:cubicBezTo>
                    <a:pt x="7" y="9"/>
                    <a:pt x="16" y="7"/>
                    <a:pt x="26" y="4"/>
                  </a:cubicBezTo>
                  <a:lnTo>
                    <a:pt x="26" y="4"/>
                  </a:lnTo>
                  <a:cubicBezTo>
                    <a:pt x="36" y="2"/>
                    <a:pt x="45" y="0"/>
                    <a:pt x="3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4"/>
            <p:cNvSpPr/>
            <p:nvPr/>
          </p:nvSpPr>
          <p:spPr>
            <a:xfrm>
              <a:off x="2650625" y="2078075"/>
              <a:ext cx="325" cy="25"/>
            </a:xfrm>
            <a:custGeom>
              <a:rect b="b" l="l" r="r" t="t"/>
              <a:pathLst>
                <a:path extrusionOk="0" h="1" w="13">
                  <a:moveTo>
                    <a:pt x="12" y="0"/>
                  </a:moveTo>
                  <a:cubicBezTo>
                    <a:pt x="12" y="0"/>
                    <a:pt x="0" y="0"/>
                    <a:pt x="12" y="0"/>
                  </a:cubicBezTo>
                  <a:cubicBezTo>
                    <a:pt x="12" y="0"/>
                    <a:pt x="12"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4"/>
            <p:cNvSpPr/>
            <p:nvPr/>
          </p:nvSpPr>
          <p:spPr>
            <a:xfrm>
              <a:off x="2650925" y="2078075"/>
              <a:ext cx="600" cy="25"/>
            </a:xfrm>
            <a:custGeom>
              <a:rect b="b" l="l" r="r" t="t"/>
              <a:pathLst>
                <a:path extrusionOk="0" h="1" w="24">
                  <a:moveTo>
                    <a:pt x="0" y="0"/>
                  </a:moveTo>
                  <a:cubicBezTo>
                    <a:pt x="0" y="0"/>
                    <a:pt x="24"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4"/>
            <p:cNvSpPr/>
            <p:nvPr/>
          </p:nvSpPr>
          <p:spPr>
            <a:xfrm>
              <a:off x="2650625" y="2077625"/>
              <a:ext cx="1350" cy="175"/>
            </a:xfrm>
            <a:custGeom>
              <a:rect b="b" l="l" r="r" t="t"/>
              <a:pathLst>
                <a:path extrusionOk="0" h="7" w="54">
                  <a:moveTo>
                    <a:pt x="48" y="1"/>
                  </a:moveTo>
                  <a:cubicBezTo>
                    <a:pt x="45" y="1"/>
                    <a:pt x="32" y="2"/>
                    <a:pt x="0" y="6"/>
                  </a:cubicBezTo>
                  <a:cubicBezTo>
                    <a:pt x="16" y="6"/>
                    <a:pt x="53"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4"/>
            <p:cNvSpPr/>
            <p:nvPr/>
          </p:nvSpPr>
          <p:spPr>
            <a:xfrm>
              <a:off x="2649725" y="2077775"/>
              <a:ext cx="325" cy="25"/>
            </a:xfrm>
            <a:custGeom>
              <a:rect b="b" l="l" r="r" t="t"/>
              <a:pathLst>
                <a:path extrusionOk="0" h="1" w="13">
                  <a:moveTo>
                    <a:pt x="0" y="0"/>
                  </a:moveTo>
                  <a:lnTo>
                    <a:pt x="12" y="0"/>
                  </a:lnTo>
                  <a:cubicBezTo>
                    <a:pt x="12"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4"/>
            <p:cNvSpPr/>
            <p:nvPr/>
          </p:nvSpPr>
          <p:spPr>
            <a:xfrm>
              <a:off x="2648825" y="2077775"/>
              <a:ext cx="2125" cy="25"/>
            </a:xfrm>
            <a:custGeom>
              <a:rect b="b" l="l" r="r" t="t"/>
              <a:pathLst>
                <a:path extrusionOk="0" h="1" w="85">
                  <a:moveTo>
                    <a:pt x="48" y="0"/>
                  </a:moveTo>
                  <a:cubicBezTo>
                    <a:pt x="84" y="0"/>
                    <a:pt x="1" y="0"/>
                    <a:pt x="48" y="0"/>
                  </a:cubicBezTo>
                  <a:cubicBezTo>
                    <a:pt x="36" y="0"/>
                    <a:pt x="13"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4"/>
            <p:cNvSpPr/>
            <p:nvPr/>
          </p:nvSpPr>
          <p:spPr>
            <a:xfrm>
              <a:off x="2649125" y="2077775"/>
              <a:ext cx="1075" cy="250"/>
            </a:xfrm>
            <a:custGeom>
              <a:rect b="b" l="l" r="r" t="t"/>
              <a:pathLst>
                <a:path extrusionOk="0" h="10" w="43">
                  <a:moveTo>
                    <a:pt x="1" y="0"/>
                  </a:moveTo>
                  <a:cubicBezTo>
                    <a:pt x="7" y="6"/>
                    <a:pt x="18" y="9"/>
                    <a:pt x="27" y="9"/>
                  </a:cubicBezTo>
                  <a:cubicBezTo>
                    <a:pt x="36" y="9"/>
                    <a:pt x="42" y="6"/>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4"/>
            <p:cNvSpPr/>
            <p:nvPr/>
          </p:nvSpPr>
          <p:spPr>
            <a:xfrm>
              <a:off x="2646250" y="2078075"/>
              <a:ext cx="725" cy="275"/>
            </a:xfrm>
            <a:custGeom>
              <a:rect b="b" l="l" r="r" t="t"/>
              <a:pathLst>
                <a:path extrusionOk="0" h="11" w="29">
                  <a:moveTo>
                    <a:pt x="20" y="0"/>
                  </a:moveTo>
                  <a:cubicBezTo>
                    <a:pt x="5" y="8"/>
                    <a:pt x="1" y="11"/>
                    <a:pt x="2" y="11"/>
                  </a:cubicBezTo>
                  <a:cubicBezTo>
                    <a:pt x="5" y="11"/>
                    <a:pt x="28" y="0"/>
                    <a:pt x="2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4"/>
            <p:cNvSpPr/>
            <p:nvPr/>
          </p:nvSpPr>
          <p:spPr>
            <a:xfrm>
              <a:off x="2650050" y="2077175"/>
              <a:ext cx="1475" cy="150"/>
            </a:xfrm>
            <a:custGeom>
              <a:rect b="b" l="l" r="r" t="t"/>
              <a:pathLst>
                <a:path extrusionOk="0" h="6" w="59">
                  <a:moveTo>
                    <a:pt x="59" y="0"/>
                  </a:moveTo>
                  <a:cubicBezTo>
                    <a:pt x="43" y="0"/>
                    <a:pt x="1" y="6"/>
                    <a:pt x="6" y="6"/>
                  </a:cubicBezTo>
                  <a:cubicBezTo>
                    <a:pt x="9" y="6"/>
                    <a:pt x="23" y="4"/>
                    <a:pt x="5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4"/>
            <p:cNvSpPr/>
            <p:nvPr/>
          </p:nvSpPr>
          <p:spPr>
            <a:xfrm>
              <a:off x="2649725" y="2077175"/>
              <a:ext cx="625" cy="25"/>
            </a:xfrm>
            <a:custGeom>
              <a:rect b="b" l="l" r="r" t="t"/>
              <a:pathLst>
                <a:path extrusionOk="0" h="1" w="25">
                  <a:moveTo>
                    <a:pt x="24" y="0"/>
                  </a:moveTo>
                  <a:lnTo>
                    <a:pt x="0" y="0"/>
                  </a:lnTo>
                  <a:cubicBezTo>
                    <a:pt x="0"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4"/>
            <p:cNvSpPr/>
            <p:nvPr/>
          </p:nvSpPr>
          <p:spPr>
            <a:xfrm>
              <a:off x="2648225" y="2077475"/>
              <a:ext cx="1225" cy="325"/>
            </a:xfrm>
            <a:custGeom>
              <a:rect b="b" l="l" r="r" t="t"/>
              <a:pathLst>
                <a:path extrusionOk="0" h="13" w="49">
                  <a:moveTo>
                    <a:pt x="1" y="0"/>
                  </a:moveTo>
                  <a:cubicBezTo>
                    <a:pt x="49" y="12"/>
                    <a:pt x="49"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4"/>
            <p:cNvSpPr/>
            <p:nvPr/>
          </p:nvSpPr>
          <p:spPr>
            <a:xfrm>
              <a:off x="2651200" y="2076875"/>
              <a:ext cx="925" cy="325"/>
            </a:xfrm>
            <a:custGeom>
              <a:rect b="b" l="l" r="r" t="t"/>
              <a:pathLst>
                <a:path extrusionOk="0" h="13" w="37">
                  <a:moveTo>
                    <a:pt x="1" y="0"/>
                  </a:moveTo>
                  <a:cubicBezTo>
                    <a:pt x="37" y="12"/>
                    <a:pt x="37"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4"/>
            <p:cNvSpPr/>
            <p:nvPr/>
          </p:nvSpPr>
          <p:spPr>
            <a:xfrm>
              <a:off x="2651250" y="2076500"/>
              <a:ext cx="1800" cy="175"/>
            </a:xfrm>
            <a:custGeom>
              <a:rect b="b" l="l" r="r" t="t"/>
              <a:pathLst>
                <a:path extrusionOk="0" h="7" w="72">
                  <a:moveTo>
                    <a:pt x="6" y="0"/>
                  </a:moveTo>
                  <a:cubicBezTo>
                    <a:pt x="1" y="0"/>
                    <a:pt x="1" y="1"/>
                    <a:pt x="11" y="4"/>
                  </a:cubicBezTo>
                  <a:cubicBezTo>
                    <a:pt x="39" y="6"/>
                    <a:pt x="52" y="7"/>
                    <a:pt x="57" y="7"/>
                  </a:cubicBezTo>
                  <a:cubicBezTo>
                    <a:pt x="71" y="7"/>
                    <a:pt x="20" y="0"/>
                    <a:pt x="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4"/>
            <p:cNvSpPr/>
            <p:nvPr/>
          </p:nvSpPr>
          <p:spPr>
            <a:xfrm>
              <a:off x="2649700" y="2077175"/>
              <a:ext cx="950" cy="150"/>
            </a:xfrm>
            <a:custGeom>
              <a:rect b="b" l="l" r="r" t="t"/>
              <a:pathLst>
                <a:path extrusionOk="0" h="6" w="38">
                  <a:moveTo>
                    <a:pt x="37" y="0"/>
                  </a:moveTo>
                  <a:cubicBezTo>
                    <a:pt x="21" y="0"/>
                    <a:pt x="0" y="6"/>
                    <a:pt x="5" y="6"/>
                  </a:cubicBezTo>
                  <a:cubicBezTo>
                    <a:pt x="8" y="6"/>
                    <a:pt x="17" y="4"/>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4"/>
            <p:cNvSpPr/>
            <p:nvPr/>
          </p:nvSpPr>
          <p:spPr>
            <a:xfrm>
              <a:off x="2649725" y="2077050"/>
              <a:ext cx="300" cy="150"/>
            </a:xfrm>
            <a:custGeom>
              <a:rect b="b" l="l" r="r" t="t"/>
              <a:pathLst>
                <a:path extrusionOk="0" h="6" w="12">
                  <a:moveTo>
                    <a:pt x="8" y="0"/>
                  </a:moveTo>
                  <a:cubicBezTo>
                    <a:pt x="7" y="0"/>
                    <a:pt x="4" y="1"/>
                    <a:pt x="0" y="5"/>
                  </a:cubicBezTo>
                  <a:cubicBezTo>
                    <a:pt x="8" y="5"/>
                    <a:pt x="11" y="0"/>
                    <a:pt x="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4"/>
            <p:cNvSpPr/>
            <p:nvPr/>
          </p:nvSpPr>
          <p:spPr>
            <a:xfrm>
              <a:off x="2647350" y="2077325"/>
              <a:ext cx="1500" cy="175"/>
            </a:xfrm>
            <a:custGeom>
              <a:rect b="b" l="l" r="r" t="t"/>
              <a:pathLst>
                <a:path extrusionOk="0" h="7" w="60">
                  <a:moveTo>
                    <a:pt x="24" y="1"/>
                  </a:moveTo>
                  <a:cubicBezTo>
                    <a:pt x="16" y="1"/>
                    <a:pt x="8" y="2"/>
                    <a:pt x="0" y="6"/>
                  </a:cubicBezTo>
                  <a:lnTo>
                    <a:pt x="60" y="6"/>
                  </a:lnTo>
                  <a:cubicBezTo>
                    <a:pt x="52" y="6"/>
                    <a:pt x="39"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4"/>
            <p:cNvSpPr/>
            <p:nvPr/>
          </p:nvSpPr>
          <p:spPr>
            <a:xfrm>
              <a:off x="2647650" y="2077175"/>
              <a:ext cx="1800" cy="25"/>
            </a:xfrm>
            <a:custGeom>
              <a:rect b="b" l="l" r="r" t="t"/>
              <a:pathLst>
                <a:path extrusionOk="0" h="1" w="72">
                  <a:moveTo>
                    <a:pt x="72" y="0"/>
                  </a:moveTo>
                  <a:cubicBezTo>
                    <a:pt x="60" y="0"/>
                    <a:pt x="0" y="0"/>
                    <a:pt x="72" y="0"/>
                  </a:cubicBezTo>
                  <a:cubicBezTo>
                    <a:pt x="72" y="0"/>
                    <a:pt x="60" y="0"/>
                    <a:pt x="7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4"/>
            <p:cNvSpPr/>
            <p:nvPr/>
          </p:nvSpPr>
          <p:spPr>
            <a:xfrm>
              <a:off x="2648525" y="2077175"/>
              <a:ext cx="925" cy="25"/>
            </a:xfrm>
            <a:custGeom>
              <a:rect b="b" l="l" r="r" t="t"/>
              <a:pathLst>
                <a:path extrusionOk="0" h="1" w="37">
                  <a:moveTo>
                    <a:pt x="1" y="0"/>
                  </a:moveTo>
                  <a:cubicBezTo>
                    <a:pt x="13" y="0"/>
                    <a:pt x="37"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4"/>
            <p:cNvSpPr/>
            <p:nvPr/>
          </p:nvSpPr>
          <p:spPr>
            <a:xfrm>
              <a:off x="2649925" y="2076575"/>
              <a:ext cx="425" cy="150"/>
            </a:xfrm>
            <a:custGeom>
              <a:rect b="b" l="l" r="r" t="t"/>
              <a:pathLst>
                <a:path extrusionOk="0" h="6" w="17">
                  <a:moveTo>
                    <a:pt x="16" y="1"/>
                  </a:moveTo>
                  <a:cubicBezTo>
                    <a:pt x="0" y="1"/>
                    <a:pt x="6" y="6"/>
                    <a:pt x="11" y="6"/>
                  </a:cubicBezTo>
                  <a:cubicBezTo>
                    <a:pt x="14" y="6"/>
                    <a:pt x="16" y="4"/>
                    <a:pt x="1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4"/>
            <p:cNvSpPr/>
            <p:nvPr/>
          </p:nvSpPr>
          <p:spPr>
            <a:xfrm>
              <a:off x="2649725" y="2076875"/>
              <a:ext cx="325" cy="25"/>
            </a:xfrm>
            <a:custGeom>
              <a:rect b="b" l="l" r="r" t="t"/>
              <a:pathLst>
                <a:path extrusionOk="0" h="1" w="13">
                  <a:moveTo>
                    <a:pt x="12" y="0"/>
                  </a:moveTo>
                  <a:lnTo>
                    <a:pt x="12" y="0"/>
                  </a:ln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4"/>
            <p:cNvSpPr/>
            <p:nvPr/>
          </p:nvSpPr>
          <p:spPr>
            <a:xfrm>
              <a:off x="2649425" y="2076275"/>
              <a:ext cx="325" cy="25"/>
            </a:xfrm>
            <a:custGeom>
              <a:rect b="b" l="l" r="r" t="t"/>
              <a:pathLst>
                <a:path extrusionOk="0" h="1" w="13">
                  <a:moveTo>
                    <a:pt x="12" y="1"/>
                  </a:moveTo>
                  <a:cubicBezTo>
                    <a:pt x="1"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4"/>
            <p:cNvSpPr/>
            <p:nvPr/>
          </p:nvSpPr>
          <p:spPr>
            <a:xfrm>
              <a:off x="2649125" y="2076875"/>
              <a:ext cx="625" cy="25"/>
            </a:xfrm>
            <a:custGeom>
              <a:rect b="b" l="l" r="r" t="t"/>
              <a:pathLst>
                <a:path extrusionOk="0" h="1" w="25">
                  <a:moveTo>
                    <a:pt x="24" y="0"/>
                  </a:moveTo>
                  <a:cubicBezTo>
                    <a:pt x="13" y="0"/>
                    <a:pt x="1" y="0"/>
                    <a:pt x="24" y="0"/>
                  </a:cubicBezTo>
                  <a:cubicBezTo>
                    <a:pt x="13" y="0"/>
                    <a:pt x="13"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4"/>
            <p:cNvSpPr/>
            <p:nvPr/>
          </p:nvSpPr>
          <p:spPr>
            <a:xfrm>
              <a:off x="2650025" y="2076575"/>
              <a:ext cx="925" cy="25"/>
            </a:xfrm>
            <a:custGeom>
              <a:rect b="b" l="l" r="r" t="t"/>
              <a:pathLst>
                <a:path extrusionOk="0" h="1" w="37">
                  <a:moveTo>
                    <a:pt x="24" y="1"/>
                  </a:moveTo>
                  <a:cubicBezTo>
                    <a:pt x="12" y="1"/>
                    <a:pt x="12" y="1"/>
                    <a:pt x="0" y="1"/>
                  </a:cubicBezTo>
                  <a:cubicBezTo>
                    <a:pt x="12" y="1"/>
                    <a:pt x="36"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4"/>
            <p:cNvSpPr/>
            <p:nvPr/>
          </p:nvSpPr>
          <p:spPr>
            <a:xfrm>
              <a:off x="2650025" y="2076875"/>
              <a:ext cx="325" cy="25"/>
            </a:xfrm>
            <a:custGeom>
              <a:rect b="b" l="l" r="r" t="t"/>
              <a:pathLst>
                <a:path extrusionOk="0" h="1" w="13">
                  <a:moveTo>
                    <a:pt x="0" y="0"/>
                  </a:moveTo>
                  <a:lnTo>
                    <a:pt x="12" y="0"/>
                  </a:lnTo>
                  <a:cubicBezTo>
                    <a:pt x="12"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4"/>
            <p:cNvSpPr/>
            <p:nvPr/>
          </p:nvSpPr>
          <p:spPr>
            <a:xfrm>
              <a:off x="2649125" y="2076875"/>
              <a:ext cx="925" cy="25"/>
            </a:xfrm>
            <a:custGeom>
              <a:rect b="b" l="l" r="r" t="t"/>
              <a:pathLst>
                <a:path extrusionOk="0" h="1" w="37">
                  <a:moveTo>
                    <a:pt x="36" y="0"/>
                  </a:moveTo>
                  <a:cubicBezTo>
                    <a:pt x="1" y="0"/>
                    <a:pt x="36" y="0"/>
                    <a:pt x="36" y="0"/>
                  </a:cubicBezTo>
                  <a:cubicBezTo>
                    <a:pt x="36" y="0"/>
                    <a:pt x="36" y="0"/>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4"/>
            <p:cNvSpPr/>
            <p:nvPr/>
          </p:nvSpPr>
          <p:spPr>
            <a:xfrm>
              <a:off x="2644950" y="2075975"/>
              <a:ext cx="4800" cy="325"/>
            </a:xfrm>
            <a:custGeom>
              <a:rect b="b" l="l" r="r" t="t"/>
              <a:pathLst>
                <a:path extrusionOk="0" h="13" w="192">
                  <a:moveTo>
                    <a:pt x="1" y="1"/>
                  </a:moveTo>
                  <a:cubicBezTo>
                    <a:pt x="1" y="1"/>
                    <a:pt x="1" y="13"/>
                    <a:pt x="13" y="13"/>
                  </a:cubicBezTo>
                  <a:lnTo>
                    <a:pt x="84" y="13"/>
                  </a:lnTo>
                  <a:cubicBezTo>
                    <a:pt x="84" y="1"/>
                    <a:pt x="96" y="1"/>
                    <a:pt x="108" y="1"/>
                  </a:cubicBezTo>
                  <a:close/>
                  <a:moveTo>
                    <a:pt x="138" y="4"/>
                  </a:moveTo>
                  <a:cubicBezTo>
                    <a:pt x="120" y="4"/>
                    <a:pt x="102" y="7"/>
                    <a:pt x="84" y="13"/>
                  </a:cubicBezTo>
                  <a:lnTo>
                    <a:pt x="191" y="13"/>
                  </a:lnTo>
                  <a:cubicBezTo>
                    <a:pt x="174" y="7"/>
                    <a:pt x="156" y="4"/>
                    <a:pt x="138"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4"/>
            <p:cNvSpPr/>
            <p:nvPr/>
          </p:nvSpPr>
          <p:spPr>
            <a:xfrm>
              <a:off x="2649425" y="2076150"/>
              <a:ext cx="1350" cy="150"/>
            </a:xfrm>
            <a:custGeom>
              <a:rect b="b" l="l" r="r" t="t"/>
              <a:pathLst>
                <a:path extrusionOk="0" h="6" w="54">
                  <a:moveTo>
                    <a:pt x="46" y="0"/>
                  </a:moveTo>
                  <a:cubicBezTo>
                    <a:pt x="42" y="0"/>
                    <a:pt x="28" y="2"/>
                    <a:pt x="1" y="6"/>
                  </a:cubicBezTo>
                  <a:cubicBezTo>
                    <a:pt x="24" y="6"/>
                    <a:pt x="53" y="0"/>
                    <a:pt x="4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4"/>
            <p:cNvSpPr/>
            <p:nvPr/>
          </p:nvSpPr>
          <p:spPr>
            <a:xfrm>
              <a:off x="2647650" y="2076350"/>
              <a:ext cx="2400" cy="250"/>
            </a:xfrm>
            <a:custGeom>
              <a:rect b="b" l="l" r="r" t="t"/>
              <a:pathLst>
                <a:path extrusionOk="0" h="10" w="96">
                  <a:moveTo>
                    <a:pt x="66" y="1"/>
                  </a:moveTo>
                  <a:cubicBezTo>
                    <a:pt x="57" y="1"/>
                    <a:pt x="42" y="4"/>
                    <a:pt x="0" y="10"/>
                  </a:cubicBezTo>
                  <a:lnTo>
                    <a:pt x="95" y="10"/>
                  </a:lnTo>
                  <a:cubicBezTo>
                    <a:pt x="77" y="4"/>
                    <a:pt x="75" y="1"/>
                    <a:pt x="6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4"/>
            <p:cNvSpPr/>
            <p:nvPr/>
          </p:nvSpPr>
          <p:spPr>
            <a:xfrm>
              <a:off x="2647650" y="2077175"/>
              <a:ext cx="300" cy="25"/>
            </a:xfrm>
            <a:custGeom>
              <a:rect b="b" l="l" r="r" t="t"/>
              <a:pathLst>
                <a:path extrusionOk="0" h="1" w="12">
                  <a:moveTo>
                    <a:pt x="0" y="0"/>
                  </a:moveTo>
                  <a:cubicBezTo>
                    <a:pt x="12" y="0"/>
                    <a:pt x="12" y="0"/>
                    <a:pt x="12" y="0"/>
                  </a:cubicBezTo>
                  <a:cubicBezTo>
                    <a:pt x="12"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4"/>
            <p:cNvSpPr/>
            <p:nvPr/>
          </p:nvSpPr>
          <p:spPr>
            <a:xfrm>
              <a:off x="2645575" y="2077175"/>
              <a:ext cx="1200" cy="375"/>
            </a:xfrm>
            <a:custGeom>
              <a:rect b="b" l="l" r="r" t="t"/>
              <a:pathLst>
                <a:path extrusionOk="0" h="15" w="48">
                  <a:moveTo>
                    <a:pt x="24" y="0"/>
                  </a:moveTo>
                  <a:cubicBezTo>
                    <a:pt x="28" y="1"/>
                    <a:pt x="31" y="3"/>
                    <a:pt x="33" y="4"/>
                  </a:cubicBezTo>
                  <a:lnTo>
                    <a:pt x="33" y="4"/>
                  </a:lnTo>
                  <a:cubicBezTo>
                    <a:pt x="37" y="3"/>
                    <a:pt x="42" y="2"/>
                    <a:pt x="47" y="0"/>
                  </a:cubicBezTo>
                  <a:close/>
                  <a:moveTo>
                    <a:pt x="33" y="4"/>
                  </a:moveTo>
                  <a:cubicBezTo>
                    <a:pt x="2" y="11"/>
                    <a:pt x="0" y="14"/>
                    <a:pt x="8" y="14"/>
                  </a:cubicBezTo>
                  <a:cubicBezTo>
                    <a:pt x="17" y="14"/>
                    <a:pt x="41" y="9"/>
                    <a:pt x="33"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4"/>
            <p:cNvSpPr/>
            <p:nvPr/>
          </p:nvSpPr>
          <p:spPr>
            <a:xfrm>
              <a:off x="2646150" y="2076875"/>
              <a:ext cx="1525" cy="25"/>
            </a:xfrm>
            <a:custGeom>
              <a:rect b="b" l="l" r="r" t="t"/>
              <a:pathLst>
                <a:path extrusionOk="0" h="1" w="61">
                  <a:moveTo>
                    <a:pt x="60" y="0"/>
                  </a:moveTo>
                  <a:cubicBezTo>
                    <a:pt x="12" y="0"/>
                    <a:pt x="1" y="0"/>
                    <a:pt x="60" y="0"/>
                  </a:cubicBezTo>
                  <a:cubicBezTo>
                    <a:pt x="60" y="0"/>
                    <a:pt x="48"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4"/>
            <p:cNvSpPr/>
            <p:nvPr/>
          </p:nvSpPr>
          <p:spPr>
            <a:xfrm>
              <a:off x="2649425" y="2076150"/>
              <a:ext cx="1450" cy="150"/>
            </a:xfrm>
            <a:custGeom>
              <a:rect b="b" l="l" r="r" t="t"/>
              <a:pathLst>
                <a:path extrusionOk="0" h="6" w="58">
                  <a:moveTo>
                    <a:pt x="53" y="0"/>
                  </a:moveTo>
                  <a:cubicBezTo>
                    <a:pt x="46" y="0"/>
                    <a:pt x="1" y="6"/>
                    <a:pt x="24" y="6"/>
                  </a:cubicBezTo>
                  <a:cubicBezTo>
                    <a:pt x="52" y="2"/>
                    <a:pt x="57" y="0"/>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4"/>
            <p:cNvSpPr/>
            <p:nvPr/>
          </p:nvSpPr>
          <p:spPr>
            <a:xfrm>
              <a:off x="2650025" y="2075975"/>
              <a:ext cx="925" cy="25"/>
            </a:xfrm>
            <a:custGeom>
              <a:rect b="b" l="l" r="r" t="t"/>
              <a:pathLst>
                <a:path extrusionOk="0" h="1" w="37">
                  <a:moveTo>
                    <a:pt x="0" y="1"/>
                  </a:moveTo>
                  <a:cubicBezTo>
                    <a:pt x="36" y="1"/>
                    <a:pt x="36"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4"/>
            <p:cNvSpPr/>
            <p:nvPr/>
          </p:nvSpPr>
          <p:spPr>
            <a:xfrm>
              <a:off x="2650025" y="2071600"/>
              <a:ext cx="1125" cy="250"/>
            </a:xfrm>
            <a:custGeom>
              <a:rect b="b" l="l" r="r" t="t"/>
              <a:pathLst>
                <a:path extrusionOk="0" h="10" w="45">
                  <a:moveTo>
                    <a:pt x="9" y="0"/>
                  </a:moveTo>
                  <a:cubicBezTo>
                    <a:pt x="6" y="0"/>
                    <a:pt x="0" y="3"/>
                    <a:pt x="0" y="9"/>
                  </a:cubicBezTo>
                  <a:cubicBezTo>
                    <a:pt x="42" y="3"/>
                    <a:pt x="45" y="0"/>
                    <a:pt x="36" y="0"/>
                  </a:cubicBezTo>
                  <a:cubicBezTo>
                    <a:pt x="29" y="0"/>
                    <a:pt x="16" y="2"/>
                    <a:pt x="7" y="5"/>
                  </a:cubicBezTo>
                  <a:lnTo>
                    <a:pt x="7" y="5"/>
                  </a:lnTo>
                  <a:cubicBezTo>
                    <a:pt x="12" y="2"/>
                    <a:pt x="12" y="0"/>
                    <a:pt x="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4"/>
            <p:cNvSpPr/>
            <p:nvPr/>
          </p:nvSpPr>
          <p:spPr>
            <a:xfrm>
              <a:off x="2644675" y="2068700"/>
              <a:ext cx="1500" cy="150"/>
            </a:xfrm>
            <a:custGeom>
              <a:rect b="b" l="l" r="r" t="t"/>
              <a:pathLst>
                <a:path extrusionOk="0" h="6" w="60">
                  <a:moveTo>
                    <a:pt x="12" y="1"/>
                  </a:moveTo>
                  <a:cubicBezTo>
                    <a:pt x="4" y="1"/>
                    <a:pt x="0" y="2"/>
                    <a:pt x="12" y="6"/>
                  </a:cubicBezTo>
                  <a:cubicBezTo>
                    <a:pt x="60" y="6"/>
                    <a:pt x="28"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4"/>
            <p:cNvSpPr/>
            <p:nvPr/>
          </p:nvSpPr>
          <p:spPr>
            <a:xfrm>
              <a:off x="2639000" y="2064375"/>
              <a:ext cx="925" cy="325"/>
            </a:xfrm>
            <a:custGeom>
              <a:rect b="b" l="l" r="r" t="t"/>
              <a:pathLst>
                <a:path extrusionOk="0" h="13" w="37">
                  <a:moveTo>
                    <a:pt x="1" y="0"/>
                  </a:moveTo>
                  <a:cubicBezTo>
                    <a:pt x="1" y="12"/>
                    <a:pt x="25" y="12"/>
                    <a:pt x="37" y="12"/>
                  </a:cubicBezTo>
                  <a:lnTo>
                    <a:pt x="1"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4"/>
            <p:cNvSpPr/>
            <p:nvPr/>
          </p:nvSpPr>
          <p:spPr>
            <a:xfrm>
              <a:off x="2649125" y="2073900"/>
              <a:ext cx="1225" cy="325"/>
            </a:xfrm>
            <a:custGeom>
              <a:rect b="b" l="l" r="r" t="t"/>
              <a:pathLst>
                <a:path extrusionOk="0" h="13" w="49">
                  <a:moveTo>
                    <a:pt x="48" y="0"/>
                  </a:moveTo>
                  <a:lnTo>
                    <a:pt x="48" y="0"/>
                  </a:lnTo>
                  <a:cubicBezTo>
                    <a:pt x="24" y="12"/>
                    <a:pt x="1" y="12"/>
                    <a:pt x="24" y="12"/>
                  </a:cubicBezTo>
                  <a:cubicBezTo>
                    <a:pt x="36" y="12"/>
                    <a:pt x="48" y="12"/>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4"/>
            <p:cNvSpPr/>
            <p:nvPr/>
          </p:nvSpPr>
          <p:spPr>
            <a:xfrm>
              <a:off x="2650225" y="2073900"/>
              <a:ext cx="525" cy="150"/>
            </a:xfrm>
            <a:custGeom>
              <a:rect b="b" l="l" r="r" t="t"/>
              <a:pathLst>
                <a:path extrusionOk="0" h="6" w="21">
                  <a:moveTo>
                    <a:pt x="4" y="0"/>
                  </a:moveTo>
                  <a:cubicBezTo>
                    <a:pt x="0" y="4"/>
                    <a:pt x="2" y="6"/>
                    <a:pt x="4" y="6"/>
                  </a:cubicBezTo>
                  <a:cubicBezTo>
                    <a:pt x="10" y="6"/>
                    <a:pt x="20" y="0"/>
                    <a:pt x="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4"/>
            <p:cNvSpPr/>
            <p:nvPr/>
          </p:nvSpPr>
          <p:spPr>
            <a:xfrm>
              <a:off x="2644950" y="2073600"/>
              <a:ext cx="325" cy="25"/>
            </a:xfrm>
            <a:custGeom>
              <a:rect b="b" l="l" r="r" t="t"/>
              <a:pathLst>
                <a:path extrusionOk="0" h="1" w="13">
                  <a:moveTo>
                    <a:pt x="13" y="0"/>
                  </a:moveTo>
                  <a:lnTo>
                    <a:pt x="13" y="0"/>
                  </a:lnTo>
                  <a:cubicBezTo>
                    <a:pt x="1" y="0"/>
                    <a:pt x="1"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4"/>
            <p:cNvSpPr/>
            <p:nvPr/>
          </p:nvSpPr>
          <p:spPr>
            <a:xfrm>
              <a:off x="2650325" y="2075375"/>
              <a:ext cx="325" cy="25"/>
            </a:xfrm>
            <a:custGeom>
              <a:rect b="b" l="l" r="r" t="t"/>
              <a:pathLst>
                <a:path extrusionOk="0" h="1" w="13">
                  <a:moveTo>
                    <a:pt x="0" y="1"/>
                  </a:moveTo>
                  <a:cubicBezTo>
                    <a:pt x="0" y="1"/>
                    <a:pt x="0" y="1"/>
                    <a:pt x="0" y="1"/>
                  </a:cubicBezTo>
                  <a:cubicBezTo>
                    <a:pt x="12" y="1"/>
                    <a:pt x="12"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4"/>
            <p:cNvSpPr/>
            <p:nvPr/>
          </p:nvSpPr>
          <p:spPr>
            <a:xfrm>
              <a:off x="2650125" y="2075250"/>
              <a:ext cx="225" cy="150"/>
            </a:xfrm>
            <a:custGeom>
              <a:rect b="b" l="l" r="r" t="t"/>
              <a:pathLst>
                <a:path extrusionOk="0" h="6" w="9">
                  <a:moveTo>
                    <a:pt x="6" y="1"/>
                  </a:moveTo>
                  <a:cubicBezTo>
                    <a:pt x="3" y="1"/>
                    <a:pt x="0" y="6"/>
                    <a:pt x="8" y="6"/>
                  </a:cubicBezTo>
                  <a:cubicBezTo>
                    <a:pt x="8" y="2"/>
                    <a:pt x="7" y="1"/>
                    <a:pt x="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4"/>
            <p:cNvSpPr/>
            <p:nvPr/>
          </p:nvSpPr>
          <p:spPr>
            <a:xfrm>
              <a:off x="2642575" y="2062000"/>
              <a:ext cx="325" cy="25"/>
            </a:xfrm>
            <a:custGeom>
              <a:rect b="b" l="l" r="r" t="t"/>
              <a:pathLst>
                <a:path extrusionOk="0" h="1" w="13">
                  <a:moveTo>
                    <a:pt x="13" y="0"/>
                  </a:moveTo>
                  <a:cubicBezTo>
                    <a:pt x="13" y="0"/>
                    <a:pt x="13" y="0"/>
                    <a:pt x="13" y="0"/>
                  </a:cubicBezTo>
                  <a:cubicBezTo>
                    <a:pt x="1" y="0"/>
                    <a:pt x="1"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4"/>
            <p:cNvSpPr/>
            <p:nvPr/>
          </p:nvSpPr>
          <p:spPr>
            <a:xfrm>
              <a:off x="2641400" y="2070625"/>
              <a:ext cx="300" cy="25"/>
            </a:xfrm>
            <a:custGeom>
              <a:rect b="b" l="l" r="r" t="t"/>
              <a:pathLst>
                <a:path extrusionOk="0" h="1" w="12">
                  <a:moveTo>
                    <a:pt x="0" y="0"/>
                  </a:moveTo>
                  <a:cubicBezTo>
                    <a:pt x="0"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4"/>
            <p:cNvSpPr/>
            <p:nvPr/>
          </p:nvSpPr>
          <p:spPr>
            <a:xfrm>
              <a:off x="2640800" y="2070625"/>
              <a:ext cx="3000" cy="25"/>
            </a:xfrm>
            <a:custGeom>
              <a:rect b="b" l="l" r="r" t="t"/>
              <a:pathLst>
                <a:path extrusionOk="0" h="1" w="120">
                  <a:moveTo>
                    <a:pt x="0" y="0"/>
                  </a:moveTo>
                  <a:cubicBezTo>
                    <a:pt x="36" y="0"/>
                    <a:pt x="72" y="0"/>
                    <a:pt x="119" y="0"/>
                  </a:cubicBezTo>
                  <a:cubicBezTo>
                    <a:pt x="84" y="0"/>
                    <a:pt x="48"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4"/>
            <p:cNvSpPr/>
            <p:nvPr/>
          </p:nvSpPr>
          <p:spPr>
            <a:xfrm>
              <a:off x="2639600" y="2064675"/>
              <a:ext cx="625" cy="25"/>
            </a:xfrm>
            <a:custGeom>
              <a:rect b="b" l="l" r="r" t="t"/>
              <a:pathLst>
                <a:path extrusionOk="0" h="1" w="25">
                  <a:moveTo>
                    <a:pt x="24" y="0"/>
                  </a:moveTo>
                  <a:cubicBezTo>
                    <a:pt x="24" y="0"/>
                    <a:pt x="1"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4"/>
            <p:cNvSpPr/>
            <p:nvPr/>
          </p:nvSpPr>
          <p:spPr>
            <a:xfrm>
              <a:off x="2650325" y="2075375"/>
              <a:ext cx="325" cy="325"/>
            </a:xfrm>
            <a:custGeom>
              <a:rect b="b" l="l" r="r" t="t"/>
              <a:pathLst>
                <a:path extrusionOk="0" h="13" w="13">
                  <a:moveTo>
                    <a:pt x="12" y="13"/>
                  </a:moveTo>
                  <a:cubicBezTo>
                    <a:pt x="0" y="1"/>
                    <a:pt x="12" y="13"/>
                    <a:pt x="12" y="13"/>
                  </a:cubicBezTo>
                  <a:cubicBezTo>
                    <a:pt x="12" y="13"/>
                    <a:pt x="12" y="13"/>
                    <a:pt x="12"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4"/>
            <p:cNvSpPr/>
            <p:nvPr/>
          </p:nvSpPr>
          <p:spPr>
            <a:xfrm>
              <a:off x="2645250" y="2076150"/>
              <a:ext cx="700" cy="150"/>
            </a:xfrm>
            <a:custGeom>
              <a:rect b="b" l="l" r="r" t="t"/>
              <a:pathLst>
                <a:path extrusionOk="0" h="6" w="28">
                  <a:moveTo>
                    <a:pt x="22" y="0"/>
                  </a:moveTo>
                  <a:cubicBezTo>
                    <a:pt x="19" y="0"/>
                    <a:pt x="13" y="2"/>
                    <a:pt x="1" y="6"/>
                  </a:cubicBezTo>
                  <a:cubicBezTo>
                    <a:pt x="17" y="6"/>
                    <a:pt x="27" y="0"/>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4"/>
            <p:cNvSpPr/>
            <p:nvPr/>
          </p:nvSpPr>
          <p:spPr>
            <a:xfrm>
              <a:off x="2646750" y="2075675"/>
              <a:ext cx="1600" cy="175"/>
            </a:xfrm>
            <a:custGeom>
              <a:rect b="b" l="l" r="r" t="t"/>
              <a:pathLst>
                <a:path extrusionOk="0" h="7" w="64">
                  <a:moveTo>
                    <a:pt x="48" y="1"/>
                  </a:moveTo>
                  <a:cubicBezTo>
                    <a:pt x="0" y="1"/>
                    <a:pt x="37" y="6"/>
                    <a:pt x="53" y="6"/>
                  </a:cubicBezTo>
                  <a:cubicBezTo>
                    <a:pt x="61" y="6"/>
                    <a:pt x="64" y="5"/>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4"/>
            <p:cNvSpPr/>
            <p:nvPr/>
          </p:nvSpPr>
          <p:spPr>
            <a:xfrm>
              <a:off x="2647350" y="2075975"/>
              <a:ext cx="600" cy="25"/>
            </a:xfrm>
            <a:custGeom>
              <a:rect b="b" l="l" r="r" t="t"/>
              <a:pathLst>
                <a:path extrusionOk="0" h="1" w="24">
                  <a:moveTo>
                    <a:pt x="0" y="1"/>
                  </a:moveTo>
                  <a:cubicBezTo>
                    <a:pt x="24" y="1"/>
                    <a:pt x="12" y="1"/>
                    <a:pt x="0" y="1"/>
                  </a:cubicBezTo>
                  <a:cubicBezTo>
                    <a:pt x="12" y="1"/>
                    <a:pt x="12"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4"/>
            <p:cNvSpPr/>
            <p:nvPr/>
          </p:nvSpPr>
          <p:spPr>
            <a:xfrm>
              <a:off x="2649125" y="2075075"/>
              <a:ext cx="2400" cy="25"/>
            </a:xfrm>
            <a:custGeom>
              <a:rect b="b" l="l" r="r" t="t"/>
              <a:pathLst>
                <a:path extrusionOk="0" h="1" w="96">
                  <a:moveTo>
                    <a:pt x="24" y="1"/>
                  </a:moveTo>
                  <a:cubicBezTo>
                    <a:pt x="24" y="1"/>
                    <a:pt x="60" y="1"/>
                    <a:pt x="48" y="1"/>
                  </a:cubicBezTo>
                  <a:cubicBezTo>
                    <a:pt x="96" y="1"/>
                    <a:pt x="1"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4"/>
            <p:cNvSpPr/>
            <p:nvPr/>
          </p:nvSpPr>
          <p:spPr>
            <a:xfrm>
              <a:off x="2645250" y="2075675"/>
              <a:ext cx="1225" cy="25"/>
            </a:xfrm>
            <a:custGeom>
              <a:rect b="b" l="l" r="r" t="t"/>
              <a:pathLst>
                <a:path extrusionOk="0" h="1" w="49">
                  <a:moveTo>
                    <a:pt x="1" y="1"/>
                  </a:moveTo>
                  <a:cubicBezTo>
                    <a:pt x="48" y="1"/>
                    <a:pt x="37"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4"/>
            <p:cNvSpPr/>
            <p:nvPr/>
          </p:nvSpPr>
          <p:spPr>
            <a:xfrm>
              <a:off x="2645850" y="2075375"/>
              <a:ext cx="325" cy="25"/>
            </a:xfrm>
            <a:custGeom>
              <a:rect b="b" l="l" r="r" t="t"/>
              <a:pathLst>
                <a:path extrusionOk="0" h="1" w="13">
                  <a:moveTo>
                    <a:pt x="1" y="1"/>
                  </a:moveTo>
                  <a:cubicBezTo>
                    <a:pt x="13" y="1"/>
                    <a:pt x="1" y="1"/>
                    <a:pt x="1" y="1"/>
                  </a:cubicBez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4"/>
            <p:cNvSpPr/>
            <p:nvPr/>
          </p:nvSpPr>
          <p:spPr>
            <a:xfrm>
              <a:off x="2644950" y="2075375"/>
              <a:ext cx="625" cy="325"/>
            </a:xfrm>
            <a:custGeom>
              <a:rect b="b" l="l" r="r" t="t"/>
              <a:pathLst>
                <a:path extrusionOk="0" h="13" w="25">
                  <a:moveTo>
                    <a:pt x="1" y="13"/>
                  </a:moveTo>
                  <a:cubicBezTo>
                    <a:pt x="1" y="13"/>
                    <a:pt x="25"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4"/>
            <p:cNvSpPr/>
            <p:nvPr/>
          </p:nvSpPr>
          <p:spPr>
            <a:xfrm>
              <a:off x="2645250" y="2074050"/>
              <a:ext cx="825" cy="175"/>
            </a:xfrm>
            <a:custGeom>
              <a:rect b="b" l="l" r="r" t="t"/>
              <a:pathLst>
                <a:path extrusionOk="0" h="7" w="33">
                  <a:moveTo>
                    <a:pt x="27" y="1"/>
                  </a:moveTo>
                  <a:cubicBezTo>
                    <a:pt x="19" y="1"/>
                    <a:pt x="1" y="6"/>
                    <a:pt x="25" y="6"/>
                  </a:cubicBezTo>
                  <a:cubicBezTo>
                    <a:pt x="33" y="2"/>
                    <a:pt x="31"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4"/>
            <p:cNvSpPr/>
            <p:nvPr/>
          </p:nvSpPr>
          <p:spPr>
            <a:xfrm>
              <a:off x="2643175" y="2074500"/>
              <a:ext cx="1225" cy="150"/>
            </a:xfrm>
            <a:custGeom>
              <a:rect b="b" l="l" r="r" t="t"/>
              <a:pathLst>
                <a:path extrusionOk="0" h="6" w="49">
                  <a:moveTo>
                    <a:pt x="48" y="0"/>
                  </a:moveTo>
                  <a:cubicBezTo>
                    <a:pt x="16" y="0"/>
                    <a:pt x="1" y="5"/>
                    <a:pt x="11" y="5"/>
                  </a:cubicBezTo>
                  <a:cubicBezTo>
                    <a:pt x="16" y="5"/>
                    <a:pt x="28" y="4"/>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4"/>
            <p:cNvSpPr/>
            <p:nvPr/>
          </p:nvSpPr>
          <p:spPr>
            <a:xfrm>
              <a:off x="2642275" y="2074200"/>
              <a:ext cx="925" cy="325"/>
            </a:xfrm>
            <a:custGeom>
              <a:rect b="b" l="l" r="r" t="t"/>
              <a:pathLst>
                <a:path extrusionOk="0" h="13" w="37">
                  <a:moveTo>
                    <a:pt x="13" y="0"/>
                  </a:moveTo>
                  <a:cubicBezTo>
                    <a:pt x="1" y="0"/>
                    <a:pt x="25" y="12"/>
                    <a:pt x="37" y="12"/>
                  </a:cubicBezTo>
                  <a:cubicBezTo>
                    <a:pt x="37" y="12"/>
                    <a:pt x="25" y="12"/>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4"/>
            <p:cNvSpPr/>
            <p:nvPr/>
          </p:nvSpPr>
          <p:spPr>
            <a:xfrm>
              <a:off x="2644675" y="2073000"/>
              <a:ext cx="2100" cy="25"/>
            </a:xfrm>
            <a:custGeom>
              <a:rect b="b" l="l" r="r" t="t"/>
              <a:pathLst>
                <a:path extrusionOk="0" h="1" w="84">
                  <a:moveTo>
                    <a:pt x="0" y="1"/>
                  </a:moveTo>
                  <a:cubicBezTo>
                    <a:pt x="24" y="1"/>
                    <a:pt x="60" y="1"/>
                    <a:pt x="83" y="1"/>
                  </a:cubicBezTo>
                  <a:cubicBezTo>
                    <a:pt x="60" y="1"/>
                    <a:pt x="36"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4"/>
            <p:cNvSpPr/>
            <p:nvPr/>
          </p:nvSpPr>
          <p:spPr>
            <a:xfrm>
              <a:off x="2640200" y="2071525"/>
              <a:ext cx="1600" cy="150"/>
            </a:xfrm>
            <a:custGeom>
              <a:rect b="b" l="l" r="r" t="t"/>
              <a:pathLst>
                <a:path extrusionOk="0" h="6" w="64">
                  <a:moveTo>
                    <a:pt x="0" y="0"/>
                  </a:moveTo>
                  <a:cubicBezTo>
                    <a:pt x="0" y="0"/>
                    <a:pt x="32" y="5"/>
                    <a:pt x="50" y="5"/>
                  </a:cubicBezTo>
                  <a:cubicBezTo>
                    <a:pt x="59" y="5"/>
                    <a:pt x="64" y="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4"/>
            <p:cNvSpPr/>
            <p:nvPr/>
          </p:nvSpPr>
          <p:spPr>
            <a:xfrm>
              <a:off x="2638700" y="2067050"/>
              <a:ext cx="1525" cy="25"/>
            </a:xfrm>
            <a:custGeom>
              <a:rect b="b" l="l" r="r" t="t"/>
              <a:pathLst>
                <a:path extrusionOk="0" h="1" w="61">
                  <a:moveTo>
                    <a:pt x="1" y="1"/>
                  </a:moveTo>
                  <a:cubicBezTo>
                    <a:pt x="13" y="1"/>
                    <a:pt x="60"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4"/>
            <p:cNvSpPr/>
            <p:nvPr/>
          </p:nvSpPr>
          <p:spPr>
            <a:xfrm>
              <a:off x="2639600" y="2065850"/>
              <a:ext cx="1225" cy="325"/>
            </a:xfrm>
            <a:custGeom>
              <a:rect b="b" l="l" r="r" t="t"/>
              <a:pathLst>
                <a:path extrusionOk="0" h="13" w="49">
                  <a:moveTo>
                    <a:pt x="1" y="13"/>
                  </a:moveTo>
                  <a:cubicBezTo>
                    <a:pt x="48" y="1"/>
                    <a:pt x="48"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4"/>
            <p:cNvSpPr/>
            <p:nvPr/>
          </p:nvSpPr>
          <p:spPr>
            <a:xfrm>
              <a:off x="2638125" y="2065275"/>
              <a:ext cx="1500" cy="25"/>
            </a:xfrm>
            <a:custGeom>
              <a:rect b="b" l="l" r="r" t="t"/>
              <a:pathLst>
                <a:path extrusionOk="0" h="1" w="60">
                  <a:moveTo>
                    <a:pt x="0" y="0"/>
                  </a:moveTo>
                  <a:cubicBezTo>
                    <a:pt x="0" y="0"/>
                    <a:pt x="12" y="0"/>
                    <a:pt x="12" y="0"/>
                  </a:cubicBezTo>
                  <a:cubicBezTo>
                    <a:pt x="0" y="0"/>
                    <a:pt x="6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4"/>
            <p:cNvSpPr/>
            <p:nvPr/>
          </p:nvSpPr>
          <p:spPr>
            <a:xfrm>
              <a:off x="2675925" y="2079250"/>
              <a:ext cx="1200" cy="25"/>
            </a:xfrm>
            <a:custGeom>
              <a:rect b="b" l="l" r="r" t="t"/>
              <a:pathLst>
                <a:path extrusionOk="0" h="1" w="48">
                  <a:moveTo>
                    <a:pt x="12" y="1"/>
                  </a:moveTo>
                  <a:cubicBezTo>
                    <a:pt x="0" y="1"/>
                    <a:pt x="36" y="1"/>
                    <a:pt x="48" y="1"/>
                  </a:cubicBezTo>
                  <a:cubicBezTo>
                    <a:pt x="36" y="1"/>
                    <a:pt x="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4"/>
            <p:cNvSpPr/>
            <p:nvPr/>
          </p:nvSpPr>
          <p:spPr>
            <a:xfrm>
              <a:off x="2673825" y="2078650"/>
              <a:ext cx="925" cy="25"/>
            </a:xfrm>
            <a:custGeom>
              <a:rect b="b" l="l" r="r" t="t"/>
              <a:pathLst>
                <a:path extrusionOk="0" h="1" w="37">
                  <a:moveTo>
                    <a:pt x="37" y="1"/>
                  </a:moveTo>
                  <a:cubicBezTo>
                    <a:pt x="1" y="1"/>
                    <a:pt x="1" y="1"/>
                    <a:pt x="3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4"/>
            <p:cNvSpPr/>
            <p:nvPr/>
          </p:nvSpPr>
          <p:spPr>
            <a:xfrm>
              <a:off x="2673575" y="2078075"/>
              <a:ext cx="1125" cy="225"/>
            </a:xfrm>
            <a:custGeom>
              <a:rect b="b" l="l" r="r" t="t"/>
              <a:pathLst>
                <a:path extrusionOk="0" h="9" w="45">
                  <a:moveTo>
                    <a:pt x="35" y="0"/>
                  </a:moveTo>
                  <a:cubicBezTo>
                    <a:pt x="35" y="0"/>
                    <a:pt x="35" y="0"/>
                    <a:pt x="35" y="0"/>
                  </a:cubicBezTo>
                  <a:lnTo>
                    <a:pt x="35" y="0"/>
                  </a:lnTo>
                  <a:cubicBezTo>
                    <a:pt x="25" y="2"/>
                    <a:pt x="19" y="3"/>
                    <a:pt x="16" y="4"/>
                  </a:cubicBezTo>
                  <a:lnTo>
                    <a:pt x="16" y="4"/>
                  </a:lnTo>
                  <a:cubicBezTo>
                    <a:pt x="2" y="7"/>
                    <a:pt x="0" y="9"/>
                    <a:pt x="3" y="9"/>
                  </a:cubicBezTo>
                  <a:cubicBezTo>
                    <a:pt x="7" y="9"/>
                    <a:pt x="16" y="7"/>
                    <a:pt x="26" y="4"/>
                  </a:cubicBezTo>
                  <a:lnTo>
                    <a:pt x="26" y="4"/>
                  </a:lnTo>
                  <a:cubicBezTo>
                    <a:pt x="35" y="2"/>
                    <a:pt x="45" y="0"/>
                    <a:pt x="3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4"/>
            <p:cNvSpPr/>
            <p:nvPr/>
          </p:nvSpPr>
          <p:spPr>
            <a:xfrm>
              <a:off x="2676800" y="2078075"/>
              <a:ext cx="325" cy="25"/>
            </a:xfrm>
            <a:custGeom>
              <a:rect b="b" l="l" r="r" t="t"/>
              <a:pathLst>
                <a:path extrusionOk="0" h="1" w="13">
                  <a:moveTo>
                    <a:pt x="13" y="0"/>
                  </a:moveTo>
                  <a:cubicBezTo>
                    <a:pt x="13" y="0"/>
                    <a:pt x="1" y="0"/>
                    <a:pt x="13" y="0"/>
                  </a:cubicBezTo>
                  <a:cubicBezTo>
                    <a:pt x="13" y="0"/>
                    <a:pt x="13"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4"/>
            <p:cNvSpPr/>
            <p:nvPr/>
          </p:nvSpPr>
          <p:spPr>
            <a:xfrm>
              <a:off x="2677100" y="2078075"/>
              <a:ext cx="625" cy="25"/>
            </a:xfrm>
            <a:custGeom>
              <a:rect b="b" l="l" r="r" t="t"/>
              <a:pathLst>
                <a:path extrusionOk="0" h="1" w="25">
                  <a:moveTo>
                    <a:pt x="1" y="0"/>
                  </a:moveTo>
                  <a:cubicBezTo>
                    <a:pt x="1" y="0"/>
                    <a:pt x="25"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4"/>
            <p:cNvSpPr/>
            <p:nvPr/>
          </p:nvSpPr>
          <p:spPr>
            <a:xfrm>
              <a:off x="2676800" y="2077625"/>
              <a:ext cx="1350" cy="175"/>
            </a:xfrm>
            <a:custGeom>
              <a:rect b="b" l="l" r="r" t="t"/>
              <a:pathLst>
                <a:path extrusionOk="0" h="7" w="54">
                  <a:moveTo>
                    <a:pt x="49" y="1"/>
                  </a:moveTo>
                  <a:cubicBezTo>
                    <a:pt x="46" y="1"/>
                    <a:pt x="33" y="2"/>
                    <a:pt x="1" y="6"/>
                  </a:cubicBezTo>
                  <a:cubicBezTo>
                    <a:pt x="17" y="6"/>
                    <a:pt x="54" y="1"/>
                    <a:pt x="4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4"/>
            <p:cNvSpPr/>
            <p:nvPr/>
          </p:nvSpPr>
          <p:spPr>
            <a:xfrm>
              <a:off x="2675925" y="2077775"/>
              <a:ext cx="325" cy="25"/>
            </a:xfrm>
            <a:custGeom>
              <a:rect b="b" l="l" r="r" t="t"/>
              <a:pathLst>
                <a:path extrusionOk="0" h="1" w="13">
                  <a:moveTo>
                    <a:pt x="0" y="0"/>
                  </a:moveTo>
                  <a:lnTo>
                    <a:pt x="12" y="0"/>
                  </a:lnTo>
                  <a:cubicBezTo>
                    <a:pt x="12"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4"/>
            <p:cNvSpPr/>
            <p:nvPr/>
          </p:nvSpPr>
          <p:spPr>
            <a:xfrm>
              <a:off x="2675025" y="2077775"/>
              <a:ext cx="2100" cy="25"/>
            </a:xfrm>
            <a:custGeom>
              <a:rect b="b" l="l" r="r" t="t"/>
              <a:pathLst>
                <a:path extrusionOk="0" h="1" w="84">
                  <a:moveTo>
                    <a:pt x="48" y="0"/>
                  </a:moveTo>
                  <a:cubicBezTo>
                    <a:pt x="84" y="0"/>
                    <a:pt x="0" y="0"/>
                    <a:pt x="48" y="0"/>
                  </a:cubicBezTo>
                  <a:cubicBezTo>
                    <a:pt x="36" y="0"/>
                    <a:pt x="24"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4"/>
            <p:cNvSpPr/>
            <p:nvPr/>
          </p:nvSpPr>
          <p:spPr>
            <a:xfrm>
              <a:off x="2675325" y="2077775"/>
              <a:ext cx="1075" cy="250"/>
            </a:xfrm>
            <a:custGeom>
              <a:rect b="b" l="l" r="r" t="t"/>
              <a:pathLst>
                <a:path extrusionOk="0" h="10" w="43">
                  <a:moveTo>
                    <a:pt x="0" y="0"/>
                  </a:moveTo>
                  <a:cubicBezTo>
                    <a:pt x="6" y="6"/>
                    <a:pt x="18" y="9"/>
                    <a:pt x="27" y="9"/>
                  </a:cubicBezTo>
                  <a:cubicBezTo>
                    <a:pt x="36" y="9"/>
                    <a:pt x="42" y="6"/>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4"/>
            <p:cNvSpPr/>
            <p:nvPr/>
          </p:nvSpPr>
          <p:spPr>
            <a:xfrm>
              <a:off x="2672450" y="2078075"/>
              <a:ext cx="725" cy="275"/>
            </a:xfrm>
            <a:custGeom>
              <a:rect b="b" l="l" r="r" t="t"/>
              <a:pathLst>
                <a:path extrusionOk="0" h="11" w="29">
                  <a:moveTo>
                    <a:pt x="20" y="0"/>
                  </a:moveTo>
                  <a:cubicBezTo>
                    <a:pt x="4" y="8"/>
                    <a:pt x="0" y="11"/>
                    <a:pt x="2" y="11"/>
                  </a:cubicBezTo>
                  <a:cubicBezTo>
                    <a:pt x="4" y="11"/>
                    <a:pt x="28" y="0"/>
                    <a:pt x="2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4"/>
            <p:cNvSpPr/>
            <p:nvPr/>
          </p:nvSpPr>
          <p:spPr>
            <a:xfrm>
              <a:off x="2676375" y="2077175"/>
              <a:ext cx="1350" cy="150"/>
            </a:xfrm>
            <a:custGeom>
              <a:rect b="b" l="l" r="r" t="t"/>
              <a:pathLst>
                <a:path extrusionOk="0" h="6" w="54">
                  <a:moveTo>
                    <a:pt x="54" y="0"/>
                  </a:moveTo>
                  <a:cubicBezTo>
                    <a:pt x="46" y="0"/>
                    <a:pt x="1" y="6"/>
                    <a:pt x="3" y="6"/>
                  </a:cubicBezTo>
                  <a:cubicBezTo>
                    <a:pt x="5" y="6"/>
                    <a:pt x="18" y="4"/>
                    <a:pt x="5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4"/>
            <p:cNvSpPr/>
            <p:nvPr/>
          </p:nvSpPr>
          <p:spPr>
            <a:xfrm>
              <a:off x="2675925" y="2077175"/>
              <a:ext cx="600" cy="25"/>
            </a:xfrm>
            <a:custGeom>
              <a:rect b="b" l="l" r="r" t="t"/>
              <a:pathLst>
                <a:path extrusionOk="0" h="1" w="24">
                  <a:moveTo>
                    <a:pt x="24" y="0"/>
                  </a:moveTo>
                  <a:lnTo>
                    <a:pt x="0" y="0"/>
                  </a:lnTo>
                  <a:cubicBezTo>
                    <a:pt x="0"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4"/>
            <p:cNvSpPr/>
            <p:nvPr/>
          </p:nvSpPr>
          <p:spPr>
            <a:xfrm>
              <a:off x="2674425" y="2077475"/>
              <a:ext cx="1225" cy="325"/>
            </a:xfrm>
            <a:custGeom>
              <a:rect b="b" l="l" r="r" t="t"/>
              <a:pathLst>
                <a:path extrusionOk="0" h="13" w="49">
                  <a:moveTo>
                    <a:pt x="1" y="0"/>
                  </a:moveTo>
                  <a:cubicBezTo>
                    <a:pt x="48" y="12"/>
                    <a:pt x="48"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4"/>
            <p:cNvSpPr/>
            <p:nvPr/>
          </p:nvSpPr>
          <p:spPr>
            <a:xfrm>
              <a:off x="2677400" y="2076875"/>
              <a:ext cx="925" cy="325"/>
            </a:xfrm>
            <a:custGeom>
              <a:rect b="b" l="l" r="r" t="t"/>
              <a:pathLst>
                <a:path extrusionOk="0" h="13" w="37">
                  <a:moveTo>
                    <a:pt x="1" y="0"/>
                  </a:moveTo>
                  <a:cubicBezTo>
                    <a:pt x="36" y="12"/>
                    <a:pt x="36"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4"/>
            <p:cNvSpPr/>
            <p:nvPr/>
          </p:nvSpPr>
          <p:spPr>
            <a:xfrm>
              <a:off x="2677450" y="2076500"/>
              <a:ext cx="1800" cy="175"/>
            </a:xfrm>
            <a:custGeom>
              <a:rect b="b" l="l" r="r" t="t"/>
              <a:pathLst>
                <a:path extrusionOk="0" h="7" w="72">
                  <a:moveTo>
                    <a:pt x="6" y="0"/>
                  </a:moveTo>
                  <a:cubicBezTo>
                    <a:pt x="1" y="0"/>
                    <a:pt x="1" y="1"/>
                    <a:pt x="11" y="4"/>
                  </a:cubicBezTo>
                  <a:cubicBezTo>
                    <a:pt x="38" y="6"/>
                    <a:pt x="52" y="7"/>
                    <a:pt x="57" y="7"/>
                  </a:cubicBezTo>
                  <a:cubicBezTo>
                    <a:pt x="71" y="7"/>
                    <a:pt x="20" y="0"/>
                    <a:pt x="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4"/>
            <p:cNvSpPr/>
            <p:nvPr/>
          </p:nvSpPr>
          <p:spPr>
            <a:xfrm>
              <a:off x="2676025" y="2077175"/>
              <a:ext cx="800" cy="150"/>
            </a:xfrm>
            <a:custGeom>
              <a:rect b="b" l="l" r="r" t="t"/>
              <a:pathLst>
                <a:path extrusionOk="0" h="6" w="32">
                  <a:moveTo>
                    <a:pt x="32" y="0"/>
                  </a:moveTo>
                  <a:cubicBezTo>
                    <a:pt x="24" y="0"/>
                    <a:pt x="0" y="6"/>
                    <a:pt x="3" y="6"/>
                  </a:cubicBezTo>
                  <a:cubicBezTo>
                    <a:pt x="4" y="6"/>
                    <a:pt x="12" y="4"/>
                    <a:pt x="3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4"/>
            <p:cNvSpPr/>
            <p:nvPr/>
          </p:nvSpPr>
          <p:spPr>
            <a:xfrm>
              <a:off x="2676225" y="2076875"/>
              <a:ext cx="25" cy="325"/>
            </a:xfrm>
            <a:custGeom>
              <a:rect b="b" l="l" r="r" t="t"/>
              <a:pathLst>
                <a:path extrusionOk="0" h="13" w="1">
                  <a:moveTo>
                    <a:pt x="0" y="12"/>
                  </a:moveTo>
                  <a:cubicBezTo>
                    <a:pt x="0" y="12"/>
                    <a:pt x="0" y="0"/>
                    <a:pt x="0" y="12"/>
                  </a:cubicBezTo>
                  <a:cubicBezTo>
                    <a:pt x="0" y="12"/>
                    <a:pt x="0" y="12"/>
                    <a:pt x="0"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4"/>
            <p:cNvSpPr/>
            <p:nvPr/>
          </p:nvSpPr>
          <p:spPr>
            <a:xfrm>
              <a:off x="2673525" y="2077325"/>
              <a:ext cx="1525" cy="175"/>
            </a:xfrm>
            <a:custGeom>
              <a:rect b="b" l="l" r="r" t="t"/>
              <a:pathLst>
                <a:path extrusionOk="0" h="7" w="61">
                  <a:moveTo>
                    <a:pt x="24" y="1"/>
                  </a:moveTo>
                  <a:cubicBezTo>
                    <a:pt x="17" y="1"/>
                    <a:pt x="9" y="2"/>
                    <a:pt x="1" y="6"/>
                  </a:cubicBezTo>
                  <a:lnTo>
                    <a:pt x="60" y="6"/>
                  </a:lnTo>
                  <a:cubicBezTo>
                    <a:pt x="53" y="6"/>
                    <a:pt x="39"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4"/>
            <p:cNvSpPr/>
            <p:nvPr/>
          </p:nvSpPr>
          <p:spPr>
            <a:xfrm>
              <a:off x="2674125" y="2077175"/>
              <a:ext cx="1525" cy="25"/>
            </a:xfrm>
            <a:custGeom>
              <a:rect b="b" l="l" r="r" t="t"/>
              <a:pathLst>
                <a:path extrusionOk="0" h="1" w="61">
                  <a:moveTo>
                    <a:pt x="60" y="0"/>
                  </a:moveTo>
                  <a:cubicBezTo>
                    <a:pt x="48" y="0"/>
                    <a:pt x="1" y="0"/>
                    <a:pt x="60" y="0"/>
                  </a:cubicBezTo>
                  <a:cubicBezTo>
                    <a:pt x="60" y="0"/>
                    <a:pt x="48"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4"/>
            <p:cNvSpPr/>
            <p:nvPr/>
          </p:nvSpPr>
          <p:spPr>
            <a:xfrm>
              <a:off x="2674725" y="2077175"/>
              <a:ext cx="925" cy="25"/>
            </a:xfrm>
            <a:custGeom>
              <a:rect b="b" l="l" r="r" t="t"/>
              <a:pathLst>
                <a:path extrusionOk="0" h="1" w="37">
                  <a:moveTo>
                    <a:pt x="1" y="0"/>
                  </a:moveTo>
                  <a:cubicBezTo>
                    <a:pt x="12" y="0"/>
                    <a:pt x="36"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4"/>
            <p:cNvSpPr/>
            <p:nvPr/>
          </p:nvSpPr>
          <p:spPr>
            <a:xfrm>
              <a:off x="2676125" y="2076575"/>
              <a:ext cx="400" cy="150"/>
            </a:xfrm>
            <a:custGeom>
              <a:rect b="b" l="l" r="r" t="t"/>
              <a:pathLst>
                <a:path extrusionOk="0" h="6" w="16">
                  <a:moveTo>
                    <a:pt x="16" y="1"/>
                  </a:moveTo>
                  <a:cubicBezTo>
                    <a:pt x="0" y="1"/>
                    <a:pt x="5" y="6"/>
                    <a:pt x="11" y="6"/>
                  </a:cubicBezTo>
                  <a:cubicBezTo>
                    <a:pt x="13" y="6"/>
                    <a:pt x="16" y="4"/>
                    <a:pt x="1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4"/>
            <p:cNvSpPr/>
            <p:nvPr/>
          </p:nvSpPr>
          <p:spPr>
            <a:xfrm>
              <a:off x="2675925" y="2076875"/>
              <a:ext cx="325" cy="25"/>
            </a:xfrm>
            <a:custGeom>
              <a:rect b="b" l="l" r="r" t="t"/>
              <a:pathLst>
                <a:path extrusionOk="0" h="1" w="13">
                  <a:moveTo>
                    <a:pt x="12" y="0"/>
                  </a:moveTo>
                  <a:lnTo>
                    <a:pt x="12" y="0"/>
                  </a:lnTo>
                  <a:cubicBezTo>
                    <a:pt x="12"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4"/>
            <p:cNvSpPr/>
            <p:nvPr/>
          </p:nvSpPr>
          <p:spPr>
            <a:xfrm>
              <a:off x="2675625" y="2076275"/>
              <a:ext cx="325" cy="25"/>
            </a:xfrm>
            <a:custGeom>
              <a:rect b="b" l="l" r="r" t="t"/>
              <a:pathLst>
                <a:path extrusionOk="0" h="1" w="13">
                  <a:moveTo>
                    <a:pt x="12" y="1"/>
                  </a:moveTo>
                  <a:cubicBezTo>
                    <a:pt x="0"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4"/>
            <p:cNvSpPr/>
            <p:nvPr/>
          </p:nvSpPr>
          <p:spPr>
            <a:xfrm>
              <a:off x="2675325" y="2076875"/>
              <a:ext cx="625" cy="25"/>
            </a:xfrm>
            <a:custGeom>
              <a:rect b="b" l="l" r="r" t="t"/>
              <a:pathLst>
                <a:path extrusionOk="0" h="1" w="25">
                  <a:moveTo>
                    <a:pt x="24" y="0"/>
                  </a:moveTo>
                  <a:cubicBezTo>
                    <a:pt x="12" y="0"/>
                    <a:pt x="0" y="0"/>
                    <a:pt x="24" y="0"/>
                  </a:cubicBezTo>
                  <a:cubicBezTo>
                    <a:pt x="24"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4"/>
            <p:cNvSpPr/>
            <p:nvPr/>
          </p:nvSpPr>
          <p:spPr>
            <a:xfrm>
              <a:off x="2676225" y="2076575"/>
              <a:ext cx="900" cy="25"/>
            </a:xfrm>
            <a:custGeom>
              <a:rect b="b" l="l" r="r" t="t"/>
              <a:pathLst>
                <a:path extrusionOk="0" h="1" w="36">
                  <a:moveTo>
                    <a:pt x="24" y="1"/>
                  </a:moveTo>
                  <a:cubicBezTo>
                    <a:pt x="12" y="1"/>
                    <a:pt x="12" y="1"/>
                    <a:pt x="0" y="1"/>
                  </a:cubicBezTo>
                  <a:cubicBezTo>
                    <a:pt x="12" y="1"/>
                    <a:pt x="36"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4"/>
            <p:cNvSpPr/>
            <p:nvPr/>
          </p:nvSpPr>
          <p:spPr>
            <a:xfrm>
              <a:off x="2676525" y="2076875"/>
              <a:ext cx="0" cy="25"/>
            </a:xfrm>
            <a:custGeom>
              <a:rect b="b" l="l" r="r" t="t"/>
              <a:pathLst>
                <a:path extrusionOk="0" h="1" w="0">
                  <a:moveTo>
                    <a:pt x="0" y="0"/>
                  </a:moveTo>
                  <a:lnTo>
                    <a:pt x="0" y="0"/>
                  </a:ln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4"/>
            <p:cNvSpPr/>
            <p:nvPr/>
          </p:nvSpPr>
          <p:spPr>
            <a:xfrm>
              <a:off x="2675325" y="2076875"/>
              <a:ext cx="1200" cy="25"/>
            </a:xfrm>
            <a:custGeom>
              <a:rect b="b" l="l" r="r" t="t"/>
              <a:pathLst>
                <a:path extrusionOk="0" h="1" w="48">
                  <a:moveTo>
                    <a:pt x="48" y="0"/>
                  </a:moveTo>
                  <a:cubicBezTo>
                    <a:pt x="0" y="0"/>
                    <a:pt x="36" y="0"/>
                    <a:pt x="48" y="0"/>
                  </a:cubicBezTo>
                  <a:cubicBezTo>
                    <a:pt x="36" y="0"/>
                    <a:pt x="36"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4"/>
            <p:cNvSpPr/>
            <p:nvPr/>
          </p:nvSpPr>
          <p:spPr>
            <a:xfrm>
              <a:off x="2671150" y="2075975"/>
              <a:ext cx="4800" cy="325"/>
            </a:xfrm>
            <a:custGeom>
              <a:rect b="b" l="l" r="r" t="t"/>
              <a:pathLst>
                <a:path extrusionOk="0" h="13" w="192">
                  <a:moveTo>
                    <a:pt x="1" y="1"/>
                  </a:moveTo>
                  <a:cubicBezTo>
                    <a:pt x="1" y="1"/>
                    <a:pt x="1" y="13"/>
                    <a:pt x="13" y="13"/>
                  </a:cubicBezTo>
                  <a:lnTo>
                    <a:pt x="84" y="13"/>
                  </a:lnTo>
                  <a:cubicBezTo>
                    <a:pt x="84" y="1"/>
                    <a:pt x="96" y="1"/>
                    <a:pt x="108" y="1"/>
                  </a:cubicBezTo>
                  <a:close/>
                  <a:moveTo>
                    <a:pt x="138" y="4"/>
                  </a:moveTo>
                  <a:cubicBezTo>
                    <a:pt x="120" y="4"/>
                    <a:pt x="102" y="7"/>
                    <a:pt x="84" y="13"/>
                  </a:cubicBezTo>
                  <a:lnTo>
                    <a:pt x="191" y="13"/>
                  </a:lnTo>
                  <a:cubicBezTo>
                    <a:pt x="173" y="7"/>
                    <a:pt x="155" y="4"/>
                    <a:pt x="138"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4"/>
            <p:cNvSpPr/>
            <p:nvPr/>
          </p:nvSpPr>
          <p:spPr>
            <a:xfrm>
              <a:off x="2675925" y="2076150"/>
              <a:ext cx="1075" cy="150"/>
            </a:xfrm>
            <a:custGeom>
              <a:rect b="b" l="l" r="r" t="t"/>
              <a:pathLst>
                <a:path extrusionOk="0" h="6" w="43">
                  <a:moveTo>
                    <a:pt x="37" y="0"/>
                  </a:moveTo>
                  <a:cubicBezTo>
                    <a:pt x="35" y="0"/>
                    <a:pt x="24" y="2"/>
                    <a:pt x="0" y="6"/>
                  </a:cubicBezTo>
                  <a:cubicBezTo>
                    <a:pt x="16" y="6"/>
                    <a:pt x="43" y="0"/>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4"/>
            <p:cNvSpPr/>
            <p:nvPr/>
          </p:nvSpPr>
          <p:spPr>
            <a:xfrm>
              <a:off x="2673825" y="2076350"/>
              <a:ext cx="2425" cy="250"/>
            </a:xfrm>
            <a:custGeom>
              <a:rect b="b" l="l" r="r" t="t"/>
              <a:pathLst>
                <a:path extrusionOk="0" h="10" w="97">
                  <a:moveTo>
                    <a:pt x="66" y="1"/>
                  </a:moveTo>
                  <a:cubicBezTo>
                    <a:pt x="57" y="1"/>
                    <a:pt x="43" y="4"/>
                    <a:pt x="1" y="10"/>
                  </a:cubicBezTo>
                  <a:lnTo>
                    <a:pt x="96" y="10"/>
                  </a:lnTo>
                  <a:cubicBezTo>
                    <a:pt x="78" y="4"/>
                    <a:pt x="75" y="1"/>
                    <a:pt x="6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4"/>
            <p:cNvSpPr/>
            <p:nvPr/>
          </p:nvSpPr>
          <p:spPr>
            <a:xfrm>
              <a:off x="2671775" y="2077175"/>
              <a:ext cx="1200" cy="375"/>
            </a:xfrm>
            <a:custGeom>
              <a:rect b="b" l="l" r="r" t="t"/>
              <a:pathLst>
                <a:path extrusionOk="0" h="15" w="48">
                  <a:moveTo>
                    <a:pt x="23" y="0"/>
                  </a:moveTo>
                  <a:cubicBezTo>
                    <a:pt x="28" y="1"/>
                    <a:pt x="31" y="3"/>
                    <a:pt x="32" y="4"/>
                  </a:cubicBezTo>
                  <a:lnTo>
                    <a:pt x="32" y="4"/>
                  </a:lnTo>
                  <a:cubicBezTo>
                    <a:pt x="37" y="3"/>
                    <a:pt x="42" y="2"/>
                    <a:pt x="47" y="0"/>
                  </a:cubicBezTo>
                  <a:close/>
                  <a:moveTo>
                    <a:pt x="32" y="4"/>
                  </a:moveTo>
                  <a:cubicBezTo>
                    <a:pt x="1" y="11"/>
                    <a:pt x="0" y="14"/>
                    <a:pt x="7" y="14"/>
                  </a:cubicBezTo>
                  <a:cubicBezTo>
                    <a:pt x="17" y="14"/>
                    <a:pt x="41" y="9"/>
                    <a:pt x="32"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4"/>
            <p:cNvSpPr/>
            <p:nvPr/>
          </p:nvSpPr>
          <p:spPr>
            <a:xfrm>
              <a:off x="2673825" y="2077175"/>
              <a:ext cx="325" cy="25"/>
            </a:xfrm>
            <a:custGeom>
              <a:rect b="b" l="l" r="r" t="t"/>
              <a:pathLst>
                <a:path extrusionOk="0" h="1" w="13">
                  <a:moveTo>
                    <a:pt x="1" y="0"/>
                  </a:moveTo>
                  <a:cubicBezTo>
                    <a:pt x="13" y="0"/>
                    <a:pt x="13" y="0"/>
                    <a:pt x="13" y="0"/>
                  </a:cubicBez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4"/>
            <p:cNvSpPr/>
            <p:nvPr/>
          </p:nvSpPr>
          <p:spPr>
            <a:xfrm>
              <a:off x="2672650" y="2076875"/>
              <a:ext cx="1200" cy="25"/>
            </a:xfrm>
            <a:custGeom>
              <a:rect b="b" l="l" r="r" t="t"/>
              <a:pathLst>
                <a:path extrusionOk="0" h="1" w="48">
                  <a:moveTo>
                    <a:pt x="48" y="0"/>
                  </a:moveTo>
                  <a:cubicBezTo>
                    <a:pt x="0" y="0"/>
                    <a:pt x="0" y="0"/>
                    <a:pt x="48" y="0"/>
                  </a:cubicBezTo>
                  <a:cubicBezTo>
                    <a:pt x="48" y="0"/>
                    <a:pt x="36"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4"/>
            <p:cNvSpPr/>
            <p:nvPr/>
          </p:nvSpPr>
          <p:spPr>
            <a:xfrm>
              <a:off x="2675725" y="2076150"/>
              <a:ext cx="1600" cy="150"/>
            </a:xfrm>
            <a:custGeom>
              <a:rect b="b" l="l" r="r" t="t"/>
              <a:pathLst>
                <a:path extrusionOk="0" h="6" w="64">
                  <a:moveTo>
                    <a:pt x="58" y="0"/>
                  </a:moveTo>
                  <a:cubicBezTo>
                    <a:pt x="48" y="0"/>
                    <a:pt x="0" y="6"/>
                    <a:pt x="32" y="6"/>
                  </a:cubicBezTo>
                  <a:cubicBezTo>
                    <a:pt x="60" y="2"/>
                    <a:pt x="64" y="0"/>
                    <a:pt x="5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4"/>
            <p:cNvSpPr/>
            <p:nvPr/>
          </p:nvSpPr>
          <p:spPr>
            <a:xfrm>
              <a:off x="2676225" y="2075975"/>
              <a:ext cx="900" cy="25"/>
            </a:xfrm>
            <a:custGeom>
              <a:rect b="b" l="l" r="r" t="t"/>
              <a:pathLst>
                <a:path extrusionOk="0" h="1" w="36">
                  <a:moveTo>
                    <a:pt x="0" y="1"/>
                  </a:moveTo>
                  <a:cubicBezTo>
                    <a:pt x="36" y="1"/>
                    <a:pt x="36"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4"/>
            <p:cNvSpPr/>
            <p:nvPr/>
          </p:nvSpPr>
          <p:spPr>
            <a:xfrm>
              <a:off x="2676225" y="2071600"/>
              <a:ext cx="1350" cy="250"/>
            </a:xfrm>
            <a:custGeom>
              <a:rect b="b" l="l" r="r" t="t"/>
              <a:pathLst>
                <a:path extrusionOk="0" h="10" w="54">
                  <a:moveTo>
                    <a:pt x="13" y="0"/>
                  </a:moveTo>
                  <a:cubicBezTo>
                    <a:pt x="12" y="0"/>
                    <a:pt x="6" y="3"/>
                    <a:pt x="0" y="9"/>
                  </a:cubicBezTo>
                  <a:cubicBezTo>
                    <a:pt x="12" y="3"/>
                    <a:pt x="15" y="0"/>
                    <a:pt x="13" y="0"/>
                  </a:cubicBezTo>
                  <a:close/>
                  <a:moveTo>
                    <a:pt x="45" y="0"/>
                  </a:moveTo>
                  <a:cubicBezTo>
                    <a:pt x="36" y="0"/>
                    <a:pt x="12" y="3"/>
                    <a:pt x="0" y="9"/>
                  </a:cubicBezTo>
                  <a:cubicBezTo>
                    <a:pt x="48" y="3"/>
                    <a:pt x="54" y="0"/>
                    <a:pt x="4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4"/>
            <p:cNvSpPr/>
            <p:nvPr/>
          </p:nvSpPr>
          <p:spPr>
            <a:xfrm>
              <a:off x="2671050" y="2068700"/>
              <a:ext cx="1425" cy="150"/>
            </a:xfrm>
            <a:custGeom>
              <a:rect b="b" l="l" r="r" t="t"/>
              <a:pathLst>
                <a:path extrusionOk="0" h="6" w="57">
                  <a:moveTo>
                    <a:pt x="9" y="1"/>
                  </a:moveTo>
                  <a:cubicBezTo>
                    <a:pt x="2" y="1"/>
                    <a:pt x="1" y="2"/>
                    <a:pt x="17" y="6"/>
                  </a:cubicBezTo>
                  <a:cubicBezTo>
                    <a:pt x="56" y="6"/>
                    <a:pt x="22" y="1"/>
                    <a:pt x="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4"/>
            <p:cNvSpPr/>
            <p:nvPr/>
          </p:nvSpPr>
          <p:spPr>
            <a:xfrm>
              <a:off x="2665200" y="2064375"/>
              <a:ext cx="925" cy="325"/>
            </a:xfrm>
            <a:custGeom>
              <a:rect b="b" l="l" r="r" t="t"/>
              <a:pathLst>
                <a:path extrusionOk="0" h="13" w="37">
                  <a:moveTo>
                    <a:pt x="1" y="0"/>
                  </a:moveTo>
                  <a:cubicBezTo>
                    <a:pt x="1" y="12"/>
                    <a:pt x="24" y="12"/>
                    <a:pt x="36" y="12"/>
                  </a:cubicBezTo>
                  <a:lnTo>
                    <a:pt x="1"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4"/>
            <p:cNvSpPr/>
            <p:nvPr/>
          </p:nvSpPr>
          <p:spPr>
            <a:xfrm>
              <a:off x="2675325" y="2073900"/>
              <a:ext cx="1200" cy="325"/>
            </a:xfrm>
            <a:custGeom>
              <a:rect b="b" l="l" r="r" t="t"/>
              <a:pathLst>
                <a:path extrusionOk="0" h="13" w="48">
                  <a:moveTo>
                    <a:pt x="48" y="0"/>
                  </a:moveTo>
                  <a:lnTo>
                    <a:pt x="48" y="0"/>
                  </a:lnTo>
                  <a:cubicBezTo>
                    <a:pt x="24" y="12"/>
                    <a:pt x="0" y="12"/>
                    <a:pt x="24" y="12"/>
                  </a:cubicBezTo>
                  <a:cubicBezTo>
                    <a:pt x="36" y="12"/>
                    <a:pt x="48" y="12"/>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4"/>
            <p:cNvSpPr/>
            <p:nvPr/>
          </p:nvSpPr>
          <p:spPr>
            <a:xfrm>
              <a:off x="2676425" y="2073900"/>
              <a:ext cx="500" cy="150"/>
            </a:xfrm>
            <a:custGeom>
              <a:rect b="b" l="l" r="r" t="t"/>
              <a:pathLst>
                <a:path extrusionOk="0" h="6" w="20">
                  <a:moveTo>
                    <a:pt x="4" y="0"/>
                  </a:moveTo>
                  <a:cubicBezTo>
                    <a:pt x="0" y="4"/>
                    <a:pt x="1" y="6"/>
                    <a:pt x="4" y="6"/>
                  </a:cubicBezTo>
                  <a:cubicBezTo>
                    <a:pt x="9" y="6"/>
                    <a:pt x="20" y="0"/>
                    <a:pt x="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4"/>
            <p:cNvSpPr/>
            <p:nvPr/>
          </p:nvSpPr>
          <p:spPr>
            <a:xfrm>
              <a:off x="2671150" y="2073600"/>
              <a:ext cx="325" cy="25"/>
            </a:xfrm>
            <a:custGeom>
              <a:rect b="b" l="l" r="r" t="t"/>
              <a:pathLst>
                <a:path extrusionOk="0" h="1" w="13">
                  <a:moveTo>
                    <a:pt x="13" y="0"/>
                  </a:moveTo>
                  <a:lnTo>
                    <a:pt x="13" y="0"/>
                  </a:lnTo>
                  <a:cubicBezTo>
                    <a:pt x="1" y="0"/>
                    <a:pt x="1"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4"/>
            <p:cNvSpPr/>
            <p:nvPr/>
          </p:nvSpPr>
          <p:spPr>
            <a:xfrm>
              <a:off x="2676525" y="2075375"/>
              <a:ext cx="300" cy="25"/>
            </a:xfrm>
            <a:custGeom>
              <a:rect b="b" l="l" r="r" t="t"/>
              <a:pathLst>
                <a:path extrusionOk="0" h="1" w="12">
                  <a:moveTo>
                    <a:pt x="12" y="1"/>
                  </a:moveTo>
                  <a:cubicBezTo>
                    <a:pt x="0" y="1"/>
                    <a:pt x="0" y="1"/>
                    <a:pt x="0" y="1"/>
                  </a:cubicBezTo>
                  <a:cubicBezTo>
                    <a:pt x="12"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4"/>
            <p:cNvSpPr/>
            <p:nvPr/>
          </p:nvSpPr>
          <p:spPr>
            <a:xfrm>
              <a:off x="2676525" y="2075075"/>
              <a:ext cx="0" cy="325"/>
            </a:xfrm>
            <a:custGeom>
              <a:rect b="b" l="l" r="r" t="t"/>
              <a:pathLst>
                <a:path extrusionOk="0" h="13" w="0">
                  <a:moveTo>
                    <a:pt x="0" y="13"/>
                  </a:moveTo>
                  <a:cubicBezTo>
                    <a:pt x="0" y="1"/>
                    <a:pt x="0" y="13"/>
                    <a:pt x="0" y="13"/>
                  </a:cubicBezTo>
                  <a:cubicBezTo>
                    <a:pt x="0" y="13"/>
                    <a:pt x="0" y="13"/>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4"/>
            <p:cNvSpPr/>
            <p:nvPr/>
          </p:nvSpPr>
          <p:spPr>
            <a:xfrm>
              <a:off x="2668775" y="2062000"/>
              <a:ext cx="325" cy="25"/>
            </a:xfrm>
            <a:custGeom>
              <a:rect b="b" l="l" r="r" t="t"/>
              <a:pathLst>
                <a:path extrusionOk="0" h="1" w="13">
                  <a:moveTo>
                    <a:pt x="12" y="0"/>
                  </a:moveTo>
                  <a:cubicBezTo>
                    <a:pt x="12" y="0"/>
                    <a:pt x="12" y="0"/>
                    <a:pt x="12" y="0"/>
                  </a:cubicBez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4"/>
            <p:cNvSpPr/>
            <p:nvPr/>
          </p:nvSpPr>
          <p:spPr>
            <a:xfrm>
              <a:off x="2667575" y="2070625"/>
              <a:ext cx="325" cy="25"/>
            </a:xfrm>
            <a:custGeom>
              <a:rect b="b" l="l" r="r" t="t"/>
              <a:pathLst>
                <a:path extrusionOk="0" h="1" w="13">
                  <a:moveTo>
                    <a:pt x="1" y="0"/>
                  </a:move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4"/>
            <p:cNvSpPr/>
            <p:nvPr/>
          </p:nvSpPr>
          <p:spPr>
            <a:xfrm>
              <a:off x="2667000" y="2070625"/>
              <a:ext cx="3275" cy="25"/>
            </a:xfrm>
            <a:custGeom>
              <a:rect b="b" l="l" r="r" t="t"/>
              <a:pathLst>
                <a:path extrusionOk="0" h="1" w="131">
                  <a:moveTo>
                    <a:pt x="0" y="0"/>
                  </a:moveTo>
                  <a:cubicBezTo>
                    <a:pt x="48" y="0"/>
                    <a:pt x="71" y="0"/>
                    <a:pt x="131" y="0"/>
                  </a:cubicBezTo>
                  <a:cubicBezTo>
                    <a:pt x="83" y="0"/>
                    <a:pt x="48"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4"/>
            <p:cNvSpPr/>
            <p:nvPr/>
          </p:nvSpPr>
          <p:spPr>
            <a:xfrm>
              <a:off x="2664300" y="2056925"/>
              <a:ext cx="14325" cy="18925"/>
            </a:xfrm>
            <a:custGeom>
              <a:rect b="b" l="l" r="r" t="t"/>
              <a:pathLst>
                <a:path extrusionOk="0" h="757" w="573">
                  <a:moveTo>
                    <a:pt x="465" y="1"/>
                  </a:moveTo>
                  <a:cubicBezTo>
                    <a:pt x="449" y="3"/>
                    <a:pt x="438" y="4"/>
                    <a:pt x="431" y="6"/>
                  </a:cubicBezTo>
                  <a:lnTo>
                    <a:pt x="431" y="6"/>
                  </a:lnTo>
                  <a:cubicBezTo>
                    <a:pt x="433" y="6"/>
                    <a:pt x="434" y="6"/>
                    <a:pt x="436" y="6"/>
                  </a:cubicBezTo>
                  <a:cubicBezTo>
                    <a:pt x="444" y="6"/>
                    <a:pt x="453" y="5"/>
                    <a:pt x="465" y="1"/>
                  </a:cubicBezTo>
                  <a:close/>
                  <a:moveTo>
                    <a:pt x="120" y="144"/>
                  </a:moveTo>
                  <a:cubicBezTo>
                    <a:pt x="133" y="145"/>
                    <a:pt x="144" y="147"/>
                    <a:pt x="153" y="148"/>
                  </a:cubicBezTo>
                  <a:lnTo>
                    <a:pt x="153" y="148"/>
                  </a:lnTo>
                  <a:cubicBezTo>
                    <a:pt x="154" y="148"/>
                    <a:pt x="155" y="148"/>
                    <a:pt x="157" y="147"/>
                  </a:cubicBezTo>
                  <a:lnTo>
                    <a:pt x="157" y="147"/>
                  </a:lnTo>
                  <a:cubicBezTo>
                    <a:pt x="146" y="145"/>
                    <a:pt x="134" y="144"/>
                    <a:pt x="120" y="144"/>
                  </a:cubicBezTo>
                  <a:close/>
                  <a:moveTo>
                    <a:pt x="429" y="179"/>
                  </a:moveTo>
                  <a:lnTo>
                    <a:pt x="429" y="191"/>
                  </a:lnTo>
                  <a:lnTo>
                    <a:pt x="429" y="191"/>
                  </a:lnTo>
                  <a:cubicBezTo>
                    <a:pt x="440" y="189"/>
                    <a:pt x="453" y="187"/>
                    <a:pt x="453" y="179"/>
                  </a:cubicBezTo>
                  <a:close/>
                  <a:moveTo>
                    <a:pt x="144" y="215"/>
                  </a:moveTo>
                  <a:cubicBezTo>
                    <a:pt x="142" y="215"/>
                    <a:pt x="141" y="215"/>
                    <a:pt x="139" y="215"/>
                  </a:cubicBezTo>
                  <a:lnTo>
                    <a:pt x="139" y="215"/>
                  </a:lnTo>
                  <a:cubicBezTo>
                    <a:pt x="145" y="215"/>
                    <a:pt x="150" y="215"/>
                    <a:pt x="156" y="215"/>
                  </a:cubicBezTo>
                  <a:close/>
                  <a:moveTo>
                    <a:pt x="139" y="215"/>
                  </a:moveTo>
                  <a:lnTo>
                    <a:pt x="139" y="215"/>
                  </a:lnTo>
                  <a:cubicBezTo>
                    <a:pt x="121" y="216"/>
                    <a:pt x="102" y="218"/>
                    <a:pt x="84" y="227"/>
                  </a:cubicBezTo>
                  <a:cubicBezTo>
                    <a:pt x="95" y="227"/>
                    <a:pt x="117" y="217"/>
                    <a:pt x="139" y="215"/>
                  </a:cubicBezTo>
                  <a:close/>
                  <a:moveTo>
                    <a:pt x="462" y="273"/>
                  </a:moveTo>
                  <a:cubicBezTo>
                    <a:pt x="463" y="273"/>
                    <a:pt x="464" y="274"/>
                    <a:pt x="465" y="275"/>
                  </a:cubicBezTo>
                  <a:cubicBezTo>
                    <a:pt x="464" y="274"/>
                    <a:pt x="463" y="273"/>
                    <a:pt x="462" y="273"/>
                  </a:cubicBezTo>
                  <a:close/>
                  <a:moveTo>
                    <a:pt x="48" y="286"/>
                  </a:moveTo>
                  <a:cubicBezTo>
                    <a:pt x="49" y="287"/>
                    <a:pt x="50" y="287"/>
                    <a:pt x="51" y="287"/>
                  </a:cubicBezTo>
                  <a:lnTo>
                    <a:pt x="51" y="287"/>
                  </a:lnTo>
                  <a:cubicBezTo>
                    <a:pt x="50" y="287"/>
                    <a:pt x="49" y="286"/>
                    <a:pt x="48" y="286"/>
                  </a:cubicBezTo>
                  <a:close/>
                  <a:moveTo>
                    <a:pt x="432" y="382"/>
                  </a:moveTo>
                  <a:cubicBezTo>
                    <a:pt x="434" y="384"/>
                    <a:pt x="435" y="385"/>
                    <a:pt x="436" y="385"/>
                  </a:cubicBezTo>
                  <a:cubicBezTo>
                    <a:pt x="438" y="385"/>
                    <a:pt x="439" y="384"/>
                    <a:pt x="441" y="382"/>
                  </a:cubicBezTo>
                  <a:close/>
                  <a:moveTo>
                    <a:pt x="48" y="417"/>
                  </a:moveTo>
                  <a:cubicBezTo>
                    <a:pt x="66" y="417"/>
                    <a:pt x="99" y="420"/>
                    <a:pt x="112" y="420"/>
                  </a:cubicBezTo>
                  <a:cubicBezTo>
                    <a:pt x="119" y="420"/>
                    <a:pt x="121" y="420"/>
                    <a:pt x="114" y="417"/>
                  </a:cubicBezTo>
                  <a:close/>
                  <a:moveTo>
                    <a:pt x="477" y="480"/>
                  </a:moveTo>
                  <a:cubicBezTo>
                    <a:pt x="475" y="480"/>
                    <a:pt x="476" y="481"/>
                    <a:pt x="479" y="483"/>
                  </a:cubicBezTo>
                  <a:lnTo>
                    <a:pt x="479" y="483"/>
                  </a:lnTo>
                  <a:cubicBezTo>
                    <a:pt x="487" y="485"/>
                    <a:pt x="494" y="487"/>
                    <a:pt x="501" y="489"/>
                  </a:cubicBezTo>
                  <a:cubicBezTo>
                    <a:pt x="489" y="483"/>
                    <a:pt x="480" y="480"/>
                    <a:pt x="477" y="480"/>
                  </a:cubicBezTo>
                  <a:close/>
                  <a:moveTo>
                    <a:pt x="179" y="505"/>
                  </a:moveTo>
                  <a:cubicBezTo>
                    <a:pt x="173" y="505"/>
                    <a:pt x="165" y="508"/>
                    <a:pt x="156" y="513"/>
                  </a:cubicBezTo>
                  <a:lnTo>
                    <a:pt x="190" y="513"/>
                  </a:lnTo>
                  <a:cubicBezTo>
                    <a:pt x="188" y="507"/>
                    <a:pt x="184" y="505"/>
                    <a:pt x="179" y="505"/>
                  </a:cubicBezTo>
                  <a:close/>
                  <a:moveTo>
                    <a:pt x="114" y="643"/>
                  </a:moveTo>
                  <a:lnTo>
                    <a:pt x="114" y="643"/>
                  </a:lnTo>
                  <a:cubicBezTo>
                    <a:pt x="112" y="643"/>
                    <a:pt x="110" y="643"/>
                    <a:pt x="108" y="644"/>
                  </a:cubicBezTo>
                  <a:cubicBezTo>
                    <a:pt x="110" y="644"/>
                    <a:pt x="112" y="643"/>
                    <a:pt x="114" y="643"/>
                  </a:cubicBezTo>
                  <a:close/>
                  <a:moveTo>
                    <a:pt x="156" y="644"/>
                  </a:moveTo>
                  <a:cubicBezTo>
                    <a:pt x="170" y="645"/>
                    <a:pt x="181" y="647"/>
                    <a:pt x="188" y="648"/>
                  </a:cubicBezTo>
                  <a:lnTo>
                    <a:pt x="188" y="648"/>
                  </a:lnTo>
                  <a:cubicBezTo>
                    <a:pt x="178" y="647"/>
                    <a:pt x="167" y="646"/>
                    <a:pt x="156" y="644"/>
                  </a:cubicBezTo>
                  <a:close/>
                  <a:moveTo>
                    <a:pt x="382" y="1"/>
                  </a:moveTo>
                  <a:cubicBezTo>
                    <a:pt x="310" y="1"/>
                    <a:pt x="168" y="25"/>
                    <a:pt x="156" y="25"/>
                  </a:cubicBezTo>
                  <a:cubicBezTo>
                    <a:pt x="203" y="25"/>
                    <a:pt x="132" y="48"/>
                    <a:pt x="120" y="60"/>
                  </a:cubicBezTo>
                  <a:cubicBezTo>
                    <a:pt x="128" y="60"/>
                    <a:pt x="157" y="55"/>
                    <a:pt x="158" y="55"/>
                  </a:cubicBezTo>
                  <a:lnTo>
                    <a:pt x="158" y="55"/>
                  </a:lnTo>
                  <a:cubicBezTo>
                    <a:pt x="158" y="55"/>
                    <a:pt x="152" y="56"/>
                    <a:pt x="132" y="60"/>
                  </a:cubicBezTo>
                  <a:cubicBezTo>
                    <a:pt x="145" y="60"/>
                    <a:pt x="159" y="60"/>
                    <a:pt x="170" y="58"/>
                  </a:cubicBezTo>
                  <a:lnTo>
                    <a:pt x="170" y="58"/>
                  </a:lnTo>
                  <a:cubicBezTo>
                    <a:pt x="157" y="66"/>
                    <a:pt x="151" y="72"/>
                    <a:pt x="108" y="72"/>
                  </a:cubicBezTo>
                  <a:lnTo>
                    <a:pt x="141" y="72"/>
                  </a:lnTo>
                  <a:cubicBezTo>
                    <a:pt x="141" y="72"/>
                    <a:pt x="141" y="72"/>
                    <a:pt x="141" y="72"/>
                  </a:cubicBezTo>
                  <a:lnTo>
                    <a:pt x="141" y="72"/>
                  </a:lnTo>
                  <a:cubicBezTo>
                    <a:pt x="130" y="72"/>
                    <a:pt x="127" y="73"/>
                    <a:pt x="130" y="75"/>
                  </a:cubicBezTo>
                  <a:lnTo>
                    <a:pt x="130" y="75"/>
                  </a:lnTo>
                  <a:cubicBezTo>
                    <a:pt x="112" y="79"/>
                    <a:pt x="96" y="84"/>
                    <a:pt x="96" y="84"/>
                  </a:cubicBezTo>
                  <a:cubicBezTo>
                    <a:pt x="108" y="96"/>
                    <a:pt x="156" y="132"/>
                    <a:pt x="179" y="132"/>
                  </a:cubicBezTo>
                  <a:cubicBezTo>
                    <a:pt x="148" y="138"/>
                    <a:pt x="186" y="148"/>
                    <a:pt x="201" y="152"/>
                  </a:cubicBezTo>
                  <a:lnTo>
                    <a:pt x="201" y="152"/>
                  </a:lnTo>
                  <a:cubicBezTo>
                    <a:pt x="180" y="149"/>
                    <a:pt x="166" y="147"/>
                    <a:pt x="158" y="147"/>
                  </a:cubicBezTo>
                  <a:cubicBezTo>
                    <a:pt x="158" y="147"/>
                    <a:pt x="157" y="147"/>
                    <a:pt x="157" y="147"/>
                  </a:cubicBezTo>
                  <a:lnTo>
                    <a:pt x="157" y="147"/>
                  </a:lnTo>
                  <a:cubicBezTo>
                    <a:pt x="160" y="148"/>
                    <a:pt x="164" y="149"/>
                    <a:pt x="167" y="149"/>
                  </a:cubicBezTo>
                  <a:lnTo>
                    <a:pt x="167" y="149"/>
                  </a:lnTo>
                  <a:cubicBezTo>
                    <a:pt x="163" y="149"/>
                    <a:pt x="158" y="148"/>
                    <a:pt x="153" y="148"/>
                  </a:cubicBezTo>
                  <a:lnTo>
                    <a:pt x="153" y="148"/>
                  </a:lnTo>
                  <a:cubicBezTo>
                    <a:pt x="131" y="150"/>
                    <a:pt x="183" y="171"/>
                    <a:pt x="132" y="179"/>
                  </a:cubicBezTo>
                  <a:cubicBezTo>
                    <a:pt x="144" y="191"/>
                    <a:pt x="144" y="191"/>
                    <a:pt x="132" y="191"/>
                  </a:cubicBezTo>
                  <a:cubicBezTo>
                    <a:pt x="158" y="191"/>
                    <a:pt x="170" y="199"/>
                    <a:pt x="184" y="203"/>
                  </a:cubicBezTo>
                  <a:lnTo>
                    <a:pt x="108" y="203"/>
                  </a:lnTo>
                  <a:cubicBezTo>
                    <a:pt x="215" y="203"/>
                    <a:pt x="72" y="203"/>
                    <a:pt x="156" y="215"/>
                  </a:cubicBezTo>
                  <a:cubicBezTo>
                    <a:pt x="156" y="215"/>
                    <a:pt x="97" y="234"/>
                    <a:pt x="77" y="238"/>
                  </a:cubicBezTo>
                  <a:lnTo>
                    <a:pt x="77" y="238"/>
                  </a:lnTo>
                  <a:cubicBezTo>
                    <a:pt x="76" y="238"/>
                    <a:pt x="74" y="239"/>
                    <a:pt x="72" y="239"/>
                  </a:cubicBezTo>
                  <a:cubicBezTo>
                    <a:pt x="72" y="239"/>
                    <a:pt x="108" y="244"/>
                    <a:pt x="136" y="247"/>
                  </a:cubicBezTo>
                  <a:lnTo>
                    <a:pt x="136" y="247"/>
                  </a:lnTo>
                  <a:cubicBezTo>
                    <a:pt x="136" y="247"/>
                    <a:pt x="136" y="247"/>
                    <a:pt x="136" y="247"/>
                  </a:cubicBezTo>
                  <a:cubicBezTo>
                    <a:pt x="137" y="247"/>
                    <a:pt x="138" y="248"/>
                    <a:pt x="139" y="248"/>
                  </a:cubicBezTo>
                  <a:lnTo>
                    <a:pt x="139" y="248"/>
                  </a:lnTo>
                  <a:cubicBezTo>
                    <a:pt x="138" y="248"/>
                    <a:pt x="137" y="248"/>
                    <a:pt x="136" y="247"/>
                  </a:cubicBezTo>
                  <a:lnTo>
                    <a:pt x="136" y="247"/>
                  </a:lnTo>
                  <a:cubicBezTo>
                    <a:pt x="133" y="247"/>
                    <a:pt x="132" y="248"/>
                    <a:pt x="132" y="251"/>
                  </a:cubicBezTo>
                  <a:lnTo>
                    <a:pt x="148" y="251"/>
                  </a:lnTo>
                  <a:cubicBezTo>
                    <a:pt x="144" y="249"/>
                    <a:pt x="141" y="248"/>
                    <a:pt x="139" y="248"/>
                  </a:cubicBezTo>
                  <a:lnTo>
                    <a:pt x="139" y="248"/>
                  </a:lnTo>
                  <a:cubicBezTo>
                    <a:pt x="152" y="249"/>
                    <a:pt x="164" y="251"/>
                    <a:pt x="168" y="251"/>
                  </a:cubicBezTo>
                  <a:lnTo>
                    <a:pt x="148" y="251"/>
                  </a:lnTo>
                  <a:cubicBezTo>
                    <a:pt x="156" y="254"/>
                    <a:pt x="166" y="259"/>
                    <a:pt x="173" y="261"/>
                  </a:cubicBezTo>
                  <a:lnTo>
                    <a:pt x="173" y="261"/>
                  </a:lnTo>
                  <a:cubicBezTo>
                    <a:pt x="122" y="251"/>
                    <a:pt x="142" y="251"/>
                    <a:pt x="96" y="251"/>
                  </a:cubicBezTo>
                  <a:cubicBezTo>
                    <a:pt x="120" y="263"/>
                    <a:pt x="120" y="263"/>
                    <a:pt x="108" y="263"/>
                  </a:cubicBezTo>
                  <a:cubicBezTo>
                    <a:pt x="132" y="263"/>
                    <a:pt x="156" y="263"/>
                    <a:pt x="179" y="275"/>
                  </a:cubicBezTo>
                  <a:cubicBezTo>
                    <a:pt x="156" y="275"/>
                    <a:pt x="127" y="280"/>
                    <a:pt x="106" y="280"/>
                  </a:cubicBezTo>
                  <a:cubicBezTo>
                    <a:pt x="96" y="280"/>
                    <a:pt x="88" y="279"/>
                    <a:pt x="84" y="275"/>
                  </a:cubicBezTo>
                  <a:lnTo>
                    <a:pt x="84" y="275"/>
                  </a:lnTo>
                  <a:cubicBezTo>
                    <a:pt x="90" y="281"/>
                    <a:pt x="102" y="281"/>
                    <a:pt x="114" y="281"/>
                  </a:cubicBezTo>
                  <a:cubicBezTo>
                    <a:pt x="126" y="281"/>
                    <a:pt x="138" y="281"/>
                    <a:pt x="144" y="286"/>
                  </a:cubicBezTo>
                  <a:cubicBezTo>
                    <a:pt x="88" y="286"/>
                    <a:pt x="144" y="302"/>
                    <a:pt x="138" y="302"/>
                  </a:cubicBezTo>
                  <a:cubicBezTo>
                    <a:pt x="135" y="302"/>
                    <a:pt x="119" y="299"/>
                    <a:pt x="73" y="289"/>
                  </a:cubicBezTo>
                  <a:lnTo>
                    <a:pt x="73" y="289"/>
                  </a:lnTo>
                  <a:cubicBezTo>
                    <a:pt x="91" y="291"/>
                    <a:pt x="100" y="292"/>
                    <a:pt x="102" y="292"/>
                  </a:cubicBezTo>
                  <a:cubicBezTo>
                    <a:pt x="108" y="292"/>
                    <a:pt x="68" y="286"/>
                    <a:pt x="60" y="286"/>
                  </a:cubicBezTo>
                  <a:cubicBezTo>
                    <a:pt x="65" y="287"/>
                    <a:pt x="69" y="288"/>
                    <a:pt x="73" y="289"/>
                  </a:cubicBezTo>
                  <a:lnTo>
                    <a:pt x="73" y="289"/>
                  </a:lnTo>
                  <a:cubicBezTo>
                    <a:pt x="67" y="288"/>
                    <a:pt x="59" y="288"/>
                    <a:pt x="51" y="287"/>
                  </a:cubicBezTo>
                  <a:lnTo>
                    <a:pt x="51" y="287"/>
                  </a:lnTo>
                  <a:cubicBezTo>
                    <a:pt x="63" y="289"/>
                    <a:pt x="85" y="310"/>
                    <a:pt x="96" y="310"/>
                  </a:cubicBezTo>
                  <a:cubicBezTo>
                    <a:pt x="72" y="310"/>
                    <a:pt x="72" y="322"/>
                    <a:pt x="96" y="322"/>
                  </a:cubicBezTo>
                  <a:lnTo>
                    <a:pt x="37" y="322"/>
                  </a:lnTo>
                  <a:cubicBezTo>
                    <a:pt x="72" y="322"/>
                    <a:pt x="96" y="322"/>
                    <a:pt x="132" y="334"/>
                  </a:cubicBezTo>
                  <a:lnTo>
                    <a:pt x="72" y="334"/>
                  </a:lnTo>
                  <a:cubicBezTo>
                    <a:pt x="126" y="340"/>
                    <a:pt x="114" y="340"/>
                    <a:pt x="86" y="340"/>
                  </a:cubicBezTo>
                  <a:cubicBezTo>
                    <a:pt x="57" y="340"/>
                    <a:pt x="13" y="340"/>
                    <a:pt x="1" y="346"/>
                  </a:cubicBezTo>
                  <a:cubicBezTo>
                    <a:pt x="48" y="346"/>
                    <a:pt x="60" y="358"/>
                    <a:pt x="108" y="358"/>
                  </a:cubicBezTo>
                  <a:lnTo>
                    <a:pt x="84" y="358"/>
                  </a:lnTo>
                  <a:cubicBezTo>
                    <a:pt x="68" y="358"/>
                    <a:pt x="101" y="363"/>
                    <a:pt x="124" y="367"/>
                  </a:cubicBezTo>
                  <a:lnTo>
                    <a:pt x="124" y="367"/>
                  </a:lnTo>
                  <a:cubicBezTo>
                    <a:pt x="128" y="365"/>
                    <a:pt x="132" y="363"/>
                    <a:pt x="133" y="363"/>
                  </a:cubicBezTo>
                  <a:lnTo>
                    <a:pt x="133" y="363"/>
                  </a:lnTo>
                  <a:cubicBezTo>
                    <a:pt x="133" y="363"/>
                    <a:pt x="131" y="364"/>
                    <a:pt x="125" y="367"/>
                  </a:cubicBezTo>
                  <a:lnTo>
                    <a:pt x="125" y="367"/>
                  </a:lnTo>
                  <a:cubicBezTo>
                    <a:pt x="125" y="367"/>
                    <a:pt x="124" y="367"/>
                    <a:pt x="124" y="367"/>
                  </a:cubicBezTo>
                  <a:lnTo>
                    <a:pt x="124" y="367"/>
                  </a:lnTo>
                  <a:cubicBezTo>
                    <a:pt x="116" y="371"/>
                    <a:pt x="106" y="377"/>
                    <a:pt x="113" y="377"/>
                  </a:cubicBezTo>
                  <a:cubicBezTo>
                    <a:pt x="116" y="377"/>
                    <a:pt x="121" y="376"/>
                    <a:pt x="130" y="373"/>
                  </a:cubicBezTo>
                  <a:lnTo>
                    <a:pt x="130" y="373"/>
                  </a:lnTo>
                  <a:cubicBezTo>
                    <a:pt x="128" y="372"/>
                    <a:pt x="125" y="371"/>
                    <a:pt x="120" y="370"/>
                  </a:cubicBezTo>
                  <a:cubicBezTo>
                    <a:pt x="122" y="369"/>
                    <a:pt x="124" y="368"/>
                    <a:pt x="125" y="367"/>
                  </a:cubicBezTo>
                  <a:lnTo>
                    <a:pt x="125" y="367"/>
                  </a:lnTo>
                  <a:cubicBezTo>
                    <a:pt x="136" y="369"/>
                    <a:pt x="144" y="370"/>
                    <a:pt x="144" y="370"/>
                  </a:cubicBezTo>
                  <a:cubicBezTo>
                    <a:pt x="139" y="371"/>
                    <a:pt x="134" y="373"/>
                    <a:pt x="130" y="373"/>
                  </a:cubicBezTo>
                  <a:lnTo>
                    <a:pt x="130" y="373"/>
                  </a:lnTo>
                  <a:cubicBezTo>
                    <a:pt x="135" y="376"/>
                    <a:pt x="132" y="377"/>
                    <a:pt x="124" y="378"/>
                  </a:cubicBezTo>
                  <a:lnTo>
                    <a:pt x="124" y="378"/>
                  </a:lnTo>
                  <a:cubicBezTo>
                    <a:pt x="67" y="374"/>
                    <a:pt x="41" y="373"/>
                    <a:pt x="32" y="373"/>
                  </a:cubicBezTo>
                  <a:cubicBezTo>
                    <a:pt x="15" y="373"/>
                    <a:pt x="75" y="378"/>
                    <a:pt x="110" y="378"/>
                  </a:cubicBezTo>
                  <a:cubicBezTo>
                    <a:pt x="115" y="378"/>
                    <a:pt x="120" y="378"/>
                    <a:pt x="124" y="378"/>
                  </a:cubicBezTo>
                  <a:lnTo>
                    <a:pt x="124" y="378"/>
                  </a:lnTo>
                  <a:cubicBezTo>
                    <a:pt x="140" y="379"/>
                    <a:pt x="158" y="380"/>
                    <a:pt x="179" y="382"/>
                  </a:cubicBezTo>
                  <a:cubicBezTo>
                    <a:pt x="144" y="382"/>
                    <a:pt x="144" y="382"/>
                    <a:pt x="179" y="394"/>
                  </a:cubicBezTo>
                  <a:cubicBezTo>
                    <a:pt x="84" y="394"/>
                    <a:pt x="120" y="394"/>
                    <a:pt x="13" y="406"/>
                  </a:cubicBezTo>
                  <a:cubicBezTo>
                    <a:pt x="37" y="406"/>
                    <a:pt x="66" y="400"/>
                    <a:pt x="93" y="400"/>
                  </a:cubicBezTo>
                  <a:cubicBezTo>
                    <a:pt x="107" y="400"/>
                    <a:pt x="120" y="402"/>
                    <a:pt x="132" y="406"/>
                  </a:cubicBezTo>
                  <a:lnTo>
                    <a:pt x="60" y="406"/>
                  </a:lnTo>
                  <a:cubicBezTo>
                    <a:pt x="90" y="411"/>
                    <a:pt x="107" y="415"/>
                    <a:pt x="114" y="417"/>
                  </a:cubicBezTo>
                  <a:lnTo>
                    <a:pt x="120" y="417"/>
                  </a:lnTo>
                  <a:cubicBezTo>
                    <a:pt x="113" y="431"/>
                    <a:pt x="114" y="437"/>
                    <a:pt x="121" y="437"/>
                  </a:cubicBezTo>
                  <a:cubicBezTo>
                    <a:pt x="122" y="437"/>
                    <a:pt x="123" y="437"/>
                    <a:pt x="124" y="437"/>
                  </a:cubicBezTo>
                  <a:lnTo>
                    <a:pt x="124" y="437"/>
                  </a:lnTo>
                  <a:cubicBezTo>
                    <a:pt x="105" y="445"/>
                    <a:pt x="114" y="449"/>
                    <a:pt x="132" y="449"/>
                  </a:cubicBezTo>
                  <a:cubicBezTo>
                    <a:pt x="146" y="449"/>
                    <a:pt x="165" y="447"/>
                    <a:pt x="183" y="443"/>
                  </a:cubicBezTo>
                  <a:lnTo>
                    <a:pt x="183" y="443"/>
                  </a:lnTo>
                  <a:cubicBezTo>
                    <a:pt x="161" y="448"/>
                    <a:pt x="155" y="452"/>
                    <a:pt x="155" y="453"/>
                  </a:cubicBezTo>
                  <a:lnTo>
                    <a:pt x="155" y="453"/>
                  </a:lnTo>
                  <a:cubicBezTo>
                    <a:pt x="146" y="453"/>
                    <a:pt x="135" y="453"/>
                    <a:pt x="120" y="453"/>
                  </a:cubicBezTo>
                  <a:cubicBezTo>
                    <a:pt x="144" y="465"/>
                    <a:pt x="168" y="465"/>
                    <a:pt x="203" y="465"/>
                  </a:cubicBezTo>
                  <a:lnTo>
                    <a:pt x="168" y="465"/>
                  </a:lnTo>
                  <a:cubicBezTo>
                    <a:pt x="227" y="465"/>
                    <a:pt x="287" y="477"/>
                    <a:pt x="346" y="477"/>
                  </a:cubicBezTo>
                  <a:cubicBezTo>
                    <a:pt x="314" y="481"/>
                    <a:pt x="297" y="482"/>
                    <a:pt x="284" y="482"/>
                  </a:cubicBezTo>
                  <a:cubicBezTo>
                    <a:pt x="259" y="482"/>
                    <a:pt x="251" y="477"/>
                    <a:pt x="179" y="477"/>
                  </a:cubicBezTo>
                  <a:lnTo>
                    <a:pt x="144" y="477"/>
                  </a:lnTo>
                  <a:cubicBezTo>
                    <a:pt x="144" y="480"/>
                    <a:pt x="146" y="481"/>
                    <a:pt x="148" y="481"/>
                  </a:cubicBezTo>
                  <a:cubicBezTo>
                    <a:pt x="148" y="481"/>
                    <a:pt x="149" y="480"/>
                    <a:pt x="150" y="480"/>
                  </a:cubicBezTo>
                  <a:lnTo>
                    <a:pt x="150" y="480"/>
                  </a:lnTo>
                  <a:cubicBezTo>
                    <a:pt x="146" y="482"/>
                    <a:pt x="140" y="485"/>
                    <a:pt x="132" y="489"/>
                  </a:cubicBezTo>
                  <a:cubicBezTo>
                    <a:pt x="179" y="489"/>
                    <a:pt x="227" y="489"/>
                    <a:pt x="287" y="501"/>
                  </a:cubicBezTo>
                  <a:cubicBezTo>
                    <a:pt x="197" y="495"/>
                    <a:pt x="185" y="495"/>
                    <a:pt x="182" y="495"/>
                  </a:cubicBezTo>
                  <a:cubicBezTo>
                    <a:pt x="179" y="495"/>
                    <a:pt x="185" y="495"/>
                    <a:pt x="132" y="489"/>
                  </a:cubicBezTo>
                  <a:lnTo>
                    <a:pt x="132" y="489"/>
                  </a:lnTo>
                  <a:cubicBezTo>
                    <a:pt x="144" y="501"/>
                    <a:pt x="156" y="501"/>
                    <a:pt x="168" y="501"/>
                  </a:cubicBezTo>
                  <a:lnTo>
                    <a:pt x="132" y="501"/>
                  </a:lnTo>
                  <a:cubicBezTo>
                    <a:pt x="156" y="501"/>
                    <a:pt x="179" y="501"/>
                    <a:pt x="203" y="513"/>
                  </a:cubicBezTo>
                  <a:lnTo>
                    <a:pt x="190" y="513"/>
                  </a:lnTo>
                  <a:cubicBezTo>
                    <a:pt x="191" y="515"/>
                    <a:pt x="191" y="517"/>
                    <a:pt x="191" y="520"/>
                  </a:cubicBezTo>
                  <a:lnTo>
                    <a:pt x="191" y="520"/>
                  </a:lnTo>
                  <a:cubicBezTo>
                    <a:pt x="191" y="520"/>
                    <a:pt x="191" y="519"/>
                    <a:pt x="190" y="519"/>
                  </a:cubicBezTo>
                  <a:cubicBezTo>
                    <a:pt x="189" y="519"/>
                    <a:pt x="183" y="525"/>
                    <a:pt x="168" y="525"/>
                  </a:cubicBezTo>
                  <a:cubicBezTo>
                    <a:pt x="156" y="548"/>
                    <a:pt x="299" y="548"/>
                    <a:pt x="227" y="548"/>
                  </a:cubicBezTo>
                  <a:lnTo>
                    <a:pt x="144" y="548"/>
                  </a:lnTo>
                  <a:cubicBezTo>
                    <a:pt x="215" y="548"/>
                    <a:pt x="287" y="548"/>
                    <a:pt x="358" y="560"/>
                  </a:cubicBezTo>
                  <a:cubicBezTo>
                    <a:pt x="322" y="554"/>
                    <a:pt x="287" y="554"/>
                    <a:pt x="251" y="554"/>
                  </a:cubicBezTo>
                  <a:cubicBezTo>
                    <a:pt x="215" y="554"/>
                    <a:pt x="179" y="554"/>
                    <a:pt x="144" y="548"/>
                  </a:cubicBezTo>
                  <a:lnTo>
                    <a:pt x="144" y="548"/>
                  </a:lnTo>
                  <a:cubicBezTo>
                    <a:pt x="132" y="560"/>
                    <a:pt x="227" y="560"/>
                    <a:pt x="227" y="560"/>
                  </a:cubicBezTo>
                  <a:cubicBezTo>
                    <a:pt x="203" y="560"/>
                    <a:pt x="168" y="560"/>
                    <a:pt x="144" y="572"/>
                  </a:cubicBezTo>
                  <a:cubicBezTo>
                    <a:pt x="162" y="566"/>
                    <a:pt x="176" y="563"/>
                    <a:pt x="191" y="563"/>
                  </a:cubicBezTo>
                  <a:cubicBezTo>
                    <a:pt x="206" y="563"/>
                    <a:pt x="221" y="566"/>
                    <a:pt x="239" y="572"/>
                  </a:cubicBezTo>
                  <a:lnTo>
                    <a:pt x="132" y="572"/>
                  </a:lnTo>
                  <a:cubicBezTo>
                    <a:pt x="132" y="572"/>
                    <a:pt x="144" y="572"/>
                    <a:pt x="144" y="584"/>
                  </a:cubicBezTo>
                  <a:cubicBezTo>
                    <a:pt x="157" y="584"/>
                    <a:pt x="193" y="592"/>
                    <a:pt x="223" y="596"/>
                  </a:cubicBezTo>
                  <a:lnTo>
                    <a:pt x="156" y="596"/>
                  </a:lnTo>
                  <a:cubicBezTo>
                    <a:pt x="179" y="596"/>
                    <a:pt x="202" y="596"/>
                    <a:pt x="225" y="596"/>
                  </a:cubicBezTo>
                  <a:lnTo>
                    <a:pt x="225" y="596"/>
                  </a:lnTo>
                  <a:cubicBezTo>
                    <a:pt x="238" y="598"/>
                    <a:pt x="250" y="599"/>
                    <a:pt x="259" y="599"/>
                  </a:cubicBezTo>
                  <a:cubicBezTo>
                    <a:pt x="265" y="599"/>
                    <a:pt x="270" y="599"/>
                    <a:pt x="273" y="597"/>
                  </a:cubicBezTo>
                  <a:lnTo>
                    <a:pt x="273" y="597"/>
                  </a:lnTo>
                  <a:cubicBezTo>
                    <a:pt x="315" y="599"/>
                    <a:pt x="356" y="602"/>
                    <a:pt x="394" y="608"/>
                  </a:cubicBezTo>
                  <a:cubicBezTo>
                    <a:pt x="358" y="608"/>
                    <a:pt x="370" y="608"/>
                    <a:pt x="406" y="620"/>
                  </a:cubicBezTo>
                  <a:cubicBezTo>
                    <a:pt x="321" y="611"/>
                    <a:pt x="237" y="603"/>
                    <a:pt x="157" y="603"/>
                  </a:cubicBezTo>
                  <a:cubicBezTo>
                    <a:pt x="124" y="603"/>
                    <a:pt x="92" y="604"/>
                    <a:pt x="60" y="608"/>
                  </a:cubicBezTo>
                  <a:cubicBezTo>
                    <a:pt x="96" y="608"/>
                    <a:pt x="132" y="620"/>
                    <a:pt x="156" y="620"/>
                  </a:cubicBezTo>
                  <a:cubicBezTo>
                    <a:pt x="144" y="608"/>
                    <a:pt x="120" y="608"/>
                    <a:pt x="108" y="608"/>
                  </a:cubicBezTo>
                  <a:cubicBezTo>
                    <a:pt x="156" y="608"/>
                    <a:pt x="203" y="608"/>
                    <a:pt x="239" y="620"/>
                  </a:cubicBezTo>
                  <a:lnTo>
                    <a:pt x="132" y="620"/>
                  </a:lnTo>
                  <a:cubicBezTo>
                    <a:pt x="144" y="632"/>
                    <a:pt x="144" y="632"/>
                    <a:pt x="156" y="632"/>
                  </a:cubicBezTo>
                  <a:cubicBezTo>
                    <a:pt x="146" y="632"/>
                    <a:pt x="127" y="640"/>
                    <a:pt x="114" y="643"/>
                  </a:cubicBezTo>
                  <a:lnTo>
                    <a:pt x="114" y="643"/>
                  </a:lnTo>
                  <a:cubicBezTo>
                    <a:pt x="207" y="632"/>
                    <a:pt x="301" y="632"/>
                    <a:pt x="394" y="632"/>
                  </a:cubicBezTo>
                  <a:cubicBezTo>
                    <a:pt x="310" y="644"/>
                    <a:pt x="239" y="644"/>
                    <a:pt x="156" y="644"/>
                  </a:cubicBezTo>
                  <a:cubicBezTo>
                    <a:pt x="156" y="644"/>
                    <a:pt x="156" y="644"/>
                    <a:pt x="156" y="644"/>
                  </a:cubicBezTo>
                  <a:lnTo>
                    <a:pt x="156" y="644"/>
                  </a:lnTo>
                  <a:cubicBezTo>
                    <a:pt x="162" y="650"/>
                    <a:pt x="185" y="653"/>
                    <a:pt x="196" y="653"/>
                  </a:cubicBezTo>
                  <a:cubicBezTo>
                    <a:pt x="203" y="653"/>
                    <a:pt x="204" y="651"/>
                    <a:pt x="188" y="648"/>
                  </a:cubicBezTo>
                  <a:lnTo>
                    <a:pt x="188" y="648"/>
                  </a:lnTo>
                  <a:cubicBezTo>
                    <a:pt x="230" y="652"/>
                    <a:pt x="265" y="648"/>
                    <a:pt x="322" y="667"/>
                  </a:cubicBezTo>
                  <a:cubicBezTo>
                    <a:pt x="275" y="667"/>
                    <a:pt x="251" y="691"/>
                    <a:pt x="203" y="691"/>
                  </a:cubicBezTo>
                  <a:lnTo>
                    <a:pt x="179" y="691"/>
                  </a:lnTo>
                  <a:cubicBezTo>
                    <a:pt x="156" y="691"/>
                    <a:pt x="227" y="697"/>
                    <a:pt x="249" y="697"/>
                  </a:cubicBezTo>
                  <a:cubicBezTo>
                    <a:pt x="260" y="697"/>
                    <a:pt x="259" y="695"/>
                    <a:pt x="227" y="691"/>
                  </a:cubicBezTo>
                  <a:cubicBezTo>
                    <a:pt x="275" y="691"/>
                    <a:pt x="334" y="691"/>
                    <a:pt x="382" y="703"/>
                  </a:cubicBezTo>
                  <a:lnTo>
                    <a:pt x="358" y="703"/>
                  </a:lnTo>
                  <a:cubicBezTo>
                    <a:pt x="346" y="703"/>
                    <a:pt x="441" y="715"/>
                    <a:pt x="418" y="715"/>
                  </a:cubicBezTo>
                  <a:cubicBezTo>
                    <a:pt x="360" y="720"/>
                    <a:pt x="317" y="724"/>
                    <a:pt x="285" y="727"/>
                  </a:cubicBezTo>
                  <a:lnTo>
                    <a:pt x="285" y="727"/>
                  </a:lnTo>
                  <a:cubicBezTo>
                    <a:pt x="307" y="726"/>
                    <a:pt x="543" y="723"/>
                    <a:pt x="501" y="715"/>
                  </a:cubicBezTo>
                  <a:lnTo>
                    <a:pt x="489" y="715"/>
                  </a:lnTo>
                  <a:cubicBezTo>
                    <a:pt x="489" y="703"/>
                    <a:pt x="453" y="703"/>
                    <a:pt x="453" y="691"/>
                  </a:cubicBezTo>
                  <a:cubicBezTo>
                    <a:pt x="453" y="667"/>
                    <a:pt x="525" y="667"/>
                    <a:pt x="537" y="656"/>
                  </a:cubicBezTo>
                  <a:cubicBezTo>
                    <a:pt x="537" y="656"/>
                    <a:pt x="453" y="632"/>
                    <a:pt x="441" y="632"/>
                  </a:cubicBezTo>
                  <a:cubicBezTo>
                    <a:pt x="441" y="632"/>
                    <a:pt x="465" y="608"/>
                    <a:pt x="477" y="608"/>
                  </a:cubicBezTo>
                  <a:cubicBezTo>
                    <a:pt x="441" y="596"/>
                    <a:pt x="453" y="596"/>
                    <a:pt x="477" y="596"/>
                  </a:cubicBezTo>
                  <a:cubicBezTo>
                    <a:pt x="465" y="596"/>
                    <a:pt x="453" y="596"/>
                    <a:pt x="441" y="584"/>
                  </a:cubicBezTo>
                  <a:lnTo>
                    <a:pt x="418" y="584"/>
                  </a:lnTo>
                  <a:cubicBezTo>
                    <a:pt x="489" y="584"/>
                    <a:pt x="382" y="584"/>
                    <a:pt x="453" y="572"/>
                  </a:cubicBezTo>
                  <a:lnTo>
                    <a:pt x="370" y="572"/>
                  </a:lnTo>
                  <a:cubicBezTo>
                    <a:pt x="382" y="572"/>
                    <a:pt x="394" y="572"/>
                    <a:pt x="382" y="560"/>
                  </a:cubicBezTo>
                  <a:lnTo>
                    <a:pt x="370" y="560"/>
                  </a:lnTo>
                  <a:cubicBezTo>
                    <a:pt x="447" y="548"/>
                    <a:pt x="459" y="545"/>
                    <a:pt x="446" y="545"/>
                  </a:cubicBezTo>
                  <a:cubicBezTo>
                    <a:pt x="438" y="545"/>
                    <a:pt x="422" y="546"/>
                    <a:pt x="405" y="547"/>
                  </a:cubicBezTo>
                  <a:lnTo>
                    <a:pt x="405" y="547"/>
                  </a:lnTo>
                  <a:cubicBezTo>
                    <a:pt x="394" y="524"/>
                    <a:pt x="395" y="512"/>
                    <a:pt x="441" y="501"/>
                  </a:cubicBezTo>
                  <a:lnTo>
                    <a:pt x="441" y="501"/>
                  </a:lnTo>
                  <a:cubicBezTo>
                    <a:pt x="439" y="501"/>
                    <a:pt x="436" y="501"/>
                    <a:pt x="434" y="502"/>
                  </a:cubicBezTo>
                  <a:lnTo>
                    <a:pt x="434" y="502"/>
                  </a:lnTo>
                  <a:cubicBezTo>
                    <a:pt x="433" y="501"/>
                    <a:pt x="428" y="501"/>
                    <a:pt x="418" y="501"/>
                  </a:cubicBezTo>
                  <a:cubicBezTo>
                    <a:pt x="572" y="489"/>
                    <a:pt x="346" y="489"/>
                    <a:pt x="489" y="489"/>
                  </a:cubicBezTo>
                  <a:cubicBezTo>
                    <a:pt x="484" y="486"/>
                    <a:pt x="481" y="485"/>
                    <a:pt x="479" y="483"/>
                  </a:cubicBezTo>
                  <a:lnTo>
                    <a:pt x="479" y="483"/>
                  </a:lnTo>
                  <a:cubicBezTo>
                    <a:pt x="447" y="477"/>
                    <a:pt x="411" y="477"/>
                    <a:pt x="382" y="477"/>
                  </a:cubicBezTo>
                  <a:lnTo>
                    <a:pt x="358" y="477"/>
                  </a:lnTo>
                  <a:cubicBezTo>
                    <a:pt x="382" y="477"/>
                    <a:pt x="406" y="477"/>
                    <a:pt x="418" y="465"/>
                  </a:cubicBezTo>
                  <a:cubicBezTo>
                    <a:pt x="418" y="465"/>
                    <a:pt x="358" y="441"/>
                    <a:pt x="358" y="441"/>
                  </a:cubicBezTo>
                  <a:cubicBezTo>
                    <a:pt x="370" y="441"/>
                    <a:pt x="382" y="429"/>
                    <a:pt x="394" y="429"/>
                  </a:cubicBezTo>
                  <a:cubicBezTo>
                    <a:pt x="387" y="429"/>
                    <a:pt x="373" y="426"/>
                    <a:pt x="359" y="424"/>
                  </a:cubicBezTo>
                  <a:lnTo>
                    <a:pt x="359" y="424"/>
                  </a:lnTo>
                  <a:cubicBezTo>
                    <a:pt x="367" y="423"/>
                    <a:pt x="371" y="423"/>
                    <a:pt x="373" y="423"/>
                  </a:cubicBezTo>
                  <a:cubicBezTo>
                    <a:pt x="376" y="423"/>
                    <a:pt x="370" y="423"/>
                    <a:pt x="358" y="417"/>
                  </a:cubicBezTo>
                  <a:cubicBezTo>
                    <a:pt x="406" y="417"/>
                    <a:pt x="453" y="406"/>
                    <a:pt x="501" y="406"/>
                  </a:cubicBezTo>
                  <a:cubicBezTo>
                    <a:pt x="465" y="406"/>
                    <a:pt x="441" y="394"/>
                    <a:pt x="406" y="382"/>
                  </a:cubicBezTo>
                  <a:lnTo>
                    <a:pt x="432" y="382"/>
                  </a:lnTo>
                  <a:cubicBezTo>
                    <a:pt x="427" y="376"/>
                    <a:pt x="417" y="365"/>
                    <a:pt x="382" y="358"/>
                  </a:cubicBezTo>
                  <a:cubicBezTo>
                    <a:pt x="500" y="358"/>
                    <a:pt x="415" y="358"/>
                    <a:pt x="397" y="349"/>
                  </a:cubicBezTo>
                  <a:lnTo>
                    <a:pt x="397" y="349"/>
                  </a:lnTo>
                  <a:cubicBezTo>
                    <a:pt x="397" y="349"/>
                    <a:pt x="398" y="349"/>
                    <a:pt x="399" y="349"/>
                  </a:cubicBezTo>
                  <a:cubicBezTo>
                    <a:pt x="411" y="349"/>
                    <a:pt x="441" y="334"/>
                    <a:pt x="441" y="334"/>
                  </a:cubicBezTo>
                  <a:cubicBezTo>
                    <a:pt x="429" y="322"/>
                    <a:pt x="406" y="322"/>
                    <a:pt x="394" y="322"/>
                  </a:cubicBezTo>
                  <a:cubicBezTo>
                    <a:pt x="418" y="322"/>
                    <a:pt x="465" y="322"/>
                    <a:pt x="382" y="310"/>
                  </a:cubicBezTo>
                  <a:cubicBezTo>
                    <a:pt x="413" y="300"/>
                    <a:pt x="443" y="272"/>
                    <a:pt x="459" y="272"/>
                  </a:cubicBezTo>
                  <a:cubicBezTo>
                    <a:pt x="460" y="272"/>
                    <a:pt x="461" y="272"/>
                    <a:pt x="462" y="273"/>
                  </a:cubicBezTo>
                  <a:lnTo>
                    <a:pt x="462" y="273"/>
                  </a:lnTo>
                  <a:cubicBezTo>
                    <a:pt x="446" y="263"/>
                    <a:pt x="421" y="258"/>
                    <a:pt x="394" y="256"/>
                  </a:cubicBezTo>
                  <a:lnTo>
                    <a:pt x="394" y="256"/>
                  </a:lnTo>
                  <a:cubicBezTo>
                    <a:pt x="423" y="246"/>
                    <a:pt x="448" y="229"/>
                    <a:pt x="453" y="203"/>
                  </a:cubicBezTo>
                  <a:lnTo>
                    <a:pt x="441" y="203"/>
                  </a:lnTo>
                  <a:cubicBezTo>
                    <a:pt x="429" y="191"/>
                    <a:pt x="418" y="191"/>
                    <a:pt x="406" y="191"/>
                  </a:cubicBezTo>
                  <a:cubicBezTo>
                    <a:pt x="429" y="191"/>
                    <a:pt x="441" y="191"/>
                    <a:pt x="465" y="203"/>
                  </a:cubicBezTo>
                  <a:cubicBezTo>
                    <a:pt x="453" y="191"/>
                    <a:pt x="418" y="191"/>
                    <a:pt x="418" y="191"/>
                  </a:cubicBezTo>
                  <a:cubicBezTo>
                    <a:pt x="418" y="191"/>
                    <a:pt x="423" y="191"/>
                    <a:pt x="429" y="191"/>
                  </a:cubicBezTo>
                  <a:lnTo>
                    <a:pt x="429" y="191"/>
                  </a:lnTo>
                  <a:cubicBezTo>
                    <a:pt x="429" y="191"/>
                    <a:pt x="429" y="191"/>
                    <a:pt x="429" y="191"/>
                  </a:cubicBezTo>
                  <a:lnTo>
                    <a:pt x="429" y="191"/>
                  </a:lnTo>
                  <a:lnTo>
                    <a:pt x="429" y="191"/>
                  </a:lnTo>
                  <a:cubicBezTo>
                    <a:pt x="429" y="191"/>
                    <a:pt x="429" y="191"/>
                    <a:pt x="429" y="191"/>
                  </a:cubicBezTo>
                  <a:lnTo>
                    <a:pt x="429" y="191"/>
                  </a:lnTo>
                  <a:cubicBezTo>
                    <a:pt x="418" y="179"/>
                    <a:pt x="429" y="179"/>
                    <a:pt x="429" y="179"/>
                  </a:cubicBezTo>
                  <a:lnTo>
                    <a:pt x="370" y="179"/>
                  </a:lnTo>
                  <a:cubicBezTo>
                    <a:pt x="441" y="179"/>
                    <a:pt x="382" y="155"/>
                    <a:pt x="418" y="155"/>
                  </a:cubicBezTo>
                  <a:cubicBezTo>
                    <a:pt x="404" y="155"/>
                    <a:pt x="388" y="145"/>
                    <a:pt x="371" y="137"/>
                  </a:cubicBezTo>
                  <a:lnTo>
                    <a:pt x="371" y="137"/>
                  </a:lnTo>
                  <a:cubicBezTo>
                    <a:pt x="373" y="137"/>
                    <a:pt x="374" y="137"/>
                    <a:pt x="376" y="137"/>
                  </a:cubicBezTo>
                  <a:cubicBezTo>
                    <a:pt x="400" y="137"/>
                    <a:pt x="422" y="132"/>
                    <a:pt x="453" y="132"/>
                  </a:cubicBezTo>
                  <a:cubicBezTo>
                    <a:pt x="429" y="120"/>
                    <a:pt x="406" y="120"/>
                    <a:pt x="370" y="120"/>
                  </a:cubicBezTo>
                  <a:cubicBezTo>
                    <a:pt x="406" y="108"/>
                    <a:pt x="501" y="96"/>
                    <a:pt x="394" y="84"/>
                  </a:cubicBezTo>
                  <a:lnTo>
                    <a:pt x="465" y="84"/>
                  </a:lnTo>
                  <a:cubicBezTo>
                    <a:pt x="452" y="81"/>
                    <a:pt x="443" y="80"/>
                    <a:pt x="437" y="80"/>
                  </a:cubicBezTo>
                  <a:cubicBezTo>
                    <a:pt x="427" y="80"/>
                    <a:pt x="426" y="83"/>
                    <a:pt x="421" y="83"/>
                  </a:cubicBezTo>
                  <a:cubicBezTo>
                    <a:pt x="418" y="83"/>
                    <a:pt x="411" y="81"/>
                    <a:pt x="394" y="72"/>
                  </a:cubicBezTo>
                  <a:cubicBezTo>
                    <a:pt x="477" y="48"/>
                    <a:pt x="310" y="48"/>
                    <a:pt x="465" y="13"/>
                  </a:cubicBezTo>
                  <a:lnTo>
                    <a:pt x="382" y="13"/>
                  </a:lnTo>
                  <a:cubicBezTo>
                    <a:pt x="451" y="13"/>
                    <a:pt x="397" y="13"/>
                    <a:pt x="431" y="6"/>
                  </a:cubicBezTo>
                  <a:lnTo>
                    <a:pt x="431" y="6"/>
                  </a:lnTo>
                  <a:cubicBezTo>
                    <a:pt x="416" y="5"/>
                    <a:pt x="403" y="1"/>
                    <a:pt x="382" y="1"/>
                  </a:cubicBezTo>
                  <a:close/>
                  <a:moveTo>
                    <a:pt x="285" y="727"/>
                  </a:moveTo>
                  <a:cubicBezTo>
                    <a:pt x="283" y="727"/>
                    <a:pt x="283" y="727"/>
                    <a:pt x="283" y="727"/>
                  </a:cubicBezTo>
                  <a:lnTo>
                    <a:pt x="283" y="727"/>
                  </a:lnTo>
                  <a:cubicBezTo>
                    <a:pt x="284" y="727"/>
                    <a:pt x="284" y="727"/>
                    <a:pt x="285" y="727"/>
                  </a:cubicBezTo>
                  <a:close/>
                  <a:moveTo>
                    <a:pt x="334" y="715"/>
                  </a:moveTo>
                  <a:cubicBezTo>
                    <a:pt x="310" y="715"/>
                    <a:pt x="287" y="727"/>
                    <a:pt x="263" y="727"/>
                  </a:cubicBezTo>
                  <a:cubicBezTo>
                    <a:pt x="264" y="727"/>
                    <a:pt x="265" y="728"/>
                    <a:pt x="266" y="728"/>
                  </a:cubicBezTo>
                  <a:lnTo>
                    <a:pt x="266" y="728"/>
                  </a:lnTo>
                  <a:cubicBezTo>
                    <a:pt x="299" y="724"/>
                    <a:pt x="334" y="719"/>
                    <a:pt x="334" y="715"/>
                  </a:cubicBezTo>
                  <a:close/>
                  <a:moveTo>
                    <a:pt x="248" y="730"/>
                  </a:moveTo>
                  <a:lnTo>
                    <a:pt x="248" y="730"/>
                  </a:lnTo>
                  <a:cubicBezTo>
                    <a:pt x="218" y="733"/>
                    <a:pt x="207" y="734"/>
                    <a:pt x="208" y="734"/>
                  </a:cubicBezTo>
                  <a:cubicBezTo>
                    <a:pt x="209" y="734"/>
                    <a:pt x="227" y="732"/>
                    <a:pt x="248" y="730"/>
                  </a:cubicBezTo>
                  <a:close/>
                  <a:moveTo>
                    <a:pt x="283" y="727"/>
                  </a:moveTo>
                  <a:lnTo>
                    <a:pt x="283" y="727"/>
                  </a:lnTo>
                  <a:cubicBezTo>
                    <a:pt x="277" y="727"/>
                    <a:pt x="272" y="728"/>
                    <a:pt x="267" y="728"/>
                  </a:cubicBezTo>
                  <a:lnTo>
                    <a:pt x="267" y="728"/>
                  </a:lnTo>
                  <a:cubicBezTo>
                    <a:pt x="267" y="728"/>
                    <a:pt x="266" y="728"/>
                    <a:pt x="266" y="728"/>
                  </a:cubicBezTo>
                  <a:lnTo>
                    <a:pt x="266" y="728"/>
                  </a:lnTo>
                  <a:cubicBezTo>
                    <a:pt x="260" y="729"/>
                    <a:pt x="254" y="729"/>
                    <a:pt x="248" y="730"/>
                  </a:cubicBezTo>
                  <a:lnTo>
                    <a:pt x="248" y="730"/>
                  </a:lnTo>
                  <a:cubicBezTo>
                    <a:pt x="254" y="729"/>
                    <a:pt x="260" y="729"/>
                    <a:pt x="267" y="728"/>
                  </a:cubicBezTo>
                  <a:lnTo>
                    <a:pt x="267" y="728"/>
                  </a:lnTo>
                  <a:cubicBezTo>
                    <a:pt x="289" y="735"/>
                    <a:pt x="323" y="742"/>
                    <a:pt x="354" y="746"/>
                  </a:cubicBezTo>
                  <a:lnTo>
                    <a:pt x="354" y="746"/>
                  </a:lnTo>
                  <a:cubicBezTo>
                    <a:pt x="351" y="747"/>
                    <a:pt x="348" y="749"/>
                    <a:pt x="346" y="751"/>
                  </a:cubicBezTo>
                  <a:cubicBezTo>
                    <a:pt x="349" y="749"/>
                    <a:pt x="352" y="748"/>
                    <a:pt x="355" y="746"/>
                  </a:cubicBezTo>
                  <a:lnTo>
                    <a:pt x="355" y="746"/>
                  </a:lnTo>
                  <a:cubicBezTo>
                    <a:pt x="359" y="747"/>
                    <a:pt x="364" y="748"/>
                    <a:pt x="368" y="748"/>
                  </a:cubicBezTo>
                  <a:lnTo>
                    <a:pt x="368" y="748"/>
                  </a:lnTo>
                  <a:cubicBezTo>
                    <a:pt x="368" y="747"/>
                    <a:pt x="364" y="746"/>
                    <a:pt x="360" y="746"/>
                  </a:cubicBezTo>
                  <a:cubicBezTo>
                    <a:pt x="359" y="746"/>
                    <a:pt x="358" y="746"/>
                    <a:pt x="357" y="746"/>
                  </a:cubicBezTo>
                  <a:lnTo>
                    <a:pt x="357" y="746"/>
                  </a:lnTo>
                  <a:cubicBezTo>
                    <a:pt x="364" y="743"/>
                    <a:pt x="372" y="742"/>
                    <a:pt x="380" y="742"/>
                  </a:cubicBezTo>
                  <a:cubicBezTo>
                    <a:pt x="400" y="742"/>
                    <a:pt x="424" y="747"/>
                    <a:pt x="446" y="751"/>
                  </a:cubicBezTo>
                  <a:lnTo>
                    <a:pt x="446" y="751"/>
                  </a:lnTo>
                  <a:cubicBezTo>
                    <a:pt x="469" y="749"/>
                    <a:pt x="491" y="739"/>
                    <a:pt x="513" y="739"/>
                  </a:cubicBezTo>
                  <a:cubicBezTo>
                    <a:pt x="477" y="739"/>
                    <a:pt x="441" y="739"/>
                    <a:pt x="406" y="727"/>
                  </a:cubicBezTo>
                  <a:cubicBezTo>
                    <a:pt x="320" y="727"/>
                    <a:pt x="287" y="727"/>
                    <a:pt x="283" y="727"/>
                  </a:cubicBezTo>
                  <a:close/>
                  <a:moveTo>
                    <a:pt x="368" y="748"/>
                  </a:moveTo>
                  <a:cubicBezTo>
                    <a:pt x="369" y="750"/>
                    <a:pt x="366" y="751"/>
                    <a:pt x="358" y="751"/>
                  </a:cubicBezTo>
                  <a:lnTo>
                    <a:pt x="406" y="751"/>
                  </a:lnTo>
                  <a:cubicBezTo>
                    <a:pt x="396" y="751"/>
                    <a:pt x="382" y="750"/>
                    <a:pt x="368" y="748"/>
                  </a:cubicBezTo>
                  <a:close/>
                  <a:moveTo>
                    <a:pt x="446" y="751"/>
                  </a:moveTo>
                  <a:cubicBezTo>
                    <a:pt x="445" y="751"/>
                    <a:pt x="443" y="751"/>
                    <a:pt x="441" y="751"/>
                  </a:cubicBezTo>
                  <a:cubicBezTo>
                    <a:pt x="444" y="751"/>
                    <a:pt x="446" y="751"/>
                    <a:pt x="448" y="751"/>
                  </a:cubicBezTo>
                  <a:lnTo>
                    <a:pt x="448" y="751"/>
                  </a:lnTo>
                  <a:cubicBezTo>
                    <a:pt x="448" y="751"/>
                    <a:pt x="447" y="751"/>
                    <a:pt x="446" y="751"/>
                  </a:cubicBezTo>
                  <a:close/>
                  <a:moveTo>
                    <a:pt x="448" y="751"/>
                  </a:moveTo>
                  <a:lnTo>
                    <a:pt x="448" y="751"/>
                  </a:lnTo>
                  <a:cubicBezTo>
                    <a:pt x="454" y="752"/>
                    <a:pt x="460" y="752"/>
                    <a:pt x="465" y="753"/>
                  </a:cubicBezTo>
                  <a:lnTo>
                    <a:pt x="465" y="753"/>
                  </a:lnTo>
                  <a:cubicBezTo>
                    <a:pt x="462" y="752"/>
                    <a:pt x="457" y="751"/>
                    <a:pt x="448" y="751"/>
                  </a:cubicBezTo>
                  <a:close/>
                  <a:moveTo>
                    <a:pt x="501" y="751"/>
                  </a:moveTo>
                  <a:cubicBezTo>
                    <a:pt x="494" y="753"/>
                    <a:pt x="486" y="753"/>
                    <a:pt x="478" y="753"/>
                  </a:cubicBezTo>
                  <a:cubicBezTo>
                    <a:pt x="474" y="753"/>
                    <a:pt x="470" y="753"/>
                    <a:pt x="465" y="753"/>
                  </a:cubicBezTo>
                  <a:lnTo>
                    <a:pt x="465" y="753"/>
                  </a:lnTo>
                  <a:cubicBezTo>
                    <a:pt x="471" y="754"/>
                    <a:pt x="471" y="756"/>
                    <a:pt x="475" y="756"/>
                  </a:cubicBezTo>
                  <a:cubicBezTo>
                    <a:pt x="478" y="756"/>
                    <a:pt x="485" y="755"/>
                    <a:pt x="501" y="75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4"/>
            <p:cNvSpPr/>
            <p:nvPr/>
          </p:nvSpPr>
          <p:spPr>
            <a:xfrm>
              <a:off x="2665800" y="2064675"/>
              <a:ext cx="625" cy="25"/>
            </a:xfrm>
            <a:custGeom>
              <a:rect b="b" l="l" r="r" t="t"/>
              <a:pathLst>
                <a:path extrusionOk="0" h="1" w="25">
                  <a:moveTo>
                    <a:pt x="24" y="0"/>
                  </a:moveTo>
                  <a:cubicBezTo>
                    <a:pt x="24" y="0"/>
                    <a:pt x="0"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4"/>
            <p:cNvSpPr/>
            <p:nvPr/>
          </p:nvSpPr>
          <p:spPr>
            <a:xfrm>
              <a:off x="2676525" y="2075375"/>
              <a:ext cx="300" cy="325"/>
            </a:xfrm>
            <a:custGeom>
              <a:rect b="b" l="l" r="r" t="t"/>
              <a:pathLst>
                <a:path extrusionOk="0" h="13" w="12">
                  <a:moveTo>
                    <a:pt x="12" y="13"/>
                  </a:moveTo>
                  <a:cubicBezTo>
                    <a:pt x="0" y="1"/>
                    <a:pt x="12" y="13"/>
                    <a:pt x="12" y="13"/>
                  </a:cubicBezTo>
                  <a:cubicBezTo>
                    <a:pt x="12" y="13"/>
                    <a:pt x="12" y="13"/>
                    <a:pt x="12"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4"/>
            <p:cNvSpPr/>
            <p:nvPr/>
          </p:nvSpPr>
          <p:spPr>
            <a:xfrm>
              <a:off x="2671450" y="2076150"/>
              <a:ext cx="700" cy="150"/>
            </a:xfrm>
            <a:custGeom>
              <a:rect b="b" l="l" r="r" t="t"/>
              <a:pathLst>
                <a:path extrusionOk="0" h="6" w="28">
                  <a:moveTo>
                    <a:pt x="22" y="0"/>
                  </a:moveTo>
                  <a:cubicBezTo>
                    <a:pt x="19" y="0"/>
                    <a:pt x="13" y="2"/>
                    <a:pt x="1" y="6"/>
                  </a:cubicBezTo>
                  <a:cubicBezTo>
                    <a:pt x="16" y="6"/>
                    <a:pt x="27" y="0"/>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4"/>
            <p:cNvSpPr/>
            <p:nvPr/>
          </p:nvSpPr>
          <p:spPr>
            <a:xfrm>
              <a:off x="2672950" y="2075675"/>
              <a:ext cx="1600" cy="175"/>
            </a:xfrm>
            <a:custGeom>
              <a:rect b="b" l="l" r="r" t="t"/>
              <a:pathLst>
                <a:path extrusionOk="0" h="7" w="64">
                  <a:moveTo>
                    <a:pt x="48" y="1"/>
                  </a:moveTo>
                  <a:cubicBezTo>
                    <a:pt x="0" y="1"/>
                    <a:pt x="37" y="6"/>
                    <a:pt x="53" y="6"/>
                  </a:cubicBezTo>
                  <a:cubicBezTo>
                    <a:pt x="61" y="6"/>
                    <a:pt x="64" y="5"/>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4"/>
            <p:cNvSpPr/>
            <p:nvPr/>
          </p:nvSpPr>
          <p:spPr>
            <a:xfrm>
              <a:off x="2673825" y="2075975"/>
              <a:ext cx="325" cy="25"/>
            </a:xfrm>
            <a:custGeom>
              <a:rect b="b" l="l" r="r" t="t"/>
              <a:pathLst>
                <a:path extrusionOk="0" h="1" w="13">
                  <a:moveTo>
                    <a:pt x="1" y="1"/>
                  </a:moveTo>
                  <a:cubicBezTo>
                    <a:pt x="13" y="1"/>
                    <a:pt x="1" y="1"/>
                    <a:pt x="1" y="1"/>
                  </a:cubicBez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4"/>
            <p:cNvSpPr/>
            <p:nvPr/>
          </p:nvSpPr>
          <p:spPr>
            <a:xfrm>
              <a:off x="2675625" y="2075075"/>
              <a:ext cx="2100" cy="25"/>
            </a:xfrm>
            <a:custGeom>
              <a:rect b="b" l="l" r="r" t="t"/>
              <a:pathLst>
                <a:path extrusionOk="0" h="1" w="84">
                  <a:moveTo>
                    <a:pt x="12" y="1"/>
                  </a:moveTo>
                  <a:cubicBezTo>
                    <a:pt x="12" y="1"/>
                    <a:pt x="60" y="1"/>
                    <a:pt x="48" y="1"/>
                  </a:cubicBezTo>
                  <a:cubicBezTo>
                    <a:pt x="84" y="1"/>
                    <a:pt x="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4"/>
            <p:cNvSpPr/>
            <p:nvPr/>
          </p:nvSpPr>
          <p:spPr>
            <a:xfrm>
              <a:off x="2671450" y="2075675"/>
              <a:ext cx="1225" cy="25"/>
            </a:xfrm>
            <a:custGeom>
              <a:rect b="b" l="l" r="r" t="t"/>
              <a:pathLst>
                <a:path extrusionOk="0" h="1" w="49">
                  <a:moveTo>
                    <a:pt x="1" y="1"/>
                  </a:moveTo>
                  <a:cubicBezTo>
                    <a:pt x="48" y="1"/>
                    <a:pt x="36"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4"/>
            <p:cNvSpPr/>
            <p:nvPr/>
          </p:nvSpPr>
          <p:spPr>
            <a:xfrm>
              <a:off x="2672050" y="2075375"/>
              <a:ext cx="625" cy="25"/>
            </a:xfrm>
            <a:custGeom>
              <a:rect b="b" l="l" r="r" t="t"/>
              <a:pathLst>
                <a:path extrusionOk="0" h="1" w="25">
                  <a:moveTo>
                    <a:pt x="0" y="1"/>
                  </a:moveTo>
                  <a:cubicBezTo>
                    <a:pt x="24" y="1"/>
                    <a:pt x="12"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4"/>
            <p:cNvSpPr/>
            <p:nvPr/>
          </p:nvSpPr>
          <p:spPr>
            <a:xfrm>
              <a:off x="2671150" y="2075550"/>
              <a:ext cx="425" cy="150"/>
            </a:xfrm>
            <a:custGeom>
              <a:rect b="b" l="l" r="r" t="t"/>
              <a:pathLst>
                <a:path extrusionOk="0" h="6" w="17">
                  <a:moveTo>
                    <a:pt x="14" y="1"/>
                  </a:moveTo>
                  <a:cubicBezTo>
                    <a:pt x="13" y="1"/>
                    <a:pt x="9" y="2"/>
                    <a:pt x="1" y="6"/>
                  </a:cubicBezTo>
                  <a:cubicBezTo>
                    <a:pt x="9" y="6"/>
                    <a:pt x="17" y="1"/>
                    <a:pt x="1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4"/>
            <p:cNvSpPr/>
            <p:nvPr/>
          </p:nvSpPr>
          <p:spPr>
            <a:xfrm>
              <a:off x="2671450" y="2074050"/>
              <a:ext cx="825" cy="175"/>
            </a:xfrm>
            <a:custGeom>
              <a:rect b="b" l="l" r="r" t="t"/>
              <a:pathLst>
                <a:path extrusionOk="0" h="7" w="33">
                  <a:moveTo>
                    <a:pt x="27" y="1"/>
                  </a:moveTo>
                  <a:cubicBezTo>
                    <a:pt x="19" y="1"/>
                    <a:pt x="1" y="6"/>
                    <a:pt x="24" y="6"/>
                  </a:cubicBezTo>
                  <a:cubicBezTo>
                    <a:pt x="32" y="2"/>
                    <a:pt x="31"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4"/>
            <p:cNvSpPr/>
            <p:nvPr/>
          </p:nvSpPr>
          <p:spPr>
            <a:xfrm>
              <a:off x="2669375" y="2074500"/>
              <a:ext cx="1200" cy="150"/>
            </a:xfrm>
            <a:custGeom>
              <a:rect b="b" l="l" r="r" t="t"/>
              <a:pathLst>
                <a:path extrusionOk="0" h="6" w="48">
                  <a:moveTo>
                    <a:pt x="48" y="0"/>
                  </a:moveTo>
                  <a:cubicBezTo>
                    <a:pt x="16" y="0"/>
                    <a:pt x="0" y="5"/>
                    <a:pt x="11" y="5"/>
                  </a:cubicBezTo>
                  <a:cubicBezTo>
                    <a:pt x="16" y="5"/>
                    <a:pt x="28" y="4"/>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4"/>
            <p:cNvSpPr/>
            <p:nvPr/>
          </p:nvSpPr>
          <p:spPr>
            <a:xfrm>
              <a:off x="2668575" y="2074200"/>
              <a:ext cx="1125" cy="325"/>
            </a:xfrm>
            <a:custGeom>
              <a:rect b="b" l="l" r="r" t="t"/>
              <a:pathLst>
                <a:path extrusionOk="0" h="13" w="45">
                  <a:moveTo>
                    <a:pt x="8" y="0"/>
                  </a:moveTo>
                  <a:cubicBezTo>
                    <a:pt x="1" y="0"/>
                    <a:pt x="8" y="5"/>
                    <a:pt x="21" y="9"/>
                  </a:cubicBezTo>
                  <a:lnTo>
                    <a:pt x="21" y="9"/>
                  </a:lnTo>
                  <a:cubicBezTo>
                    <a:pt x="17" y="7"/>
                    <a:pt x="13" y="4"/>
                    <a:pt x="8" y="0"/>
                  </a:cubicBezTo>
                  <a:close/>
                  <a:moveTo>
                    <a:pt x="21" y="9"/>
                  </a:moveTo>
                  <a:lnTo>
                    <a:pt x="21" y="9"/>
                  </a:lnTo>
                  <a:cubicBezTo>
                    <a:pt x="29" y="12"/>
                    <a:pt x="36" y="12"/>
                    <a:pt x="44" y="12"/>
                  </a:cubicBezTo>
                  <a:cubicBezTo>
                    <a:pt x="36" y="12"/>
                    <a:pt x="28" y="11"/>
                    <a:pt x="21" y="9"/>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4"/>
            <p:cNvSpPr/>
            <p:nvPr/>
          </p:nvSpPr>
          <p:spPr>
            <a:xfrm>
              <a:off x="2671150" y="2073000"/>
              <a:ext cx="1825" cy="25"/>
            </a:xfrm>
            <a:custGeom>
              <a:rect b="b" l="l" r="r" t="t"/>
              <a:pathLst>
                <a:path extrusionOk="0" h="1" w="73">
                  <a:moveTo>
                    <a:pt x="1" y="1"/>
                  </a:moveTo>
                  <a:cubicBezTo>
                    <a:pt x="13" y="1"/>
                    <a:pt x="60" y="1"/>
                    <a:pt x="72" y="1"/>
                  </a:cubicBezTo>
                  <a:cubicBezTo>
                    <a:pt x="48" y="1"/>
                    <a:pt x="25"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4"/>
            <p:cNvSpPr/>
            <p:nvPr/>
          </p:nvSpPr>
          <p:spPr>
            <a:xfrm>
              <a:off x="2666400" y="2071525"/>
              <a:ext cx="1600" cy="150"/>
            </a:xfrm>
            <a:custGeom>
              <a:rect b="b" l="l" r="r" t="t"/>
              <a:pathLst>
                <a:path extrusionOk="0" h="6" w="64">
                  <a:moveTo>
                    <a:pt x="0" y="0"/>
                  </a:moveTo>
                  <a:cubicBezTo>
                    <a:pt x="0" y="0"/>
                    <a:pt x="32" y="5"/>
                    <a:pt x="50" y="5"/>
                  </a:cubicBezTo>
                  <a:cubicBezTo>
                    <a:pt x="58" y="5"/>
                    <a:pt x="64" y="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4"/>
            <p:cNvSpPr/>
            <p:nvPr/>
          </p:nvSpPr>
          <p:spPr>
            <a:xfrm>
              <a:off x="2675975" y="2056850"/>
              <a:ext cx="700" cy="200"/>
            </a:xfrm>
            <a:custGeom>
              <a:rect b="b" l="l" r="r" t="t"/>
              <a:pathLst>
                <a:path extrusionOk="0" h="8" w="28">
                  <a:moveTo>
                    <a:pt x="25" y="0"/>
                  </a:moveTo>
                  <a:lnTo>
                    <a:pt x="25" y="0"/>
                  </a:lnTo>
                  <a:cubicBezTo>
                    <a:pt x="24" y="0"/>
                    <a:pt x="20" y="1"/>
                    <a:pt x="10" y="4"/>
                  </a:cubicBezTo>
                  <a:cubicBezTo>
                    <a:pt x="3" y="6"/>
                    <a:pt x="0" y="7"/>
                    <a:pt x="1" y="7"/>
                  </a:cubicBezTo>
                  <a:cubicBezTo>
                    <a:pt x="3" y="7"/>
                    <a:pt x="27"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4"/>
            <p:cNvSpPr/>
            <p:nvPr/>
          </p:nvSpPr>
          <p:spPr>
            <a:xfrm>
              <a:off x="2674425" y="2056925"/>
              <a:ext cx="1525" cy="25"/>
            </a:xfrm>
            <a:custGeom>
              <a:rect b="b" l="l" r="r" t="t"/>
              <a:pathLst>
                <a:path extrusionOk="0" h="1" w="61">
                  <a:moveTo>
                    <a:pt x="60" y="1"/>
                  </a:moveTo>
                  <a:cubicBezTo>
                    <a:pt x="1" y="1"/>
                    <a:pt x="1"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4"/>
            <p:cNvSpPr/>
            <p:nvPr/>
          </p:nvSpPr>
          <p:spPr>
            <a:xfrm>
              <a:off x="2664000" y="2067050"/>
              <a:ext cx="1525" cy="25"/>
            </a:xfrm>
            <a:custGeom>
              <a:rect b="b" l="l" r="r" t="t"/>
              <a:pathLst>
                <a:path extrusionOk="0" h="1" w="61">
                  <a:moveTo>
                    <a:pt x="60" y="1"/>
                  </a:moveTo>
                  <a:cubicBezTo>
                    <a:pt x="1" y="1"/>
                    <a:pt x="60" y="1"/>
                    <a:pt x="60" y="1"/>
                  </a:cubicBezTo>
                  <a:cubicBezTo>
                    <a:pt x="60" y="1"/>
                    <a:pt x="60"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4"/>
            <p:cNvSpPr/>
            <p:nvPr/>
          </p:nvSpPr>
          <p:spPr>
            <a:xfrm>
              <a:off x="2665800" y="2065850"/>
              <a:ext cx="1200" cy="325"/>
            </a:xfrm>
            <a:custGeom>
              <a:rect b="b" l="l" r="r" t="t"/>
              <a:pathLst>
                <a:path extrusionOk="0" h="13" w="48">
                  <a:moveTo>
                    <a:pt x="0" y="13"/>
                  </a:moveTo>
                  <a:cubicBezTo>
                    <a:pt x="48" y="1"/>
                    <a:pt x="48" y="1"/>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4"/>
            <p:cNvSpPr/>
            <p:nvPr/>
          </p:nvSpPr>
          <p:spPr>
            <a:xfrm>
              <a:off x="2664300" y="2065275"/>
              <a:ext cx="1525" cy="25"/>
            </a:xfrm>
            <a:custGeom>
              <a:rect b="b" l="l" r="r" t="t"/>
              <a:pathLst>
                <a:path extrusionOk="0" h="1" w="61">
                  <a:moveTo>
                    <a:pt x="1" y="0"/>
                  </a:moveTo>
                  <a:cubicBezTo>
                    <a:pt x="1" y="0"/>
                    <a:pt x="13" y="0"/>
                    <a:pt x="13" y="0"/>
                  </a:cubicBezTo>
                  <a:cubicBezTo>
                    <a:pt x="1" y="0"/>
                    <a:pt x="60"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4"/>
            <p:cNvSpPr/>
            <p:nvPr/>
          </p:nvSpPr>
          <p:spPr>
            <a:xfrm>
              <a:off x="2702100" y="2079250"/>
              <a:ext cx="1225" cy="25"/>
            </a:xfrm>
            <a:custGeom>
              <a:rect b="b" l="l" r="r" t="t"/>
              <a:pathLst>
                <a:path extrusionOk="0" h="1" w="49">
                  <a:moveTo>
                    <a:pt x="13" y="1"/>
                  </a:moveTo>
                  <a:cubicBezTo>
                    <a:pt x="13" y="1"/>
                    <a:pt x="37" y="1"/>
                    <a:pt x="49" y="1"/>
                  </a:cubicBezTo>
                  <a:cubicBezTo>
                    <a:pt x="37" y="1"/>
                    <a:pt x="1"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4"/>
            <p:cNvSpPr/>
            <p:nvPr/>
          </p:nvSpPr>
          <p:spPr>
            <a:xfrm>
              <a:off x="2700025" y="2078650"/>
              <a:ext cx="925" cy="25"/>
            </a:xfrm>
            <a:custGeom>
              <a:rect b="b" l="l" r="r" t="t"/>
              <a:pathLst>
                <a:path extrusionOk="0" h="1" w="37">
                  <a:moveTo>
                    <a:pt x="36" y="1"/>
                  </a:moveTo>
                  <a:cubicBezTo>
                    <a:pt x="1" y="1"/>
                    <a:pt x="1"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4"/>
            <p:cNvSpPr/>
            <p:nvPr/>
          </p:nvSpPr>
          <p:spPr>
            <a:xfrm>
              <a:off x="2699825" y="2078075"/>
              <a:ext cx="1225" cy="225"/>
            </a:xfrm>
            <a:custGeom>
              <a:rect b="b" l="l" r="r" t="t"/>
              <a:pathLst>
                <a:path extrusionOk="0" h="9" w="49">
                  <a:moveTo>
                    <a:pt x="32" y="0"/>
                  </a:moveTo>
                  <a:cubicBezTo>
                    <a:pt x="32" y="0"/>
                    <a:pt x="32" y="0"/>
                    <a:pt x="32" y="0"/>
                  </a:cubicBezTo>
                  <a:lnTo>
                    <a:pt x="32" y="0"/>
                  </a:lnTo>
                  <a:cubicBezTo>
                    <a:pt x="25" y="2"/>
                    <a:pt x="20" y="3"/>
                    <a:pt x="17" y="3"/>
                  </a:cubicBezTo>
                  <a:lnTo>
                    <a:pt x="17" y="3"/>
                  </a:lnTo>
                  <a:cubicBezTo>
                    <a:pt x="2" y="7"/>
                    <a:pt x="1" y="9"/>
                    <a:pt x="6" y="9"/>
                  </a:cubicBezTo>
                  <a:cubicBezTo>
                    <a:pt x="10" y="9"/>
                    <a:pt x="19" y="7"/>
                    <a:pt x="26" y="4"/>
                  </a:cubicBezTo>
                  <a:lnTo>
                    <a:pt x="26" y="4"/>
                  </a:lnTo>
                  <a:cubicBezTo>
                    <a:pt x="37" y="3"/>
                    <a:pt x="49" y="0"/>
                    <a:pt x="3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4"/>
            <p:cNvSpPr/>
            <p:nvPr/>
          </p:nvSpPr>
          <p:spPr>
            <a:xfrm>
              <a:off x="2703300" y="2078075"/>
              <a:ext cx="25" cy="25"/>
            </a:xfrm>
            <a:custGeom>
              <a:rect b="b" l="l" r="r" t="t"/>
              <a:pathLst>
                <a:path extrusionOk="0" h="1" w="1">
                  <a:moveTo>
                    <a:pt x="1" y="0"/>
                  </a:moveTo>
                  <a:cubicBezTo>
                    <a:pt x="1" y="0"/>
                    <a:pt x="1" y="0"/>
                    <a:pt x="1" y="0"/>
                  </a:cubicBez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4"/>
            <p:cNvSpPr/>
            <p:nvPr/>
          </p:nvSpPr>
          <p:spPr>
            <a:xfrm>
              <a:off x="2703300" y="2078075"/>
              <a:ext cx="625" cy="25"/>
            </a:xfrm>
            <a:custGeom>
              <a:rect b="b" l="l" r="r" t="t"/>
              <a:pathLst>
                <a:path extrusionOk="0" h="1" w="25">
                  <a:moveTo>
                    <a:pt x="1" y="0"/>
                  </a:moveTo>
                  <a:cubicBezTo>
                    <a:pt x="12" y="0"/>
                    <a:pt x="24"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4"/>
            <p:cNvSpPr/>
            <p:nvPr/>
          </p:nvSpPr>
          <p:spPr>
            <a:xfrm>
              <a:off x="2703000" y="2077625"/>
              <a:ext cx="1350" cy="175"/>
            </a:xfrm>
            <a:custGeom>
              <a:rect b="b" l="l" r="r" t="t"/>
              <a:pathLst>
                <a:path extrusionOk="0" h="7" w="54">
                  <a:moveTo>
                    <a:pt x="48" y="1"/>
                  </a:moveTo>
                  <a:cubicBezTo>
                    <a:pt x="46" y="1"/>
                    <a:pt x="32" y="2"/>
                    <a:pt x="1" y="6"/>
                  </a:cubicBezTo>
                  <a:cubicBezTo>
                    <a:pt x="17" y="6"/>
                    <a:pt x="54"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4"/>
            <p:cNvSpPr/>
            <p:nvPr/>
          </p:nvSpPr>
          <p:spPr>
            <a:xfrm>
              <a:off x="2702100" y="2077775"/>
              <a:ext cx="325" cy="25"/>
            </a:xfrm>
            <a:custGeom>
              <a:rect b="b" l="l" r="r" t="t"/>
              <a:pathLst>
                <a:path extrusionOk="0" h="1" w="13">
                  <a:moveTo>
                    <a:pt x="1" y="0"/>
                  </a:moveTo>
                  <a:lnTo>
                    <a:pt x="13" y="0"/>
                  </a:lnTo>
                  <a:cubicBezTo>
                    <a:pt x="13"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4"/>
            <p:cNvSpPr/>
            <p:nvPr/>
          </p:nvSpPr>
          <p:spPr>
            <a:xfrm>
              <a:off x="2701225" y="2077775"/>
              <a:ext cx="2100" cy="25"/>
            </a:xfrm>
            <a:custGeom>
              <a:rect b="b" l="l" r="r" t="t"/>
              <a:pathLst>
                <a:path extrusionOk="0" h="1" w="84">
                  <a:moveTo>
                    <a:pt x="48" y="0"/>
                  </a:moveTo>
                  <a:cubicBezTo>
                    <a:pt x="84" y="0"/>
                    <a:pt x="0" y="0"/>
                    <a:pt x="48" y="0"/>
                  </a:cubicBezTo>
                  <a:cubicBezTo>
                    <a:pt x="36" y="0"/>
                    <a:pt x="24"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4"/>
            <p:cNvSpPr/>
            <p:nvPr/>
          </p:nvSpPr>
          <p:spPr>
            <a:xfrm>
              <a:off x="2701525" y="2077775"/>
              <a:ext cx="1200" cy="250"/>
            </a:xfrm>
            <a:custGeom>
              <a:rect b="b" l="l" r="r" t="t"/>
              <a:pathLst>
                <a:path extrusionOk="0" h="10" w="48">
                  <a:moveTo>
                    <a:pt x="0" y="0"/>
                  </a:moveTo>
                  <a:cubicBezTo>
                    <a:pt x="6" y="6"/>
                    <a:pt x="18" y="9"/>
                    <a:pt x="28" y="9"/>
                  </a:cubicBezTo>
                  <a:cubicBezTo>
                    <a:pt x="39" y="9"/>
                    <a:pt x="48" y="6"/>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4"/>
            <p:cNvSpPr/>
            <p:nvPr/>
          </p:nvSpPr>
          <p:spPr>
            <a:xfrm>
              <a:off x="2698775" y="2078075"/>
              <a:ext cx="575" cy="275"/>
            </a:xfrm>
            <a:custGeom>
              <a:rect b="b" l="l" r="r" t="t"/>
              <a:pathLst>
                <a:path extrusionOk="0" h="11" w="23">
                  <a:moveTo>
                    <a:pt x="15" y="0"/>
                  </a:moveTo>
                  <a:cubicBezTo>
                    <a:pt x="3" y="8"/>
                    <a:pt x="0" y="11"/>
                    <a:pt x="2" y="11"/>
                  </a:cubicBezTo>
                  <a:cubicBezTo>
                    <a:pt x="4" y="11"/>
                    <a:pt x="23" y="0"/>
                    <a:pt x="1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4"/>
            <p:cNvSpPr/>
            <p:nvPr/>
          </p:nvSpPr>
          <p:spPr>
            <a:xfrm>
              <a:off x="2702575" y="2077175"/>
              <a:ext cx="1350" cy="150"/>
            </a:xfrm>
            <a:custGeom>
              <a:rect b="b" l="l" r="r" t="t"/>
              <a:pathLst>
                <a:path extrusionOk="0" h="6" w="54">
                  <a:moveTo>
                    <a:pt x="53" y="0"/>
                  </a:moveTo>
                  <a:cubicBezTo>
                    <a:pt x="45" y="0"/>
                    <a:pt x="0" y="6"/>
                    <a:pt x="3" y="6"/>
                  </a:cubicBezTo>
                  <a:cubicBezTo>
                    <a:pt x="4" y="6"/>
                    <a:pt x="18" y="4"/>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4"/>
            <p:cNvSpPr/>
            <p:nvPr/>
          </p:nvSpPr>
          <p:spPr>
            <a:xfrm>
              <a:off x="2702100" y="2077175"/>
              <a:ext cx="625" cy="25"/>
            </a:xfrm>
            <a:custGeom>
              <a:rect b="b" l="l" r="r" t="t"/>
              <a:pathLst>
                <a:path extrusionOk="0" h="1" w="25">
                  <a:moveTo>
                    <a:pt x="25" y="0"/>
                  </a:moveTo>
                  <a:lnTo>
                    <a:pt x="1" y="0"/>
                  </a:lnTo>
                  <a:cubicBezTo>
                    <a:pt x="1" y="0"/>
                    <a:pt x="13"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4"/>
            <p:cNvSpPr/>
            <p:nvPr/>
          </p:nvSpPr>
          <p:spPr>
            <a:xfrm>
              <a:off x="2700625" y="2077475"/>
              <a:ext cx="1225" cy="325"/>
            </a:xfrm>
            <a:custGeom>
              <a:rect b="b" l="l" r="r" t="t"/>
              <a:pathLst>
                <a:path extrusionOk="0" h="13" w="49">
                  <a:moveTo>
                    <a:pt x="0" y="0"/>
                  </a:moveTo>
                  <a:cubicBezTo>
                    <a:pt x="48" y="12"/>
                    <a:pt x="48"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4"/>
            <p:cNvSpPr/>
            <p:nvPr/>
          </p:nvSpPr>
          <p:spPr>
            <a:xfrm>
              <a:off x="2703600" y="2076875"/>
              <a:ext cx="850" cy="250"/>
            </a:xfrm>
            <a:custGeom>
              <a:rect b="b" l="l" r="r" t="t"/>
              <a:pathLst>
                <a:path extrusionOk="0" h="10" w="34">
                  <a:moveTo>
                    <a:pt x="0" y="0"/>
                  </a:moveTo>
                  <a:lnTo>
                    <a:pt x="0" y="0"/>
                  </a:lnTo>
                  <a:cubicBezTo>
                    <a:pt x="18" y="6"/>
                    <a:pt x="30" y="9"/>
                    <a:pt x="32" y="9"/>
                  </a:cubicBezTo>
                  <a:cubicBezTo>
                    <a:pt x="33" y="9"/>
                    <a:pt x="24" y="6"/>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4"/>
            <p:cNvSpPr/>
            <p:nvPr/>
          </p:nvSpPr>
          <p:spPr>
            <a:xfrm>
              <a:off x="2703650" y="2076500"/>
              <a:ext cx="1775" cy="175"/>
            </a:xfrm>
            <a:custGeom>
              <a:rect b="b" l="l" r="r" t="t"/>
              <a:pathLst>
                <a:path extrusionOk="0" h="7" w="71">
                  <a:moveTo>
                    <a:pt x="5" y="0"/>
                  </a:moveTo>
                  <a:cubicBezTo>
                    <a:pt x="0" y="0"/>
                    <a:pt x="0" y="1"/>
                    <a:pt x="10" y="4"/>
                  </a:cubicBezTo>
                  <a:cubicBezTo>
                    <a:pt x="38" y="6"/>
                    <a:pt x="52" y="7"/>
                    <a:pt x="57" y="7"/>
                  </a:cubicBezTo>
                  <a:cubicBezTo>
                    <a:pt x="71" y="7"/>
                    <a:pt x="19" y="0"/>
                    <a:pt x="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4"/>
            <p:cNvSpPr/>
            <p:nvPr/>
          </p:nvSpPr>
          <p:spPr>
            <a:xfrm>
              <a:off x="2702250" y="2077175"/>
              <a:ext cx="1075" cy="150"/>
            </a:xfrm>
            <a:custGeom>
              <a:rect b="b" l="l" r="r" t="t"/>
              <a:pathLst>
                <a:path extrusionOk="0" h="6" w="43">
                  <a:moveTo>
                    <a:pt x="43" y="0"/>
                  </a:moveTo>
                  <a:cubicBezTo>
                    <a:pt x="27" y="0"/>
                    <a:pt x="0" y="6"/>
                    <a:pt x="6" y="6"/>
                  </a:cubicBezTo>
                  <a:cubicBezTo>
                    <a:pt x="8" y="6"/>
                    <a:pt x="19" y="4"/>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4"/>
            <p:cNvSpPr/>
            <p:nvPr/>
          </p:nvSpPr>
          <p:spPr>
            <a:xfrm>
              <a:off x="2702400" y="2076875"/>
              <a:ext cx="25" cy="325"/>
            </a:xfrm>
            <a:custGeom>
              <a:rect b="b" l="l" r="r" t="t"/>
              <a:pathLst>
                <a:path extrusionOk="0" h="13" w="1">
                  <a:moveTo>
                    <a:pt x="1" y="12"/>
                  </a:moveTo>
                  <a:cubicBezTo>
                    <a:pt x="1" y="12"/>
                    <a:pt x="1" y="0"/>
                    <a:pt x="1" y="12"/>
                  </a:cubicBezTo>
                  <a:cubicBezTo>
                    <a:pt x="1" y="12"/>
                    <a:pt x="1" y="12"/>
                    <a:pt x="1"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4"/>
            <p:cNvSpPr/>
            <p:nvPr/>
          </p:nvSpPr>
          <p:spPr>
            <a:xfrm>
              <a:off x="2699725" y="2077325"/>
              <a:ext cx="1825" cy="175"/>
            </a:xfrm>
            <a:custGeom>
              <a:rect b="b" l="l" r="r" t="t"/>
              <a:pathLst>
                <a:path extrusionOk="0" h="7" w="73">
                  <a:moveTo>
                    <a:pt x="25" y="1"/>
                  </a:moveTo>
                  <a:cubicBezTo>
                    <a:pt x="17" y="1"/>
                    <a:pt x="9" y="2"/>
                    <a:pt x="1" y="6"/>
                  </a:cubicBezTo>
                  <a:lnTo>
                    <a:pt x="72" y="6"/>
                  </a:lnTo>
                  <a:cubicBezTo>
                    <a:pt x="56" y="6"/>
                    <a:pt x="40"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4"/>
            <p:cNvSpPr/>
            <p:nvPr/>
          </p:nvSpPr>
          <p:spPr>
            <a:xfrm>
              <a:off x="2700325" y="2077175"/>
              <a:ext cx="1525" cy="25"/>
            </a:xfrm>
            <a:custGeom>
              <a:rect b="b" l="l" r="r" t="t"/>
              <a:pathLst>
                <a:path extrusionOk="0" h="1" w="61">
                  <a:moveTo>
                    <a:pt x="60" y="0"/>
                  </a:moveTo>
                  <a:cubicBezTo>
                    <a:pt x="48" y="0"/>
                    <a:pt x="1" y="0"/>
                    <a:pt x="60" y="0"/>
                  </a:cubicBezTo>
                  <a:cubicBezTo>
                    <a:pt x="60" y="0"/>
                    <a:pt x="60"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4"/>
            <p:cNvSpPr/>
            <p:nvPr/>
          </p:nvSpPr>
          <p:spPr>
            <a:xfrm>
              <a:off x="2701225" y="2077175"/>
              <a:ext cx="625" cy="25"/>
            </a:xfrm>
            <a:custGeom>
              <a:rect b="b" l="l" r="r" t="t"/>
              <a:pathLst>
                <a:path extrusionOk="0" h="1" w="25">
                  <a:moveTo>
                    <a:pt x="0" y="0"/>
                  </a:moveTo>
                  <a:cubicBezTo>
                    <a:pt x="0" y="0"/>
                    <a:pt x="24"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4"/>
            <p:cNvSpPr/>
            <p:nvPr/>
          </p:nvSpPr>
          <p:spPr>
            <a:xfrm>
              <a:off x="2702500" y="2076575"/>
              <a:ext cx="225" cy="150"/>
            </a:xfrm>
            <a:custGeom>
              <a:rect b="b" l="l" r="r" t="t"/>
              <a:pathLst>
                <a:path extrusionOk="0" h="6" w="9">
                  <a:moveTo>
                    <a:pt x="9" y="1"/>
                  </a:moveTo>
                  <a:cubicBezTo>
                    <a:pt x="1" y="1"/>
                    <a:pt x="3" y="6"/>
                    <a:pt x="6" y="6"/>
                  </a:cubicBezTo>
                  <a:cubicBezTo>
                    <a:pt x="7" y="6"/>
                    <a:pt x="9" y="4"/>
                    <a:pt x="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4"/>
            <p:cNvSpPr/>
            <p:nvPr/>
          </p:nvSpPr>
          <p:spPr>
            <a:xfrm>
              <a:off x="2702400" y="2076875"/>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4"/>
            <p:cNvSpPr/>
            <p:nvPr/>
          </p:nvSpPr>
          <p:spPr>
            <a:xfrm>
              <a:off x="2701825" y="2076275"/>
              <a:ext cx="300" cy="25"/>
            </a:xfrm>
            <a:custGeom>
              <a:rect b="b" l="l" r="r" t="t"/>
              <a:pathLst>
                <a:path extrusionOk="0" h="1" w="12">
                  <a:moveTo>
                    <a:pt x="12" y="1"/>
                  </a:moveTo>
                  <a:cubicBezTo>
                    <a:pt x="0"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4"/>
            <p:cNvSpPr/>
            <p:nvPr/>
          </p:nvSpPr>
          <p:spPr>
            <a:xfrm>
              <a:off x="2701525" y="2076875"/>
              <a:ext cx="600" cy="25"/>
            </a:xfrm>
            <a:custGeom>
              <a:rect b="b" l="l" r="r" t="t"/>
              <a:pathLst>
                <a:path extrusionOk="0" h="1" w="24">
                  <a:moveTo>
                    <a:pt x="24" y="0"/>
                  </a:moveTo>
                  <a:cubicBezTo>
                    <a:pt x="12" y="0"/>
                    <a:pt x="0" y="0"/>
                    <a:pt x="24" y="0"/>
                  </a:cubicBezTo>
                  <a:cubicBezTo>
                    <a:pt x="24"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4"/>
            <p:cNvSpPr/>
            <p:nvPr/>
          </p:nvSpPr>
          <p:spPr>
            <a:xfrm>
              <a:off x="2702700" y="2076575"/>
              <a:ext cx="625" cy="25"/>
            </a:xfrm>
            <a:custGeom>
              <a:rect b="b" l="l" r="r" t="t"/>
              <a:pathLst>
                <a:path extrusionOk="0" h="1" w="25">
                  <a:moveTo>
                    <a:pt x="13" y="1"/>
                  </a:moveTo>
                  <a:cubicBezTo>
                    <a:pt x="13" y="1"/>
                    <a:pt x="1" y="1"/>
                    <a:pt x="1" y="1"/>
                  </a:cubicBezTo>
                  <a:cubicBezTo>
                    <a:pt x="1" y="1"/>
                    <a:pt x="25"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4"/>
            <p:cNvSpPr/>
            <p:nvPr/>
          </p:nvSpPr>
          <p:spPr>
            <a:xfrm>
              <a:off x="2702700" y="2076875"/>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4"/>
            <p:cNvSpPr/>
            <p:nvPr/>
          </p:nvSpPr>
          <p:spPr>
            <a:xfrm>
              <a:off x="2701525" y="2076875"/>
              <a:ext cx="1200" cy="25"/>
            </a:xfrm>
            <a:custGeom>
              <a:rect b="b" l="l" r="r" t="t"/>
              <a:pathLst>
                <a:path extrusionOk="0" h="1" w="48">
                  <a:moveTo>
                    <a:pt x="48" y="0"/>
                  </a:moveTo>
                  <a:cubicBezTo>
                    <a:pt x="0" y="0"/>
                    <a:pt x="36" y="0"/>
                    <a:pt x="48" y="0"/>
                  </a:cubicBezTo>
                  <a:cubicBezTo>
                    <a:pt x="36" y="0"/>
                    <a:pt x="36"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4"/>
            <p:cNvSpPr/>
            <p:nvPr/>
          </p:nvSpPr>
          <p:spPr>
            <a:xfrm>
              <a:off x="2697350" y="2075975"/>
              <a:ext cx="4775" cy="325"/>
            </a:xfrm>
            <a:custGeom>
              <a:rect b="b" l="l" r="r" t="t"/>
              <a:pathLst>
                <a:path extrusionOk="0" h="13" w="191">
                  <a:moveTo>
                    <a:pt x="0" y="1"/>
                  </a:moveTo>
                  <a:cubicBezTo>
                    <a:pt x="12" y="1"/>
                    <a:pt x="0" y="13"/>
                    <a:pt x="12" y="13"/>
                  </a:cubicBezTo>
                  <a:lnTo>
                    <a:pt x="84" y="13"/>
                  </a:lnTo>
                  <a:cubicBezTo>
                    <a:pt x="84" y="1"/>
                    <a:pt x="96" y="1"/>
                    <a:pt x="108" y="1"/>
                  </a:cubicBezTo>
                  <a:close/>
                  <a:moveTo>
                    <a:pt x="137" y="4"/>
                  </a:moveTo>
                  <a:cubicBezTo>
                    <a:pt x="120" y="4"/>
                    <a:pt x="102" y="7"/>
                    <a:pt x="84" y="13"/>
                  </a:cubicBezTo>
                  <a:lnTo>
                    <a:pt x="191" y="13"/>
                  </a:lnTo>
                  <a:cubicBezTo>
                    <a:pt x="173" y="7"/>
                    <a:pt x="155" y="4"/>
                    <a:pt x="137"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4"/>
            <p:cNvSpPr/>
            <p:nvPr/>
          </p:nvSpPr>
          <p:spPr>
            <a:xfrm>
              <a:off x="2702100" y="2076150"/>
              <a:ext cx="1225" cy="150"/>
            </a:xfrm>
            <a:custGeom>
              <a:rect b="b" l="l" r="r" t="t"/>
              <a:pathLst>
                <a:path extrusionOk="0" h="6" w="49">
                  <a:moveTo>
                    <a:pt x="43" y="0"/>
                  </a:moveTo>
                  <a:cubicBezTo>
                    <a:pt x="41" y="0"/>
                    <a:pt x="29" y="2"/>
                    <a:pt x="1" y="6"/>
                  </a:cubicBezTo>
                  <a:cubicBezTo>
                    <a:pt x="17" y="6"/>
                    <a:pt x="49" y="0"/>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4"/>
            <p:cNvSpPr/>
            <p:nvPr/>
          </p:nvSpPr>
          <p:spPr>
            <a:xfrm>
              <a:off x="2700025" y="2076350"/>
              <a:ext cx="2400" cy="250"/>
            </a:xfrm>
            <a:custGeom>
              <a:rect b="b" l="l" r="r" t="t"/>
              <a:pathLst>
                <a:path extrusionOk="0" h="10" w="96">
                  <a:moveTo>
                    <a:pt x="66" y="1"/>
                  </a:moveTo>
                  <a:cubicBezTo>
                    <a:pt x="57" y="1"/>
                    <a:pt x="42" y="4"/>
                    <a:pt x="1" y="10"/>
                  </a:cubicBezTo>
                  <a:lnTo>
                    <a:pt x="96" y="10"/>
                  </a:lnTo>
                  <a:cubicBezTo>
                    <a:pt x="78" y="4"/>
                    <a:pt x="75" y="1"/>
                    <a:pt x="6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4"/>
            <p:cNvSpPr/>
            <p:nvPr/>
          </p:nvSpPr>
          <p:spPr>
            <a:xfrm>
              <a:off x="2697950" y="2077175"/>
              <a:ext cx="1200" cy="375"/>
            </a:xfrm>
            <a:custGeom>
              <a:rect b="b" l="l" r="r" t="t"/>
              <a:pathLst>
                <a:path extrusionOk="0" h="15" w="48">
                  <a:moveTo>
                    <a:pt x="24" y="0"/>
                  </a:moveTo>
                  <a:cubicBezTo>
                    <a:pt x="29" y="1"/>
                    <a:pt x="32" y="3"/>
                    <a:pt x="33" y="4"/>
                  </a:cubicBezTo>
                  <a:lnTo>
                    <a:pt x="33" y="4"/>
                  </a:lnTo>
                  <a:cubicBezTo>
                    <a:pt x="38" y="3"/>
                    <a:pt x="42" y="2"/>
                    <a:pt x="48" y="0"/>
                  </a:cubicBezTo>
                  <a:close/>
                  <a:moveTo>
                    <a:pt x="33" y="4"/>
                  </a:moveTo>
                  <a:cubicBezTo>
                    <a:pt x="2" y="11"/>
                    <a:pt x="1" y="14"/>
                    <a:pt x="8" y="14"/>
                  </a:cubicBezTo>
                  <a:cubicBezTo>
                    <a:pt x="18" y="14"/>
                    <a:pt x="42" y="9"/>
                    <a:pt x="33"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4"/>
            <p:cNvSpPr/>
            <p:nvPr/>
          </p:nvSpPr>
          <p:spPr>
            <a:xfrm>
              <a:off x="2700325" y="2077175"/>
              <a:ext cx="325" cy="25"/>
            </a:xfrm>
            <a:custGeom>
              <a:rect b="b" l="l" r="r" t="t"/>
              <a:pathLst>
                <a:path extrusionOk="0" h="1" w="13">
                  <a:moveTo>
                    <a:pt x="1" y="0"/>
                  </a:moveTo>
                  <a:cubicBezTo>
                    <a:pt x="1" y="0"/>
                    <a:pt x="1" y="0"/>
                    <a:pt x="12" y="0"/>
                  </a:cubicBez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4"/>
            <p:cNvSpPr/>
            <p:nvPr/>
          </p:nvSpPr>
          <p:spPr>
            <a:xfrm>
              <a:off x="2698825" y="2076875"/>
              <a:ext cx="1225" cy="25"/>
            </a:xfrm>
            <a:custGeom>
              <a:rect b="b" l="l" r="r" t="t"/>
              <a:pathLst>
                <a:path extrusionOk="0" h="1" w="49">
                  <a:moveTo>
                    <a:pt x="49" y="0"/>
                  </a:moveTo>
                  <a:cubicBezTo>
                    <a:pt x="13" y="0"/>
                    <a:pt x="1" y="0"/>
                    <a:pt x="49" y="0"/>
                  </a:cubicBezTo>
                  <a:cubicBezTo>
                    <a:pt x="49" y="0"/>
                    <a:pt x="37" y="0"/>
                    <a:pt x="4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4"/>
            <p:cNvSpPr/>
            <p:nvPr/>
          </p:nvSpPr>
          <p:spPr>
            <a:xfrm>
              <a:off x="2702100" y="2076150"/>
              <a:ext cx="1450" cy="150"/>
            </a:xfrm>
            <a:custGeom>
              <a:rect b="b" l="l" r="r" t="t"/>
              <a:pathLst>
                <a:path extrusionOk="0" h="6" w="58">
                  <a:moveTo>
                    <a:pt x="54" y="0"/>
                  </a:moveTo>
                  <a:cubicBezTo>
                    <a:pt x="46" y="0"/>
                    <a:pt x="1" y="6"/>
                    <a:pt x="25" y="6"/>
                  </a:cubicBezTo>
                  <a:cubicBezTo>
                    <a:pt x="53" y="2"/>
                    <a:pt x="58" y="0"/>
                    <a:pt x="5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4"/>
            <p:cNvSpPr/>
            <p:nvPr/>
          </p:nvSpPr>
          <p:spPr>
            <a:xfrm>
              <a:off x="2702400" y="2075975"/>
              <a:ext cx="925" cy="25"/>
            </a:xfrm>
            <a:custGeom>
              <a:rect b="b" l="l" r="r" t="t"/>
              <a:pathLst>
                <a:path extrusionOk="0" h="1" w="37">
                  <a:moveTo>
                    <a:pt x="1" y="1"/>
                  </a:moveTo>
                  <a:cubicBezTo>
                    <a:pt x="37" y="1"/>
                    <a:pt x="37"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4"/>
            <p:cNvSpPr/>
            <p:nvPr/>
          </p:nvSpPr>
          <p:spPr>
            <a:xfrm>
              <a:off x="2702400" y="2071600"/>
              <a:ext cx="1375" cy="250"/>
            </a:xfrm>
            <a:custGeom>
              <a:rect b="b" l="l" r="r" t="t"/>
              <a:pathLst>
                <a:path extrusionOk="0" h="10" w="55">
                  <a:moveTo>
                    <a:pt x="14" y="0"/>
                  </a:moveTo>
                  <a:cubicBezTo>
                    <a:pt x="13" y="0"/>
                    <a:pt x="7" y="3"/>
                    <a:pt x="1" y="9"/>
                  </a:cubicBezTo>
                  <a:cubicBezTo>
                    <a:pt x="13" y="3"/>
                    <a:pt x="16" y="0"/>
                    <a:pt x="14" y="0"/>
                  </a:cubicBezTo>
                  <a:close/>
                  <a:moveTo>
                    <a:pt x="45" y="0"/>
                  </a:moveTo>
                  <a:cubicBezTo>
                    <a:pt x="37" y="0"/>
                    <a:pt x="13" y="3"/>
                    <a:pt x="1" y="9"/>
                  </a:cubicBezTo>
                  <a:cubicBezTo>
                    <a:pt x="48" y="3"/>
                    <a:pt x="54" y="0"/>
                    <a:pt x="4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4"/>
            <p:cNvSpPr/>
            <p:nvPr/>
          </p:nvSpPr>
          <p:spPr>
            <a:xfrm>
              <a:off x="2697250" y="2068700"/>
              <a:ext cx="1600" cy="150"/>
            </a:xfrm>
            <a:custGeom>
              <a:rect b="b" l="l" r="r" t="t"/>
              <a:pathLst>
                <a:path extrusionOk="0" h="6" w="64">
                  <a:moveTo>
                    <a:pt x="11" y="1"/>
                  </a:moveTo>
                  <a:cubicBezTo>
                    <a:pt x="3" y="1"/>
                    <a:pt x="0" y="2"/>
                    <a:pt x="16" y="6"/>
                  </a:cubicBezTo>
                  <a:cubicBezTo>
                    <a:pt x="64" y="6"/>
                    <a:pt x="27" y="1"/>
                    <a:pt x="1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4"/>
            <p:cNvSpPr/>
            <p:nvPr/>
          </p:nvSpPr>
          <p:spPr>
            <a:xfrm>
              <a:off x="2691700" y="2064375"/>
              <a:ext cx="625" cy="325"/>
            </a:xfrm>
            <a:custGeom>
              <a:rect b="b" l="l" r="r" t="t"/>
              <a:pathLst>
                <a:path extrusionOk="0" h="13" w="25">
                  <a:moveTo>
                    <a:pt x="0" y="0"/>
                  </a:moveTo>
                  <a:cubicBezTo>
                    <a:pt x="0" y="12"/>
                    <a:pt x="12" y="12"/>
                    <a:pt x="24" y="12"/>
                  </a:cubicBezTo>
                  <a:lnTo>
                    <a:pt x="0"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4"/>
            <p:cNvSpPr/>
            <p:nvPr/>
          </p:nvSpPr>
          <p:spPr>
            <a:xfrm>
              <a:off x="2701525" y="2073900"/>
              <a:ext cx="1200" cy="325"/>
            </a:xfrm>
            <a:custGeom>
              <a:rect b="b" l="l" r="r" t="t"/>
              <a:pathLst>
                <a:path extrusionOk="0" h="13" w="48">
                  <a:moveTo>
                    <a:pt x="48" y="0"/>
                  </a:moveTo>
                  <a:lnTo>
                    <a:pt x="48" y="0"/>
                  </a:lnTo>
                  <a:cubicBezTo>
                    <a:pt x="24" y="12"/>
                    <a:pt x="0" y="12"/>
                    <a:pt x="24" y="12"/>
                  </a:cubicBezTo>
                  <a:cubicBezTo>
                    <a:pt x="36" y="12"/>
                    <a:pt x="48" y="12"/>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4"/>
            <p:cNvSpPr/>
            <p:nvPr/>
          </p:nvSpPr>
          <p:spPr>
            <a:xfrm>
              <a:off x="2702700" y="2073900"/>
              <a:ext cx="425" cy="150"/>
            </a:xfrm>
            <a:custGeom>
              <a:rect b="b" l="l" r="r" t="t"/>
              <a:pathLst>
                <a:path extrusionOk="0" h="6" w="17">
                  <a:moveTo>
                    <a:pt x="1" y="0"/>
                  </a:moveTo>
                  <a:cubicBezTo>
                    <a:pt x="1" y="4"/>
                    <a:pt x="3" y="6"/>
                    <a:pt x="6" y="6"/>
                  </a:cubicBezTo>
                  <a:cubicBezTo>
                    <a:pt x="11" y="6"/>
                    <a:pt x="17"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4"/>
            <p:cNvSpPr/>
            <p:nvPr/>
          </p:nvSpPr>
          <p:spPr>
            <a:xfrm>
              <a:off x="2697350" y="2073600"/>
              <a:ext cx="325" cy="25"/>
            </a:xfrm>
            <a:custGeom>
              <a:rect b="b" l="l" r="r" t="t"/>
              <a:pathLst>
                <a:path extrusionOk="0" h="1" w="13">
                  <a:moveTo>
                    <a:pt x="12" y="0"/>
                  </a:moveTo>
                  <a:lnTo>
                    <a:pt x="12" y="0"/>
                  </a:ln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4"/>
            <p:cNvSpPr/>
            <p:nvPr/>
          </p:nvSpPr>
          <p:spPr>
            <a:xfrm>
              <a:off x="2702700" y="2075375"/>
              <a:ext cx="325" cy="25"/>
            </a:xfrm>
            <a:custGeom>
              <a:rect b="b" l="l" r="r" t="t"/>
              <a:pathLst>
                <a:path extrusionOk="0" h="1" w="13">
                  <a:moveTo>
                    <a:pt x="13" y="1"/>
                  </a:moveTo>
                  <a:cubicBezTo>
                    <a:pt x="13" y="1"/>
                    <a:pt x="1" y="1"/>
                    <a:pt x="1" y="1"/>
                  </a:cubicBezTo>
                  <a:cubicBezTo>
                    <a:pt x="13" y="1"/>
                    <a:pt x="13"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4"/>
            <p:cNvSpPr/>
            <p:nvPr/>
          </p:nvSpPr>
          <p:spPr>
            <a:xfrm>
              <a:off x="2702750" y="2075250"/>
              <a:ext cx="275" cy="150"/>
            </a:xfrm>
            <a:custGeom>
              <a:rect b="b" l="l" r="r" t="t"/>
              <a:pathLst>
                <a:path extrusionOk="0" h="6" w="11">
                  <a:moveTo>
                    <a:pt x="3" y="1"/>
                  </a:moveTo>
                  <a:cubicBezTo>
                    <a:pt x="0" y="1"/>
                    <a:pt x="3" y="6"/>
                    <a:pt x="11" y="6"/>
                  </a:cubicBezTo>
                  <a:cubicBezTo>
                    <a:pt x="7" y="2"/>
                    <a:pt x="4" y="1"/>
                    <a:pt x="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4"/>
            <p:cNvSpPr/>
            <p:nvPr/>
          </p:nvSpPr>
          <p:spPr>
            <a:xfrm>
              <a:off x="2694975" y="2062000"/>
              <a:ext cx="325" cy="25"/>
            </a:xfrm>
            <a:custGeom>
              <a:rect b="b" l="l" r="r" t="t"/>
              <a:pathLst>
                <a:path extrusionOk="0" h="1" w="13">
                  <a:moveTo>
                    <a:pt x="12" y="0"/>
                  </a:moveTo>
                  <a:cubicBezTo>
                    <a:pt x="12" y="0"/>
                    <a:pt x="12" y="0"/>
                    <a:pt x="12" y="0"/>
                  </a:cubicBez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4"/>
            <p:cNvSpPr/>
            <p:nvPr/>
          </p:nvSpPr>
          <p:spPr>
            <a:xfrm>
              <a:off x="2694075" y="2070625"/>
              <a:ext cx="25" cy="25"/>
            </a:xfrm>
            <a:custGeom>
              <a:rect b="b" l="l" r="r" t="t"/>
              <a:pathLst>
                <a:path extrusionOk="0" h="1" w="1">
                  <a:moveTo>
                    <a:pt x="0" y="0"/>
                  </a:move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4"/>
            <p:cNvSpPr/>
            <p:nvPr/>
          </p:nvSpPr>
          <p:spPr>
            <a:xfrm>
              <a:off x="2693475" y="2070625"/>
              <a:ext cx="3000" cy="25"/>
            </a:xfrm>
            <a:custGeom>
              <a:rect b="b" l="l" r="r" t="t"/>
              <a:pathLst>
                <a:path extrusionOk="0" h="1" w="120">
                  <a:moveTo>
                    <a:pt x="1" y="0"/>
                  </a:moveTo>
                  <a:cubicBezTo>
                    <a:pt x="36" y="0"/>
                    <a:pt x="72" y="0"/>
                    <a:pt x="120" y="0"/>
                  </a:cubicBezTo>
                  <a:cubicBezTo>
                    <a:pt x="72" y="0"/>
                    <a:pt x="36"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4"/>
            <p:cNvSpPr/>
            <p:nvPr/>
          </p:nvSpPr>
          <p:spPr>
            <a:xfrm>
              <a:off x="2692000" y="2064675"/>
              <a:ext cx="600" cy="25"/>
            </a:xfrm>
            <a:custGeom>
              <a:rect b="b" l="l" r="r" t="t"/>
              <a:pathLst>
                <a:path extrusionOk="0" h="1" w="24">
                  <a:moveTo>
                    <a:pt x="24" y="0"/>
                  </a:moveTo>
                  <a:cubicBezTo>
                    <a:pt x="24" y="0"/>
                    <a:pt x="0"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4"/>
            <p:cNvSpPr/>
            <p:nvPr/>
          </p:nvSpPr>
          <p:spPr>
            <a:xfrm>
              <a:off x="2702700" y="2075375"/>
              <a:ext cx="325" cy="325"/>
            </a:xfrm>
            <a:custGeom>
              <a:rect b="b" l="l" r="r" t="t"/>
              <a:pathLst>
                <a:path extrusionOk="0" h="13" w="13">
                  <a:moveTo>
                    <a:pt x="13" y="13"/>
                  </a:moveTo>
                  <a:cubicBezTo>
                    <a:pt x="1" y="1"/>
                    <a:pt x="13" y="13"/>
                    <a:pt x="13" y="13"/>
                  </a:cubicBezTo>
                  <a:cubicBezTo>
                    <a:pt x="13" y="13"/>
                    <a:pt x="13" y="13"/>
                    <a:pt x="13"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4"/>
            <p:cNvSpPr/>
            <p:nvPr/>
          </p:nvSpPr>
          <p:spPr>
            <a:xfrm>
              <a:off x="2697650" y="2076150"/>
              <a:ext cx="675" cy="150"/>
            </a:xfrm>
            <a:custGeom>
              <a:rect b="b" l="l" r="r" t="t"/>
              <a:pathLst>
                <a:path extrusionOk="0" h="6" w="27">
                  <a:moveTo>
                    <a:pt x="22" y="0"/>
                  </a:moveTo>
                  <a:cubicBezTo>
                    <a:pt x="19" y="0"/>
                    <a:pt x="12" y="2"/>
                    <a:pt x="0" y="6"/>
                  </a:cubicBezTo>
                  <a:cubicBezTo>
                    <a:pt x="16" y="6"/>
                    <a:pt x="27" y="0"/>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4"/>
            <p:cNvSpPr/>
            <p:nvPr/>
          </p:nvSpPr>
          <p:spPr>
            <a:xfrm>
              <a:off x="2699125" y="2075675"/>
              <a:ext cx="1625" cy="175"/>
            </a:xfrm>
            <a:custGeom>
              <a:rect b="b" l="l" r="r" t="t"/>
              <a:pathLst>
                <a:path extrusionOk="0" h="7" w="65">
                  <a:moveTo>
                    <a:pt x="49" y="1"/>
                  </a:moveTo>
                  <a:cubicBezTo>
                    <a:pt x="1" y="1"/>
                    <a:pt x="38" y="6"/>
                    <a:pt x="54" y="6"/>
                  </a:cubicBezTo>
                  <a:cubicBezTo>
                    <a:pt x="62" y="6"/>
                    <a:pt x="64" y="5"/>
                    <a:pt x="4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4"/>
            <p:cNvSpPr/>
            <p:nvPr/>
          </p:nvSpPr>
          <p:spPr>
            <a:xfrm>
              <a:off x="2700025" y="2075975"/>
              <a:ext cx="325" cy="25"/>
            </a:xfrm>
            <a:custGeom>
              <a:rect b="b" l="l" r="r" t="t"/>
              <a:pathLst>
                <a:path extrusionOk="0" h="1" w="13">
                  <a:moveTo>
                    <a:pt x="1" y="1"/>
                  </a:moveTo>
                  <a:cubicBezTo>
                    <a:pt x="13" y="1"/>
                    <a:pt x="1" y="1"/>
                    <a:pt x="1" y="1"/>
                  </a:cubicBez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4"/>
            <p:cNvSpPr/>
            <p:nvPr/>
          </p:nvSpPr>
          <p:spPr>
            <a:xfrm>
              <a:off x="2701825" y="2075075"/>
              <a:ext cx="2100" cy="25"/>
            </a:xfrm>
            <a:custGeom>
              <a:rect b="b" l="l" r="r" t="t"/>
              <a:pathLst>
                <a:path extrusionOk="0" h="1" w="84">
                  <a:moveTo>
                    <a:pt x="12" y="1"/>
                  </a:moveTo>
                  <a:cubicBezTo>
                    <a:pt x="12" y="1"/>
                    <a:pt x="60" y="1"/>
                    <a:pt x="48" y="1"/>
                  </a:cubicBezTo>
                  <a:cubicBezTo>
                    <a:pt x="83" y="1"/>
                    <a:pt x="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4"/>
            <p:cNvSpPr/>
            <p:nvPr/>
          </p:nvSpPr>
          <p:spPr>
            <a:xfrm>
              <a:off x="2697650" y="2075675"/>
              <a:ext cx="1200" cy="25"/>
            </a:xfrm>
            <a:custGeom>
              <a:rect b="b" l="l" r="r" t="t"/>
              <a:pathLst>
                <a:path extrusionOk="0" h="1" w="48">
                  <a:moveTo>
                    <a:pt x="0" y="1"/>
                  </a:moveTo>
                  <a:cubicBezTo>
                    <a:pt x="48" y="1"/>
                    <a:pt x="48"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4"/>
            <p:cNvSpPr/>
            <p:nvPr/>
          </p:nvSpPr>
          <p:spPr>
            <a:xfrm>
              <a:off x="2698250" y="2075375"/>
              <a:ext cx="600" cy="25"/>
            </a:xfrm>
            <a:custGeom>
              <a:rect b="b" l="l" r="r" t="t"/>
              <a:pathLst>
                <a:path extrusionOk="0" h="1" w="24">
                  <a:moveTo>
                    <a:pt x="0" y="1"/>
                  </a:moveTo>
                  <a:cubicBezTo>
                    <a:pt x="24" y="1"/>
                    <a:pt x="12"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4"/>
            <p:cNvSpPr/>
            <p:nvPr/>
          </p:nvSpPr>
          <p:spPr>
            <a:xfrm>
              <a:off x="2697350" y="2075550"/>
              <a:ext cx="425" cy="150"/>
            </a:xfrm>
            <a:custGeom>
              <a:rect b="b" l="l" r="r" t="t"/>
              <a:pathLst>
                <a:path extrusionOk="0" h="6" w="17">
                  <a:moveTo>
                    <a:pt x="14" y="1"/>
                  </a:moveTo>
                  <a:cubicBezTo>
                    <a:pt x="12" y="1"/>
                    <a:pt x="8" y="2"/>
                    <a:pt x="0" y="6"/>
                  </a:cubicBezTo>
                  <a:cubicBezTo>
                    <a:pt x="8" y="6"/>
                    <a:pt x="16" y="1"/>
                    <a:pt x="1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4"/>
            <p:cNvSpPr/>
            <p:nvPr/>
          </p:nvSpPr>
          <p:spPr>
            <a:xfrm>
              <a:off x="2697650" y="2074050"/>
              <a:ext cx="825" cy="175"/>
            </a:xfrm>
            <a:custGeom>
              <a:rect b="b" l="l" r="r" t="t"/>
              <a:pathLst>
                <a:path extrusionOk="0" h="7" w="33">
                  <a:moveTo>
                    <a:pt x="27" y="1"/>
                  </a:moveTo>
                  <a:cubicBezTo>
                    <a:pt x="19" y="1"/>
                    <a:pt x="0" y="6"/>
                    <a:pt x="24" y="6"/>
                  </a:cubicBezTo>
                  <a:cubicBezTo>
                    <a:pt x="32" y="2"/>
                    <a:pt x="31"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4"/>
            <p:cNvSpPr/>
            <p:nvPr/>
          </p:nvSpPr>
          <p:spPr>
            <a:xfrm>
              <a:off x="2695575" y="2074500"/>
              <a:ext cx="1200" cy="150"/>
            </a:xfrm>
            <a:custGeom>
              <a:rect b="b" l="l" r="r" t="t"/>
              <a:pathLst>
                <a:path extrusionOk="0" h="6" w="48">
                  <a:moveTo>
                    <a:pt x="48" y="0"/>
                  </a:moveTo>
                  <a:cubicBezTo>
                    <a:pt x="16" y="0"/>
                    <a:pt x="0" y="5"/>
                    <a:pt x="11" y="5"/>
                  </a:cubicBezTo>
                  <a:cubicBezTo>
                    <a:pt x="16" y="5"/>
                    <a:pt x="28" y="4"/>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4"/>
            <p:cNvSpPr/>
            <p:nvPr/>
          </p:nvSpPr>
          <p:spPr>
            <a:xfrm>
              <a:off x="2694975" y="2074200"/>
              <a:ext cx="900" cy="325"/>
            </a:xfrm>
            <a:custGeom>
              <a:rect b="b" l="l" r="r" t="t"/>
              <a:pathLst>
                <a:path extrusionOk="0" h="13" w="36">
                  <a:moveTo>
                    <a:pt x="0" y="0"/>
                  </a:moveTo>
                  <a:cubicBezTo>
                    <a:pt x="12" y="12"/>
                    <a:pt x="24" y="12"/>
                    <a:pt x="36" y="12"/>
                  </a:cubicBezTo>
                  <a:cubicBezTo>
                    <a:pt x="24" y="12"/>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4"/>
            <p:cNvSpPr/>
            <p:nvPr/>
          </p:nvSpPr>
          <p:spPr>
            <a:xfrm>
              <a:off x="2697350" y="2073000"/>
              <a:ext cx="1800" cy="25"/>
            </a:xfrm>
            <a:custGeom>
              <a:rect b="b" l="l" r="r" t="t"/>
              <a:pathLst>
                <a:path extrusionOk="0" h="1" w="72">
                  <a:moveTo>
                    <a:pt x="0" y="1"/>
                  </a:moveTo>
                  <a:cubicBezTo>
                    <a:pt x="12" y="1"/>
                    <a:pt x="60" y="1"/>
                    <a:pt x="72" y="1"/>
                  </a:cubicBezTo>
                  <a:cubicBezTo>
                    <a:pt x="48" y="1"/>
                    <a:pt x="24"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4"/>
            <p:cNvSpPr/>
            <p:nvPr/>
          </p:nvSpPr>
          <p:spPr>
            <a:xfrm>
              <a:off x="2692575" y="2071525"/>
              <a:ext cx="1625" cy="150"/>
            </a:xfrm>
            <a:custGeom>
              <a:rect b="b" l="l" r="r" t="t"/>
              <a:pathLst>
                <a:path extrusionOk="0" h="6" w="65">
                  <a:moveTo>
                    <a:pt x="1" y="0"/>
                  </a:moveTo>
                  <a:cubicBezTo>
                    <a:pt x="9" y="0"/>
                    <a:pt x="38" y="5"/>
                    <a:pt x="53" y="5"/>
                  </a:cubicBezTo>
                  <a:cubicBezTo>
                    <a:pt x="60" y="5"/>
                    <a:pt x="64" y="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4"/>
            <p:cNvSpPr/>
            <p:nvPr/>
          </p:nvSpPr>
          <p:spPr>
            <a:xfrm>
              <a:off x="2691100" y="2067050"/>
              <a:ext cx="1500" cy="25"/>
            </a:xfrm>
            <a:custGeom>
              <a:rect b="b" l="l" r="r" t="t"/>
              <a:pathLst>
                <a:path extrusionOk="0" h="1" w="60">
                  <a:moveTo>
                    <a:pt x="0" y="1"/>
                  </a:moveTo>
                  <a:cubicBezTo>
                    <a:pt x="12" y="1"/>
                    <a:pt x="6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4"/>
            <p:cNvSpPr/>
            <p:nvPr/>
          </p:nvSpPr>
          <p:spPr>
            <a:xfrm>
              <a:off x="2692000" y="2065850"/>
              <a:ext cx="1200" cy="325"/>
            </a:xfrm>
            <a:custGeom>
              <a:rect b="b" l="l" r="r" t="t"/>
              <a:pathLst>
                <a:path extrusionOk="0" h="13" w="48">
                  <a:moveTo>
                    <a:pt x="0" y="13"/>
                  </a:moveTo>
                  <a:cubicBezTo>
                    <a:pt x="48" y="1"/>
                    <a:pt x="48" y="1"/>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4"/>
            <p:cNvSpPr/>
            <p:nvPr/>
          </p:nvSpPr>
          <p:spPr>
            <a:xfrm>
              <a:off x="2690500" y="2065275"/>
              <a:ext cx="1525" cy="25"/>
            </a:xfrm>
            <a:custGeom>
              <a:rect b="b" l="l" r="r" t="t"/>
              <a:pathLst>
                <a:path extrusionOk="0" h="1" w="61">
                  <a:moveTo>
                    <a:pt x="13" y="0"/>
                  </a:moveTo>
                  <a:cubicBezTo>
                    <a:pt x="1" y="0"/>
                    <a:pt x="13" y="0"/>
                    <a:pt x="13" y="0"/>
                  </a:cubicBezTo>
                  <a:cubicBezTo>
                    <a:pt x="1" y="0"/>
                    <a:pt x="60"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4"/>
            <p:cNvSpPr/>
            <p:nvPr/>
          </p:nvSpPr>
          <p:spPr>
            <a:xfrm>
              <a:off x="2728300" y="2079250"/>
              <a:ext cx="1225" cy="25"/>
            </a:xfrm>
            <a:custGeom>
              <a:rect b="b" l="l" r="r" t="t"/>
              <a:pathLst>
                <a:path extrusionOk="0" h="1" w="49">
                  <a:moveTo>
                    <a:pt x="48" y="1"/>
                  </a:moveTo>
                  <a:cubicBezTo>
                    <a:pt x="36" y="1"/>
                    <a:pt x="1" y="1"/>
                    <a:pt x="13" y="1"/>
                  </a:cubicBezTo>
                  <a:cubicBezTo>
                    <a:pt x="13" y="1"/>
                    <a:pt x="36"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4"/>
            <p:cNvSpPr/>
            <p:nvPr/>
          </p:nvSpPr>
          <p:spPr>
            <a:xfrm>
              <a:off x="2726225" y="2078650"/>
              <a:ext cx="925" cy="25"/>
            </a:xfrm>
            <a:custGeom>
              <a:rect b="b" l="l" r="r" t="t"/>
              <a:pathLst>
                <a:path extrusionOk="0" h="1" w="37">
                  <a:moveTo>
                    <a:pt x="0" y="1"/>
                  </a:moveTo>
                  <a:cubicBezTo>
                    <a:pt x="36" y="1"/>
                    <a:pt x="36"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4"/>
            <p:cNvSpPr/>
            <p:nvPr/>
          </p:nvSpPr>
          <p:spPr>
            <a:xfrm>
              <a:off x="2726025" y="2078075"/>
              <a:ext cx="1225" cy="225"/>
            </a:xfrm>
            <a:custGeom>
              <a:rect b="b" l="l" r="r" t="t"/>
              <a:pathLst>
                <a:path extrusionOk="0" h="9" w="49">
                  <a:moveTo>
                    <a:pt x="32" y="0"/>
                  </a:moveTo>
                  <a:cubicBezTo>
                    <a:pt x="32" y="0"/>
                    <a:pt x="32" y="0"/>
                    <a:pt x="32" y="0"/>
                  </a:cubicBezTo>
                  <a:lnTo>
                    <a:pt x="32" y="0"/>
                  </a:lnTo>
                  <a:cubicBezTo>
                    <a:pt x="25" y="2"/>
                    <a:pt x="20" y="3"/>
                    <a:pt x="17" y="3"/>
                  </a:cubicBezTo>
                  <a:lnTo>
                    <a:pt x="17" y="3"/>
                  </a:lnTo>
                  <a:cubicBezTo>
                    <a:pt x="2" y="7"/>
                    <a:pt x="1" y="9"/>
                    <a:pt x="5" y="9"/>
                  </a:cubicBezTo>
                  <a:cubicBezTo>
                    <a:pt x="10" y="9"/>
                    <a:pt x="19" y="7"/>
                    <a:pt x="26" y="4"/>
                  </a:cubicBezTo>
                  <a:lnTo>
                    <a:pt x="26" y="4"/>
                  </a:lnTo>
                  <a:cubicBezTo>
                    <a:pt x="37" y="3"/>
                    <a:pt x="49" y="0"/>
                    <a:pt x="3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4"/>
            <p:cNvSpPr/>
            <p:nvPr/>
          </p:nvSpPr>
          <p:spPr>
            <a:xfrm>
              <a:off x="2729500" y="2078075"/>
              <a:ext cx="325" cy="25"/>
            </a:xfrm>
            <a:custGeom>
              <a:rect b="b" l="l" r="r" t="t"/>
              <a:pathLst>
                <a:path extrusionOk="0" h="1" w="13">
                  <a:moveTo>
                    <a:pt x="12" y="0"/>
                  </a:moveTo>
                  <a:cubicBezTo>
                    <a:pt x="12" y="0"/>
                    <a:pt x="0" y="0"/>
                    <a:pt x="12" y="0"/>
                  </a:cubicBezTo>
                  <a:cubicBezTo>
                    <a:pt x="12"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4"/>
            <p:cNvSpPr/>
            <p:nvPr/>
          </p:nvSpPr>
          <p:spPr>
            <a:xfrm>
              <a:off x="2729800" y="2078075"/>
              <a:ext cx="325" cy="25"/>
            </a:xfrm>
            <a:custGeom>
              <a:rect b="b" l="l" r="r" t="t"/>
              <a:pathLst>
                <a:path extrusionOk="0" h="1" w="13">
                  <a:moveTo>
                    <a:pt x="0" y="0"/>
                  </a:moveTo>
                  <a:cubicBezTo>
                    <a:pt x="0"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4"/>
            <p:cNvSpPr/>
            <p:nvPr/>
          </p:nvSpPr>
          <p:spPr>
            <a:xfrm>
              <a:off x="2729500" y="2077625"/>
              <a:ext cx="1200" cy="175"/>
            </a:xfrm>
            <a:custGeom>
              <a:rect b="b" l="l" r="r" t="t"/>
              <a:pathLst>
                <a:path extrusionOk="0" h="7" w="48">
                  <a:moveTo>
                    <a:pt x="43" y="1"/>
                  </a:moveTo>
                  <a:cubicBezTo>
                    <a:pt x="40" y="1"/>
                    <a:pt x="28" y="2"/>
                    <a:pt x="0" y="6"/>
                  </a:cubicBezTo>
                  <a:cubicBezTo>
                    <a:pt x="16" y="6"/>
                    <a:pt x="48" y="1"/>
                    <a:pt x="4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4"/>
            <p:cNvSpPr/>
            <p:nvPr/>
          </p:nvSpPr>
          <p:spPr>
            <a:xfrm>
              <a:off x="2728300" y="2077775"/>
              <a:ext cx="625" cy="25"/>
            </a:xfrm>
            <a:custGeom>
              <a:rect b="b" l="l" r="r" t="t"/>
              <a:pathLst>
                <a:path extrusionOk="0" h="1" w="25">
                  <a:moveTo>
                    <a:pt x="1" y="0"/>
                  </a:moveTo>
                  <a:lnTo>
                    <a:pt x="13" y="0"/>
                  </a:lnTo>
                  <a:cubicBezTo>
                    <a:pt x="13" y="0"/>
                    <a:pt x="25"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4"/>
            <p:cNvSpPr/>
            <p:nvPr/>
          </p:nvSpPr>
          <p:spPr>
            <a:xfrm>
              <a:off x="2728000" y="2077775"/>
              <a:ext cx="925" cy="25"/>
            </a:xfrm>
            <a:custGeom>
              <a:rect b="b" l="l" r="r" t="t"/>
              <a:pathLst>
                <a:path extrusionOk="0" h="1" w="37">
                  <a:moveTo>
                    <a:pt x="37" y="0"/>
                  </a:moveTo>
                  <a:cubicBezTo>
                    <a:pt x="1" y="0"/>
                    <a:pt x="25" y="0"/>
                    <a:pt x="37" y="0"/>
                  </a:cubicBezTo>
                  <a:cubicBezTo>
                    <a:pt x="37" y="0"/>
                    <a:pt x="25" y="0"/>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4"/>
            <p:cNvSpPr/>
            <p:nvPr/>
          </p:nvSpPr>
          <p:spPr>
            <a:xfrm>
              <a:off x="2728000" y="2077775"/>
              <a:ext cx="925" cy="250"/>
            </a:xfrm>
            <a:custGeom>
              <a:rect b="b" l="l" r="r" t="t"/>
              <a:pathLst>
                <a:path extrusionOk="0" h="10" w="37">
                  <a:moveTo>
                    <a:pt x="1" y="0"/>
                  </a:moveTo>
                  <a:cubicBezTo>
                    <a:pt x="1" y="6"/>
                    <a:pt x="10" y="9"/>
                    <a:pt x="19" y="9"/>
                  </a:cubicBezTo>
                  <a:cubicBezTo>
                    <a:pt x="28" y="9"/>
                    <a:pt x="37" y="6"/>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4"/>
            <p:cNvSpPr/>
            <p:nvPr/>
          </p:nvSpPr>
          <p:spPr>
            <a:xfrm>
              <a:off x="2724975" y="2078075"/>
              <a:ext cx="575" cy="275"/>
            </a:xfrm>
            <a:custGeom>
              <a:rect b="b" l="l" r="r" t="t"/>
              <a:pathLst>
                <a:path extrusionOk="0" h="11" w="23">
                  <a:moveTo>
                    <a:pt x="15" y="0"/>
                  </a:moveTo>
                  <a:cubicBezTo>
                    <a:pt x="3" y="8"/>
                    <a:pt x="0" y="11"/>
                    <a:pt x="1" y="11"/>
                  </a:cubicBezTo>
                  <a:cubicBezTo>
                    <a:pt x="4" y="11"/>
                    <a:pt x="23" y="0"/>
                    <a:pt x="1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4"/>
            <p:cNvSpPr/>
            <p:nvPr/>
          </p:nvSpPr>
          <p:spPr>
            <a:xfrm>
              <a:off x="2728775" y="2077175"/>
              <a:ext cx="1350" cy="150"/>
            </a:xfrm>
            <a:custGeom>
              <a:rect b="b" l="l" r="r" t="t"/>
              <a:pathLst>
                <a:path extrusionOk="0" h="6" w="54">
                  <a:moveTo>
                    <a:pt x="53" y="0"/>
                  </a:moveTo>
                  <a:cubicBezTo>
                    <a:pt x="45" y="0"/>
                    <a:pt x="0" y="6"/>
                    <a:pt x="3" y="6"/>
                  </a:cubicBezTo>
                  <a:cubicBezTo>
                    <a:pt x="4" y="6"/>
                    <a:pt x="17" y="4"/>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4"/>
            <p:cNvSpPr/>
            <p:nvPr/>
          </p:nvSpPr>
          <p:spPr>
            <a:xfrm>
              <a:off x="2728300" y="2077175"/>
              <a:ext cx="625" cy="25"/>
            </a:xfrm>
            <a:custGeom>
              <a:rect b="b" l="l" r="r" t="t"/>
              <a:pathLst>
                <a:path extrusionOk="0" h="1" w="25">
                  <a:moveTo>
                    <a:pt x="25" y="0"/>
                  </a:moveTo>
                  <a:lnTo>
                    <a:pt x="1" y="0"/>
                  </a:lnTo>
                  <a:cubicBezTo>
                    <a:pt x="1" y="0"/>
                    <a:pt x="13"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4"/>
            <p:cNvSpPr/>
            <p:nvPr/>
          </p:nvSpPr>
          <p:spPr>
            <a:xfrm>
              <a:off x="2726825" y="2077475"/>
              <a:ext cx="1200" cy="325"/>
            </a:xfrm>
            <a:custGeom>
              <a:rect b="b" l="l" r="r" t="t"/>
              <a:pathLst>
                <a:path extrusionOk="0" h="13" w="48">
                  <a:moveTo>
                    <a:pt x="0" y="0"/>
                  </a:moveTo>
                  <a:cubicBezTo>
                    <a:pt x="48" y="12"/>
                    <a:pt x="48"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4"/>
            <p:cNvSpPr/>
            <p:nvPr/>
          </p:nvSpPr>
          <p:spPr>
            <a:xfrm>
              <a:off x="2729800" y="2076875"/>
              <a:ext cx="1200" cy="325"/>
            </a:xfrm>
            <a:custGeom>
              <a:rect b="b" l="l" r="r" t="t"/>
              <a:pathLst>
                <a:path extrusionOk="0" h="13" w="48">
                  <a:moveTo>
                    <a:pt x="0" y="0"/>
                  </a:moveTo>
                  <a:cubicBezTo>
                    <a:pt x="48" y="12"/>
                    <a:pt x="48" y="12"/>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4"/>
            <p:cNvSpPr/>
            <p:nvPr/>
          </p:nvSpPr>
          <p:spPr>
            <a:xfrm>
              <a:off x="2730025" y="2076500"/>
              <a:ext cx="1650" cy="175"/>
            </a:xfrm>
            <a:custGeom>
              <a:rect b="b" l="l" r="r" t="t"/>
              <a:pathLst>
                <a:path extrusionOk="0" h="7" w="66">
                  <a:moveTo>
                    <a:pt x="4" y="0"/>
                  </a:moveTo>
                  <a:cubicBezTo>
                    <a:pt x="1" y="0"/>
                    <a:pt x="2" y="1"/>
                    <a:pt x="15" y="4"/>
                  </a:cubicBezTo>
                  <a:cubicBezTo>
                    <a:pt x="40" y="6"/>
                    <a:pt x="52" y="7"/>
                    <a:pt x="56" y="7"/>
                  </a:cubicBezTo>
                  <a:cubicBezTo>
                    <a:pt x="66" y="7"/>
                    <a:pt x="14" y="0"/>
                    <a:pt x="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4"/>
            <p:cNvSpPr/>
            <p:nvPr/>
          </p:nvSpPr>
          <p:spPr>
            <a:xfrm>
              <a:off x="2728575" y="2077175"/>
              <a:ext cx="950" cy="150"/>
            </a:xfrm>
            <a:custGeom>
              <a:rect b="b" l="l" r="r" t="t"/>
              <a:pathLst>
                <a:path extrusionOk="0" h="6" w="38">
                  <a:moveTo>
                    <a:pt x="37" y="0"/>
                  </a:moveTo>
                  <a:cubicBezTo>
                    <a:pt x="21" y="0"/>
                    <a:pt x="0" y="6"/>
                    <a:pt x="6" y="6"/>
                  </a:cubicBezTo>
                  <a:cubicBezTo>
                    <a:pt x="8" y="6"/>
                    <a:pt x="17" y="4"/>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4"/>
            <p:cNvSpPr/>
            <p:nvPr/>
          </p:nvSpPr>
          <p:spPr>
            <a:xfrm>
              <a:off x="2728600" y="2076875"/>
              <a:ext cx="25" cy="325"/>
            </a:xfrm>
            <a:custGeom>
              <a:rect b="b" l="l" r="r" t="t"/>
              <a:pathLst>
                <a:path extrusionOk="0" h="13" w="1">
                  <a:moveTo>
                    <a:pt x="1" y="12"/>
                  </a:moveTo>
                  <a:cubicBezTo>
                    <a:pt x="1" y="12"/>
                    <a:pt x="1" y="0"/>
                    <a:pt x="1" y="12"/>
                  </a:cubicBezTo>
                  <a:cubicBezTo>
                    <a:pt x="1" y="12"/>
                    <a:pt x="1" y="12"/>
                    <a:pt x="1"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4"/>
            <p:cNvSpPr/>
            <p:nvPr/>
          </p:nvSpPr>
          <p:spPr>
            <a:xfrm>
              <a:off x="2725925" y="2077325"/>
              <a:ext cx="1800" cy="175"/>
            </a:xfrm>
            <a:custGeom>
              <a:rect b="b" l="l" r="r" t="t"/>
              <a:pathLst>
                <a:path extrusionOk="0" h="7" w="72">
                  <a:moveTo>
                    <a:pt x="30" y="1"/>
                  </a:moveTo>
                  <a:cubicBezTo>
                    <a:pt x="22" y="1"/>
                    <a:pt x="12" y="2"/>
                    <a:pt x="0" y="6"/>
                  </a:cubicBezTo>
                  <a:lnTo>
                    <a:pt x="72" y="6"/>
                  </a:lnTo>
                  <a:cubicBezTo>
                    <a:pt x="56" y="6"/>
                    <a:pt x="45" y="1"/>
                    <a:pt x="3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4"/>
            <p:cNvSpPr/>
            <p:nvPr/>
          </p:nvSpPr>
          <p:spPr>
            <a:xfrm>
              <a:off x="2727475" y="2077075"/>
              <a:ext cx="850" cy="200"/>
            </a:xfrm>
            <a:custGeom>
              <a:rect b="b" l="l" r="r" t="t"/>
              <a:pathLst>
                <a:path extrusionOk="0" h="8" w="34">
                  <a:moveTo>
                    <a:pt x="2" y="1"/>
                  </a:moveTo>
                  <a:cubicBezTo>
                    <a:pt x="1" y="1"/>
                    <a:pt x="2" y="2"/>
                    <a:pt x="10" y="4"/>
                  </a:cubicBezTo>
                  <a:cubicBezTo>
                    <a:pt x="22" y="7"/>
                    <a:pt x="28" y="8"/>
                    <a:pt x="30" y="8"/>
                  </a:cubicBezTo>
                  <a:cubicBezTo>
                    <a:pt x="34" y="8"/>
                    <a:pt x="6" y="1"/>
                    <a:pt x="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4"/>
            <p:cNvSpPr/>
            <p:nvPr/>
          </p:nvSpPr>
          <p:spPr>
            <a:xfrm>
              <a:off x="2727400" y="2077175"/>
              <a:ext cx="625" cy="25"/>
            </a:xfrm>
            <a:custGeom>
              <a:rect b="b" l="l" r="r" t="t"/>
              <a:pathLst>
                <a:path extrusionOk="0" h="1" w="25">
                  <a:moveTo>
                    <a:pt x="1" y="0"/>
                  </a:moveTo>
                  <a:cubicBezTo>
                    <a:pt x="1" y="0"/>
                    <a:pt x="25"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4"/>
            <p:cNvSpPr/>
            <p:nvPr/>
          </p:nvSpPr>
          <p:spPr>
            <a:xfrm>
              <a:off x="2728700" y="2076575"/>
              <a:ext cx="225" cy="150"/>
            </a:xfrm>
            <a:custGeom>
              <a:rect b="b" l="l" r="r" t="t"/>
              <a:pathLst>
                <a:path extrusionOk="0" h="6" w="9">
                  <a:moveTo>
                    <a:pt x="9" y="1"/>
                  </a:moveTo>
                  <a:cubicBezTo>
                    <a:pt x="1" y="1"/>
                    <a:pt x="3" y="6"/>
                    <a:pt x="6" y="6"/>
                  </a:cubicBezTo>
                  <a:cubicBezTo>
                    <a:pt x="7" y="6"/>
                    <a:pt x="9" y="4"/>
                    <a:pt x="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4"/>
            <p:cNvSpPr/>
            <p:nvPr/>
          </p:nvSpPr>
          <p:spPr>
            <a:xfrm>
              <a:off x="2728600" y="2076875"/>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4"/>
            <p:cNvSpPr/>
            <p:nvPr/>
          </p:nvSpPr>
          <p:spPr>
            <a:xfrm>
              <a:off x="2728000" y="2076275"/>
              <a:ext cx="625" cy="25"/>
            </a:xfrm>
            <a:custGeom>
              <a:rect b="b" l="l" r="r" t="t"/>
              <a:pathLst>
                <a:path extrusionOk="0" h="1" w="25">
                  <a:moveTo>
                    <a:pt x="25" y="1"/>
                  </a:moveTo>
                  <a:cubicBezTo>
                    <a:pt x="1" y="1"/>
                    <a:pt x="13"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4"/>
            <p:cNvSpPr/>
            <p:nvPr/>
          </p:nvSpPr>
          <p:spPr>
            <a:xfrm>
              <a:off x="2727700" y="2076875"/>
              <a:ext cx="625" cy="25"/>
            </a:xfrm>
            <a:custGeom>
              <a:rect b="b" l="l" r="r" t="t"/>
              <a:pathLst>
                <a:path extrusionOk="0" h="1" w="25">
                  <a:moveTo>
                    <a:pt x="25" y="0"/>
                  </a:moveTo>
                  <a:cubicBezTo>
                    <a:pt x="25" y="0"/>
                    <a:pt x="1" y="0"/>
                    <a:pt x="25" y="0"/>
                  </a:cubicBezTo>
                  <a:cubicBezTo>
                    <a:pt x="25" y="0"/>
                    <a:pt x="13"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4"/>
            <p:cNvSpPr/>
            <p:nvPr/>
          </p:nvSpPr>
          <p:spPr>
            <a:xfrm>
              <a:off x="2728900" y="2076575"/>
              <a:ext cx="625" cy="25"/>
            </a:xfrm>
            <a:custGeom>
              <a:rect b="b" l="l" r="r" t="t"/>
              <a:pathLst>
                <a:path extrusionOk="0" h="1" w="25">
                  <a:moveTo>
                    <a:pt x="12" y="1"/>
                  </a:moveTo>
                  <a:cubicBezTo>
                    <a:pt x="12" y="1"/>
                    <a:pt x="1" y="1"/>
                    <a:pt x="1" y="1"/>
                  </a:cubicBezTo>
                  <a:cubicBezTo>
                    <a:pt x="12" y="1"/>
                    <a:pt x="24"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4"/>
            <p:cNvSpPr/>
            <p:nvPr/>
          </p:nvSpPr>
          <p:spPr>
            <a:xfrm>
              <a:off x="2728900" y="2076875"/>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4"/>
            <p:cNvSpPr/>
            <p:nvPr/>
          </p:nvSpPr>
          <p:spPr>
            <a:xfrm>
              <a:off x="2727700" y="2076875"/>
              <a:ext cx="1225" cy="25"/>
            </a:xfrm>
            <a:custGeom>
              <a:rect b="b" l="l" r="r" t="t"/>
              <a:pathLst>
                <a:path extrusionOk="0" h="1" w="49">
                  <a:moveTo>
                    <a:pt x="49" y="0"/>
                  </a:moveTo>
                  <a:cubicBezTo>
                    <a:pt x="1" y="0"/>
                    <a:pt x="37" y="0"/>
                    <a:pt x="49" y="0"/>
                  </a:cubicBezTo>
                  <a:cubicBezTo>
                    <a:pt x="37" y="0"/>
                    <a:pt x="49" y="0"/>
                    <a:pt x="4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4"/>
            <p:cNvSpPr/>
            <p:nvPr/>
          </p:nvSpPr>
          <p:spPr>
            <a:xfrm>
              <a:off x="2723550" y="2075975"/>
              <a:ext cx="4775" cy="325"/>
            </a:xfrm>
            <a:custGeom>
              <a:rect b="b" l="l" r="r" t="t"/>
              <a:pathLst>
                <a:path extrusionOk="0" h="13" w="191">
                  <a:moveTo>
                    <a:pt x="0" y="1"/>
                  </a:moveTo>
                  <a:cubicBezTo>
                    <a:pt x="12" y="1"/>
                    <a:pt x="0" y="13"/>
                    <a:pt x="12" y="13"/>
                  </a:cubicBezTo>
                  <a:lnTo>
                    <a:pt x="84" y="13"/>
                  </a:lnTo>
                  <a:cubicBezTo>
                    <a:pt x="84" y="1"/>
                    <a:pt x="95" y="1"/>
                    <a:pt x="107" y="1"/>
                  </a:cubicBezTo>
                  <a:close/>
                  <a:moveTo>
                    <a:pt x="137" y="4"/>
                  </a:moveTo>
                  <a:cubicBezTo>
                    <a:pt x="119" y="4"/>
                    <a:pt x="101" y="7"/>
                    <a:pt x="84" y="13"/>
                  </a:cubicBezTo>
                  <a:lnTo>
                    <a:pt x="191" y="13"/>
                  </a:lnTo>
                  <a:cubicBezTo>
                    <a:pt x="173" y="7"/>
                    <a:pt x="155" y="4"/>
                    <a:pt x="137"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4"/>
            <p:cNvSpPr/>
            <p:nvPr/>
          </p:nvSpPr>
          <p:spPr>
            <a:xfrm>
              <a:off x="2728300" y="2076150"/>
              <a:ext cx="1225" cy="150"/>
            </a:xfrm>
            <a:custGeom>
              <a:rect b="b" l="l" r="r" t="t"/>
              <a:pathLst>
                <a:path extrusionOk="0" h="6" w="49">
                  <a:moveTo>
                    <a:pt x="43" y="0"/>
                  </a:moveTo>
                  <a:cubicBezTo>
                    <a:pt x="40" y="0"/>
                    <a:pt x="28" y="2"/>
                    <a:pt x="1" y="6"/>
                  </a:cubicBezTo>
                  <a:cubicBezTo>
                    <a:pt x="17" y="6"/>
                    <a:pt x="48" y="0"/>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4"/>
            <p:cNvSpPr/>
            <p:nvPr/>
          </p:nvSpPr>
          <p:spPr>
            <a:xfrm>
              <a:off x="2726225" y="2076350"/>
              <a:ext cx="2700" cy="250"/>
            </a:xfrm>
            <a:custGeom>
              <a:rect b="b" l="l" r="r" t="t"/>
              <a:pathLst>
                <a:path extrusionOk="0" h="10" w="108">
                  <a:moveTo>
                    <a:pt x="72" y="1"/>
                  </a:moveTo>
                  <a:cubicBezTo>
                    <a:pt x="63" y="1"/>
                    <a:pt x="48" y="4"/>
                    <a:pt x="0" y="10"/>
                  </a:cubicBezTo>
                  <a:lnTo>
                    <a:pt x="108" y="10"/>
                  </a:lnTo>
                  <a:cubicBezTo>
                    <a:pt x="84" y="4"/>
                    <a:pt x="81" y="1"/>
                    <a:pt x="7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4"/>
            <p:cNvSpPr/>
            <p:nvPr/>
          </p:nvSpPr>
          <p:spPr>
            <a:xfrm>
              <a:off x="2726525" y="2077175"/>
              <a:ext cx="325" cy="25"/>
            </a:xfrm>
            <a:custGeom>
              <a:rect b="b" l="l" r="r" t="t"/>
              <a:pathLst>
                <a:path extrusionOk="0" h="1" w="13">
                  <a:moveTo>
                    <a:pt x="0" y="0"/>
                  </a:moveTo>
                  <a:cubicBezTo>
                    <a:pt x="0" y="0"/>
                    <a:pt x="0" y="0"/>
                    <a:pt x="12" y="0"/>
                  </a:cubicBezTo>
                  <a:cubicBezTo>
                    <a:pt x="12"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4"/>
            <p:cNvSpPr/>
            <p:nvPr/>
          </p:nvSpPr>
          <p:spPr>
            <a:xfrm>
              <a:off x="2724150" y="2077175"/>
              <a:ext cx="1200" cy="375"/>
            </a:xfrm>
            <a:custGeom>
              <a:rect b="b" l="l" r="r" t="t"/>
              <a:pathLst>
                <a:path extrusionOk="0" h="15" w="48">
                  <a:moveTo>
                    <a:pt x="24" y="0"/>
                  </a:moveTo>
                  <a:cubicBezTo>
                    <a:pt x="28" y="1"/>
                    <a:pt x="31" y="3"/>
                    <a:pt x="33" y="4"/>
                  </a:cubicBezTo>
                  <a:lnTo>
                    <a:pt x="33" y="4"/>
                  </a:lnTo>
                  <a:cubicBezTo>
                    <a:pt x="37" y="3"/>
                    <a:pt x="42" y="2"/>
                    <a:pt x="48" y="0"/>
                  </a:cubicBezTo>
                  <a:close/>
                  <a:moveTo>
                    <a:pt x="33" y="4"/>
                  </a:moveTo>
                  <a:cubicBezTo>
                    <a:pt x="2" y="11"/>
                    <a:pt x="1" y="14"/>
                    <a:pt x="8" y="14"/>
                  </a:cubicBezTo>
                  <a:cubicBezTo>
                    <a:pt x="17" y="14"/>
                    <a:pt x="41" y="9"/>
                    <a:pt x="33"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4"/>
            <p:cNvSpPr/>
            <p:nvPr/>
          </p:nvSpPr>
          <p:spPr>
            <a:xfrm>
              <a:off x="2725025" y="2076875"/>
              <a:ext cx="1225" cy="25"/>
            </a:xfrm>
            <a:custGeom>
              <a:rect b="b" l="l" r="r" t="t"/>
              <a:pathLst>
                <a:path extrusionOk="0" h="1" w="49">
                  <a:moveTo>
                    <a:pt x="48" y="0"/>
                  </a:moveTo>
                  <a:cubicBezTo>
                    <a:pt x="13" y="0"/>
                    <a:pt x="1" y="0"/>
                    <a:pt x="48" y="0"/>
                  </a:cubicBezTo>
                  <a:cubicBezTo>
                    <a:pt x="48" y="0"/>
                    <a:pt x="36"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4"/>
            <p:cNvSpPr/>
            <p:nvPr/>
          </p:nvSpPr>
          <p:spPr>
            <a:xfrm>
              <a:off x="2728300" y="2076150"/>
              <a:ext cx="1450" cy="150"/>
            </a:xfrm>
            <a:custGeom>
              <a:rect b="b" l="l" r="r" t="t"/>
              <a:pathLst>
                <a:path extrusionOk="0" h="6" w="58">
                  <a:moveTo>
                    <a:pt x="54" y="0"/>
                  </a:moveTo>
                  <a:cubicBezTo>
                    <a:pt x="46" y="0"/>
                    <a:pt x="1" y="6"/>
                    <a:pt x="25" y="6"/>
                  </a:cubicBezTo>
                  <a:cubicBezTo>
                    <a:pt x="52" y="2"/>
                    <a:pt x="58" y="0"/>
                    <a:pt x="5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4"/>
            <p:cNvSpPr/>
            <p:nvPr/>
          </p:nvSpPr>
          <p:spPr>
            <a:xfrm>
              <a:off x="2728900" y="2075975"/>
              <a:ext cx="625" cy="25"/>
            </a:xfrm>
            <a:custGeom>
              <a:rect b="b" l="l" r="r" t="t"/>
              <a:pathLst>
                <a:path extrusionOk="0" h="1" w="25">
                  <a:moveTo>
                    <a:pt x="1" y="1"/>
                  </a:moveTo>
                  <a:cubicBezTo>
                    <a:pt x="24" y="1"/>
                    <a:pt x="24"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4"/>
            <p:cNvSpPr/>
            <p:nvPr/>
          </p:nvSpPr>
          <p:spPr>
            <a:xfrm>
              <a:off x="2728600" y="2071600"/>
              <a:ext cx="1375" cy="250"/>
            </a:xfrm>
            <a:custGeom>
              <a:rect b="b" l="l" r="r" t="t"/>
              <a:pathLst>
                <a:path extrusionOk="0" h="10" w="55">
                  <a:moveTo>
                    <a:pt x="18" y="0"/>
                  </a:moveTo>
                  <a:cubicBezTo>
                    <a:pt x="15" y="0"/>
                    <a:pt x="7" y="3"/>
                    <a:pt x="1" y="9"/>
                  </a:cubicBezTo>
                  <a:cubicBezTo>
                    <a:pt x="48" y="3"/>
                    <a:pt x="54" y="0"/>
                    <a:pt x="45" y="0"/>
                  </a:cubicBezTo>
                  <a:cubicBezTo>
                    <a:pt x="39" y="0"/>
                    <a:pt x="23" y="2"/>
                    <a:pt x="11" y="5"/>
                  </a:cubicBezTo>
                  <a:lnTo>
                    <a:pt x="11" y="5"/>
                  </a:lnTo>
                  <a:cubicBezTo>
                    <a:pt x="20" y="2"/>
                    <a:pt x="21" y="0"/>
                    <a:pt x="1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4"/>
            <p:cNvSpPr/>
            <p:nvPr/>
          </p:nvSpPr>
          <p:spPr>
            <a:xfrm>
              <a:off x="2723450" y="2068700"/>
              <a:ext cx="1600" cy="150"/>
            </a:xfrm>
            <a:custGeom>
              <a:rect b="b" l="l" r="r" t="t"/>
              <a:pathLst>
                <a:path extrusionOk="0" h="6" w="64">
                  <a:moveTo>
                    <a:pt x="11" y="1"/>
                  </a:moveTo>
                  <a:cubicBezTo>
                    <a:pt x="3" y="1"/>
                    <a:pt x="0" y="2"/>
                    <a:pt x="16" y="6"/>
                  </a:cubicBezTo>
                  <a:cubicBezTo>
                    <a:pt x="64" y="6"/>
                    <a:pt x="27" y="1"/>
                    <a:pt x="1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4"/>
            <p:cNvSpPr/>
            <p:nvPr/>
          </p:nvSpPr>
          <p:spPr>
            <a:xfrm>
              <a:off x="2717875" y="2064375"/>
              <a:ext cx="925" cy="325"/>
            </a:xfrm>
            <a:custGeom>
              <a:rect b="b" l="l" r="r" t="t"/>
              <a:pathLst>
                <a:path extrusionOk="0" h="13" w="37">
                  <a:moveTo>
                    <a:pt x="1" y="0"/>
                  </a:moveTo>
                  <a:cubicBezTo>
                    <a:pt x="1" y="12"/>
                    <a:pt x="13" y="12"/>
                    <a:pt x="37" y="12"/>
                  </a:cubicBezTo>
                  <a:lnTo>
                    <a:pt x="1"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4"/>
            <p:cNvSpPr/>
            <p:nvPr/>
          </p:nvSpPr>
          <p:spPr>
            <a:xfrm>
              <a:off x="2727700" y="2073900"/>
              <a:ext cx="1225" cy="325"/>
            </a:xfrm>
            <a:custGeom>
              <a:rect b="b" l="l" r="r" t="t"/>
              <a:pathLst>
                <a:path extrusionOk="0" h="13" w="49">
                  <a:moveTo>
                    <a:pt x="49" y="0"/>
                  </a:moveTo>
                  <a:cubicBezTo>
                    <a:pt x="37" y="12"/>
                    <a:pt x="1" y="12"/>
                    <a:pt x="37" y="12"/>
                  </a:cubicBezTo>
                  <a:cubicBezTo>
                    <a:pt x="49" y="12"/>
                    <a:pt x="49" y="12"/>
                    <a:pt x="4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4"/>
            <p:cNvSpPr/>
            <p:nvPr/>
          </p:nvSpPr>
          <p:spPr>
            <a:xfrm>
              <a:off x="2728900" y="2073900"/>
              <a:ext cx="425" cy="150"/>
            </a:xfrm>
            <a:custGeom>
              <a:rect b="b" l="l" r="r" t="t"/>
              <a:pathLst>
                <a:path extrusionOk="0" h="6" w="17">
                  <a:moveTo>
                    <a:pt x="1" y="0"/>
                  </a:moveTo>
                  <a:cubicBezTo>
                    <a:pt x="1" y="4"/>
                    <a:pt x="3" y="6"/>
                    <a:pt x="6" y="6"/>
                  </a:cubicBezTo>
                  <a:cubicBezTo>
                    <a:pt x="11" y="6"/>
                    <a:pt x="16"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4"/>
            <p:cNvSpPr/>
            <p:nvPr/>
          </p:nvSpPr>
          <p:spPr>
            <a:xfrm>
              <a:off x="2723850" y="2073600"/>
              <a:ext cx="25" cy="25"/>
            </a:xfrm>
            <a:custGeom>
              <a:rect b="b" l="l" r="r" t="t"/>
              <a:pathLst>
                <a:path extrusionOk="0" h="1" w="1">
                  <a:moveTo>
                    <a:pt x="0" y="0"/>
                  </a:moveTo>
                  <a:lnTo>
                    <a:pt x="0" y="0"/>
                  </a:ln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4"/>
            <p:cNvSpPr/>
            <p:nvPr/>
          </p:nvSpPr>
          <p:spPr>
            <a:xfrm>
              <a:off x="2728900" y="2075375"/>
              <a:ext cx="325" cy="25"/>
            </a:xfrm>
            <a:custGeom>
              <a:rect b="b" l="l" r="r" t="t"/>
              <a:pathLst>
                <a:path extrusionOk="0" h="1" w="13">
                  <a:moveTo>
                    <a:pt x="12" y="1"/>
                  </a:moveTo>
                  <a:cubicBezTo>
                    <a:pt x="12" y="1"/>
                    <a:pt x="12" y="1"/>
                    <a:pt x="1" y="1"/>
                  </a:cubicBezTo>
                  <a:cubicBezTo>
                    <a:pt x="12"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4"/>
            <p:cNvSpPr/>
            <p:nvPr/>
          </p:nvSpPr>
          <p:spPr>
            <a:xfrm>
              <a:off x="2728925" y="2075250"/>
              <a:ext cx="300" cy="150"/>
            </a:xfrm>
            <a:custGeom>
              <a:rect b="b" l="l" r="r" t="t"/>
              <a:pathLst>
                <a:path extrusionOk="0" h="6" w="12">
                  <a:moveTo>
                    <a:pt x="3" y="1"/>
                  </a:moveTo>
                  <a:cubicBezTo>
                    <a:pt x="1" y="1"/>
                    <a:pt x="3" y="6"/>
                    <a:pt x="11" y="6"/>
                  </a:cubicBezTo>
                  <a:cubicBezTo>
                    <a:pt x="7" y="2"/>
                    <a:pt x="5" y="1"/>
                    <a:pt x="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4"/>
            <p:cNvSpPr/>
            <p:nvPr/>
          </p:nvSpPr>
          <p:spPr>
            <a:xfrm>
              <a:off x="2721150" y="2062000"/>
              <a:ext cx="325" cy="25"/>
            </a:xfrm>
            <a:custGeom>
              <a:rect b="b" l="l" r="r" t="t"/>
              <a:pathLst>
                <a:path extrusionOk="0" h="1" w="13">
                  <a:moveTo>
                    <a:pt x="13" y="0"/>
                  </a:moveTo>
                  <a:cubicBezTo>
                    <a:pt x="13" y="0"/>
                    <a:pt x="13" y="0"/>
                    <a:pt x="13" y="0"/>
                  </a:cubicBezTo>
                  <a:cubicBezTo>
                    <a:pt x="1" y="0"/>
                    <a:pt x="1"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4"/>
            <p:cNvSpPr/>
            <p:nvPr/>
          </p:nvSpPr>
          <p:spPr>
            <a:xfrm>
              <a:off x="2720275" y="2070625"/>
              <a:ext cx="25" cy="25"/>
            </a:xfrm>
            <a:custGeom>
              <a:rect b="b" l="l" r="r" t="t"/>
              <a:pathLst>
                <a:path extrusionOk="0" h="1" w="1">
                  <a:moveTo>
                    <a:pt x="0" y="0"/>
                  </a:move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4"/>
            <p:cNvSpPr/>
            <p:nvPr/>
          </p:nvSpPr>
          <p:spPr>
            <a:xfrm>
              <a:off x="2719675" y="2070625"/>
              <a:ext cx="3000" cy="25"/>
            </a:xfrm>
            <a:custGeom>
              <a:rect b="b" l="l" r="r" t="t"/>
              <a:pathLst>
                <a:path extrusionOk="0" h="1" w="120">
                  <a:moveTo>
                    <a:pt x="0" y="0"/>
                  </a:moveTo>
                  <a:cubicBezTo>
                    <a:pt x="36" y="0"/>
                    <a:pt x="72" y="0"/>
                    <a:pt x="119" y="0"/>
                  </a:cubicBezTo>
                  <a:cubicBezTo>
                    <a:pt x="72" y="0"/>
                    <a:pt x="36"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4"/>
            <p:cNvSpPr/>
            <p:nvPr/>
          </p:nvSpPr>
          <p:spPr>
            <a:xfrm>
              <a:off x="2718175" y="2064675"/>
              <a:ext cx="625" cy="25"/>
            </a:xfrm>
            <a:custGeom>
              <a:rect b="b" l="l" r="r" t="t"/>
              <a:pathLst>
                <a:path extrusionOk="0" h="1" w="25">
                  <a:moveTo>
                    <a:pt x="25" y="0"/>
                  </a:moveTo>
                  <a:cubicBezTo>
                    <a:pt x="25" y="0"/>
                    <a:pt x="1" y="0"/>
                    <a:pt x="2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4"/>
            <p:cNvSpPr/>
            <p:nvPr/>
          </p:nvSpPr>
          <p:spPr>
            <a:xfrm>
              <a:off x="2729200" y="2075375"/>
              <a:ext cx="25" cy="325"/>
            </a:xfrm>
            <a:custGeom>
              <a:rect b="b" l="l" r="r" t="t"/>
              <a:pathLst>
                <a:path extrusionOk="0" h="13" w="1">
                  <a:moveTo>
                    <a:pt x="0" y="13"/>
                  </a:moveTo>
                  <a:cubicBezTo>
                    <a:pt x="0" y="1"/>
                    <a:pt x="0" y="13"/>
                    <a:pt x="0" y="13"/>
                  </a:cubicBezTo>
                  <a:cubicBezTo>
                    <a:pt x="0" y="13"/>
                    <a:pt x="0" y="13"/>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4"/>
            <p:cNvSpPr/>
            <p:nvPr/>
          </p:nvSpPr>
          <p:spPr>
            <a:xfrm>
              <a:off x="2723850" y="2076150"/>
              <a:ext cx="675" cy="150"/>
            </a:xfrm>
            <a:custGeom>
              <a:rect b="b" l="l" r="r" t="t"/>
              <a:pathLst>
                <a:path extrusionOk="0" h="6" w="27">
                  <a:moveTo>
                    <a:pt x="21" y="0"/>
                  </a:moveTo>
                  <a:cubicBezTo>
                    <a:pt x="19" y="0"/>
                    <a:pt x="12" y="2"/>
                    <a:pt x="0" y="6"/>
                  </a:cubicBezTo>
                  <a:cubicBezTo>
                    <a:pt x="16" y="6"/>
                    <a:pt x="27" y="0"/>
                    <a:pt x="2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4"/>
            <p:cNvSpPr/>
            <p:nvPr/>
          </p:nvSpPr>
          <p:spPr>
            <a:xfrm>
              <a:off x="2725325" y="2075675"/>
              <a:ext cx="1725" cy="175"/>
            </a:xfrm>
            <a:custGeom>
              <a:rect b="b" l="l" r="r" t="t"/>
              <a:pathLst>
                <a:path extrusionOk="0" h="7" w="69">
                  <a:moveTo>
                    <a:pt x="48" y="1"/>
                  </a:moveTo>
                  <a:cubicBezTo>
                    <a:pt x="1" y="1"/>
                    <a:pt x="43" y="6"/>
                    <a:pt x="59" y="6"/>
                  </a:cubicBezTo>
                  <a:cubicBezTo>
                    <a:pt x="67" y="6"/>
                    <a:pt x="68" y="5"/>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4"/>
            <p:cNvSpPr/>
            <p:nvPr/>
          </p:nvSpPr>
          <p:spPr>
            <a:xfrm>
              <a:off x="2726225" y="2075975"/>
              <a:ext cx="325" cy="25"/>
            </a:xfrm>
            <a:custGeom>
              <a:rect b="b" l="l" r="r" t="t"/>
              <a:pathLst>
                <a:path extrusionOk="0" h="1" w="13">
                  <a:moveTo>
                    <a:pt x="0" y="1"/>
                  </a:moveTo>
                  <a:cubicBezTo>
                    <a:pt x="12" y="1"/>
                    <a:pt x="0"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4"/>
            <p:cNvSpPr/>
            <p:nvPr/>
          </p:nvSpPr>
          <p:spPr>
            <a:xfrm>
              <a:off x="2728000" y="2075075"/>
              <a:ext cx="2125" cy="25"/>
            </a:xfrm>
            <a:custGeom>
              <a:rect b="b" l="l" r="r" t="t"/>
              <a:pathLst>
                <a:path extrusionOk="0" h="1" w="85">
                  <a:moveTo>
                    <a:pt x="25" y="1"/>
                  </a:moveTo>
                  <a:cubicBezTo>
                    <a:pt x="13" y="1"/>
                    <a:pt x="60" y="1"/>
                    <a:pt x="48" y="1"/>
                  </a:cubicBezTo>
                  <a:cubicBezTo>
                    <a:pt x="84" y="1"/>
                    <a:pt x="1"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4"/>
            <p:cNvSpPr/>
            <p:nvPr/>
          </p:nvSpPr>
          <p:spPr>
            <a:xfrm>
              <a:off x="2723850" y="2075675"/>
              <a:ext cx="1200" cy="25"/>
            </a:xfrm>
            <a:custGeom>
              <a:rect b="b" l="l" r="r" t="t"/>
              <a:pathLst>
                <a:path extrusionOk="0" h="1" w="48">
                  <a:moveTo>
                    <a:pt x="0" y="1"/>
                  </a:moveTo>
                  <a:cubicBezTo>
                    <a:pt x="48" y="1"/>
                    <a:pt x="48"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4"/>
            <p:cNvSpPr/>
            <p:nvPr/>
          </p:nvSpPr>
          <p:spPr>
            <a:xfrm>
              <a:off x="2724425" y="2075375"/>
              <a:ext cx="625" cy="25"/>
            </a:xfrm>
            <a:custGeom>
              <a:rect b="b" l="l" r="r" t="t"/>
              <a:pathLst>
                <a:path extrusionOk="0" h="1" w="25">
                  <a:moveTo>
                    <a:pt x="1" y="1"/>
                  </a:moveTo>
                  <a:cubicBezTo>
                    <a:pt x="25" y="1"/>
                    <a:pt x="13" y="1"/>
                    <a:pt x="1" y="1"/>
                  </a:cubicBez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4"/>
            <p:cNvSpPr/>
            <p:nvPr/>
          </p:nvSpPr>
          <p:spPr>
            <a:xfrm>
              <a:off x="2723850" y="2075375"/>
              <a:ext cx="600" cy="325"/>
            </a:xfrm>
            <a:custGeom>
              <a:rect b="b" l="l" r="r" t="t"/>
              <a:pathLst>
                <a:path extrusionOk="0" h="13" w="24">
                  <a:moveTo>
                    <a:pt x="0" y="13"/>
                  </a:moveTo>
                  <a:cubicBezTo>
                    <a:pt x="0" y="13"/>
                    <a:pt x="24" y="1"/>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4"/>
            <p:cNvSpPr/>
            <p:nvPr/>
          </p:nvSpPr>
          <p:spPr>
            <a:xfrm>
              <a:off x="2723950" y="2074050"/>
              <a:ext cx="900" cy="175"/>
            </a:xfrm>
            <a:custGeom>
              <a:rect b="b" l="l" r="r" t="t"/>
              <a:pathLst>
                <a:path extrusionOk="0" h="7" w="36">
                  <a:moveTo>
                    <a:pt x="27" y="1"/>
                  </a:moveTo>
                  <a:cubicBezTo>
                    <a:pt x="16" y="1"/>
                    <a:pt x="0" y="6"/>
                    <a:pt x="32" y="6"/>
                  </a:cubicBezTo>
                  <a:cubicBezTo>
                    <a:pt x="36" y="2"/>
                    <a:pt x="32"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4"/>
            <p:cNvSpPr/>
            <p:nvPr/>
          </p:nvSpPr>
          <p:spPr>
            <a:xfrm>
              <a:off x="2721950" y="2074700"/>
              <a:ext cx="1200" cy="200"/>
            </a:xfrm>
            <a:custGeom>
              <a:rect b="b" l="l" r="r" t="t"/>
              <a:pathLst>
                <a:path extrusionOk="0" h="8" w="48">
                  <a:moveTo>
                    <a:pt x="43" y="1"/>
                  </a:moveTo>
                  <a:cubicBezTo>
                    <a:pt x="42" y="1"/>
                    <a:pt x="34" y="2"/>
                    <a:pt x="17" y="4"/>
                  </a:cubicBezTo>
                  <a:cubicBezTo>
                    <a:pt x="4" y="7"/>
                    <a:pt x="0" y="8"/>
                    <a:pt x="2" y="8"/>
                  </a:cubicBezTo>
                  <a:cubicBezTo>
                    <a:pt x="6" y="8"/>
                    <a:pt x="47" y="1"/>
                    <a:pt x="4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4"/>
            <p:cNvSpPr/>
            <p:nvPr/>
          </p:nvSpPr>
          <p:spPr>
            <a:xfrm>
              <a:off x="2721150" y="2074200"/>
              <a:ext cx="925" cy="325"/>
            </a:xfrm>
            <a:custGeom>
              <a:rect b="b" l="l" r="r" t="t"/>
              <a:pathLst>
                <a:path extrusionOk="0" h="13" w="37">
                  <a:moveTo>
                    <a:pt x="1" y="0"/>
                  </a:moveTo>
                  <a:lnTo>
                    <a:pt x="1" y="0"/>
                  </a:lnTo>
                  <a:cubicBezTo>
                    <a:pt x="13" y="12"/>
                    <a:pt x="25" y="12"/>
                    <a:pt x="37" y="12"/>
                  </a:cubicBezTo>
                  <a:cubicBezTo>
                    <a:pt x="25" y="12"/>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4"/>
            <p:cNvSpPr/>
            <p:nvPr/>
          </p:nvSpPr>
          <p:spPr>
            <a:xfrm>
              <a:off x="2723550" y="2073000"/>
              <a:ext cx="1800" cy="25"/>
            </a:xfrm>
            <a:custGeom>
              <a:rect b="b" l="l" r="r" t="t"/>
              <a:pathLst>
                <a:path extrusionOk="0" h="1" w="72">
                  <a:moveTo>
                    <a:pt x="0" y="1"/>
                  </a:moveTo>
                  <a:cubicBezTo>
                    <a:pt x="12" y="1"/>
                    <a:pt x="60" y="1"/>
                    <a:pt x="72" y="1"/>
                  </a:cubicBezTo>
                  <a:cubicBezTo>
                    <a:pt x="48" y="1"/>
                    <a:pt x="24"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4"/>
            <p:cNvSpPr/>
            <p:nvPr/>
          </p:nvSpPr>
          <p:spPr>
            <a:xfrm>
              <a:off x="2718775" y="2071525"/>
              <a:ext cx="1625" cy="150"/>
            </a:xfrm>
            <a:custGeom>
              <a:rect b="b" l="l" r="r" t="t"/>
              <a:pathLst>
                <a:path extrusionOk="0" h="6" w="65">
                  <a:moveTo>
                    <a:pt x="1" y="0"/>
                  </a:moveTo>
                  <a:cubicBezTo>
                    <a:pt x="9" y="0"/>
                    <a:pt x="38" y="5"/>
                    <a:pt x="53" y="5"/>
                  </a:cubicBezTo>
                  <a:cubicBezTo>
                    <a:pt x="60" y="5"/>
                    <a:pt x="64" y="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4"/>
            <p:cNvSpPr/>
            <p:nvPr/>
          </p:nvSpPr>
          <p:spPr>
            <a:xfrm>
              <a:off x="2717300" y="2067050"/>
              <a:ext cx="1500" cy="25"/>
            </a:xfrm>
            <a:custGeom>
              <a:rect b="b" l="l" r="r" t="t"/>
              <a:pathLst>
                <a:path extrusionOk="0" h="1" w="60">
                  <a:moveTo>
                    <a:pt x="0" y="1"/>
                  </a:moveTo>
                  <a:cubicBezTo>
                    <a:pt x="12" y="1"/>
                    <a:pt x="6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4"/>
            <p:cNvSpPr/>
            <p:nvPr/>
          </p:nvSpPr>
          <p:spPr>
            <a:xfrm>
              <a:off x="2718175" y="2065850"/>
              <a:ext cx="1225" cy="325"/>
            </a:xfrm>
            <a:custGeom>
              <a:rect b="b" l="l" r="r" t="t"/>
              <a:pathLst>
                <a:path extrusionOk="0" h="13" w="49">
                  <a:moveTo>
                    <a:pt x="1" y="13"/>
                  </a:moveTo>
                  <a:cubicBezTo>
                    <a:pt x="49" y="1"/>
                    <a:pt x="49"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4"/>
            <p:cNvSpPr/>
            <p:nvPr/>
          </p:nvSpPr>
          <p:spPr>
            <a:xfrm>
              <a:off x="2716700" y="2065275"/>
              <a:ext cx="1500" cy="25"/>
            </a:xfrm>
            <a:custGeom>
              <a:rect b="b" l="l" r="r" t="t"/>
              <a:pathLst>
                <a:path extrusionOk="0" h="1" w="60">
                  <a:moveTo>
                    <a:pt x="12" y="0"/>
                  </a:moveTo>
                  <a:cubicBezTo>
                    <a:pt x="0" y="0"/>
                    <a:pt x="12" y="0"/>
                    <a:pt x="12" y="0"/>
                  </a:cubicBezTo>
                  <a:cubicBezTo>
                    <a:pt x="0" y="0"/>
                    <a:pt x="6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4"/>
            <p:cNvSpPr/>
            <p:nvPr/>
          </p:nvSpPr>
          <p:spPr>
            <a:xfrm>
              <a:off x="2754500" y="2079250"/>
              <a:ext cx="1225" cy="25"/>
            </a:xfrm>
            <a:custGeom>
              <a:rect b="b" l="l" r="r" t="t"/>
              <a:pathLst>
                <a:path extrusionOk="0" h="1" w="49">
                  <a:moveTo>
                    <a:pt x="12" y="1"/>
                  </a:moveTo>
                  <a:cubicBezTo>
                    <a:pt x="12" y="1"/>
                    <a:pt x="36" y="1"/>
                    <a:pt x="48" y="1"/>
                  </a:cubicBezTo>
                  <a:cubicBezTo>
                    <a:pt x="36" y="1"/>
                    <a:pt x="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4"/>
            <p:cNvSpPr/>
            <p:nvPr/>
          </p:nvSpPr>
          <p:spPr>
            <a:xfrm>
              <a:off x="2752425" y="2078650"/>
              <a:ext cx="900" cy="25"/>
            </a:xfrm>
            <a:custGeom>
              <a:rect b="b" l="l" r="r" t="t"/>
              <a:pathLst>
                <a:path extrusionOk="0" h="1" w="36">
                  <a:moveTo>
                    <a:pt x="36" y="1"/>
                  </a:moveTo>
                  <a:cubicBezTo>
                    <a:pt x="0" y="1"/>
                    <a:pt x="0"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4"/>
            <p:cNvSpPr/>
            <p:nvPr/>
          </p:nvSpPr>
          <p:spPr>
            <a:xfrm>
              <a:off x="2752350" y="2078075"/>
              <a:ext cx="1175" cy="225"/>
            </a:xfrm>
            <a:custGeom>
              <a:rect b="b" l="l" r="r" t="t"/>
              <a:pathLst>
                <a:path extrusionOk="0" h="9" w="47">
                  <a:moveTo>
                    <a:pt x="27" y="0"/>
                  </a:moveTo>
                  <a:cubicBezTo>
                    <a:pt x="3" y="6"/>
                    <a:pt x="0" y="9"/>
                    <a:pt x="5" y="9"/>
                  </a:cubicBezTo>
                  <a:cubicBezTo>
                    <a:pt x="8" y="9"/>
                    <a:pt x="14" y="8"/>
                    <a:pt x="20" y="5"/>
                  </a:cubicBezTo>
                  <a:lnTo>
                    <a:pt x="20" y="5"/>
                  </a:lnTo>
                  <a:cubicBezTo>
                    <a:pt x="31" y="4"/>
                    <a:pt x="46" y="0"/>
                    <a:pt x="2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4"/>
            <p:cNvSpPr/>
            <p:nvPr/>
          </p:nvSpPr>
          <p:spPr>
            <a:xfrm>
              <a:off x="2755400" y="2077775"/>
              <a:ext cx="900" cy="325"/>
            </a:xfrm>
            <a:custGeom>
              <a:rect b="b" l="l" r="r" t="t"/>
              <a:pathLst>
                <a:path extrusionOk="0" h="13" w="36">
                  <a:moveTo>
                    <a:pt x="12" y="12"/>
                  </a:moveTo>
                  <a:cubicBezTo>
                    <a:pt x="36" y="12"/>
                    <a:pt x="12" y="12"/>
                    <a:pt x="12" y="12"/>
                  </a:cubicBezTo>
                  <a:cubicBezTo>
                    <a:pt x="12" y="12"/>
                    <a:pt x="0" y="0"/>
                    <a:pt x="12"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4"/>
            <p:cNvSpPr/>
            <p:nvPr/>
          </p:nvSpPr>
          <p:spPr>
            <a:xfrm>
              <a:off x="2755975" y="2078075"/>
              <a:ext cx="325" cy="25"/>
            </a:xfrm>
            <a:custGeom>
              <a:rect b="b" l="l" r="r" t="t"/>
              <a:pathLst>
                <a:path extrusionOk="0" h="1" w="13">
                  <a:moveTo>
                    <a:pt x="1" y="0"/>
                  </a:moveTo>
                  <a:cubicBezTo>
                    <a:pt x="1"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4"/>
            <p:cNvSpPr/>
            <p:nvPr/>
          </p:nvSpPr>
          <p:spPr>
            <a:xfrm>
              <a:off x="2755700" y="2077625"/>
              <a:ext cx="1200" cy="175"/>
            </a:xfrm>
            <a:custGeom>
              <a:rect b="b" l="l" r="r" t="t"/>
              <a:pathLst>
                <a:path extrusionOk="0" h="7" w="48">
                  <a:moveTo>
                    <a:pt x="42" y="1"/>
                  </a:moveTo>
                  <a:cubicBezTo>
                    <a:pt x="40" y="1"/>
                    <a:pt x="28" y="2"/>
                    <a:pt x="0" y="6"/>
                  </a:cubicBezTo>
                  <a:cubicBezTo>
                    <a:pt x="16" y="6"/>
                    <a:pt x="48" y="1"/>
                    <a:pt x="4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4"/>
            <p:cNvSpPr/>
            <p:nvPr/>
          </p:nvSpPr>
          <p:spPr>
            <a:xfrm>
              <a:off x="2754500" y="2077775"/>
              <a:ext cx="625" cy="25"/>
            </a:xfrm>
            <a:custGeom>
              <a:rect b="b" l="l" r="r" t="t"/>
              <a:pathLst>
                <a:path extrusionOk="0" h="1" w="25">
                  <a:moveTo>
                    <a:pt x="0" y="0"/>
                  </a:moveTo>
                  <a:lnTo>
                    <a:pt x="12" y="0"/>
                  </a:lnTo>
                  <a:cubicBezTo>
                    <a:pt x="24" y="0"/>
                    <a:pt x="24"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4"/>
            <p:cNvSpPr/>
            <p:nvPr/>
          </p:nvSpPr>
          <p:spPr>
            <a:xfrm>
              <a:off x="2754200" y="2077775"/>
              <a:ext cx="925" cy="25"/>
            </a:xfrm>
            <a:custGeom>
              <a:rect b="b" l="l" r="r" t="t"/>
              <a:pathLst>
                <a:path extrusionOk="0" h="1" w="37">
                  <a:moveTo>
                    <a:pt x="36" y="0"/>
                  </a:moveTo>
                  <a:cubicBezTo>
                    <a:pt x="1" y="0"/>
                    <a:pt x="24" y="0"/>
                    <a:pt x="36" y="0"/>
                  </a:cubicBezTo>
                  <a:cubicBezTo>
                    <a:pt x="36" y="0"/>
                    <a:pt x="36" y="0"/>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4"/>
            <p:cNvSpPr/>
            <p:nvPr/>
          </p:nvSpPr>
          <p:spPr>
            <a:xfrm>
              <a:off x="2754200" y="2077775"/>
              <a:ext cx="925" cy="250"/>
            </a:xfrm>
            <a:custGeom>
              <a:rect b="b" l="l" r="r" t="t"/>
              <a:pathLst>
                <a:path extrusionOk="0" h="10" w="37">
                  <a:moveTo>
                    <a:pt x="1" y="0"/>
                  </a:moveTo>
                  <a:cubicBezTo>
                    <a:pt x="1" y="6"/>
                    <a:pt x="9" y="9"/>
                    <a:pt x="18" y="9"/>
                  </a:cubicBezTo>
                  <a:cubicBezTo>
                    <a:pt x="27" y="9"/>
                    <a:pt x="36" y="6"/>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4"/>
            <p:cNvSpPr/>
            <p:nvPr/>
          </p:nvSpPr>
          <p:spPr>
            <a:xfrm>
              <a:off x="2751200" y="2078075"/>
              <a:ext cx="750" cy="275"/>
            </a:xfrm>
            <a:custGeom>
              <a:rect b="b" l="l" r="r" t="t"/>
              <a:pathLst>
                <a:path extrusionOk="0" h="11" w="30">
                  <a:moveTo>
                    <a:pt x="13" y="0"/>
                  </a:moveTo>
                  <a:cubicBezTo>
                    <a:pt x="1" y="8"/>
                    <a:pt x="0" y="11"/>
                    <a:pt x="3" y="11"/>
                  </a:cubicBezTo>
                  <a:cubicBezTo>
                    <a:pt x="8" y="11"/>
                    <a:pt x="29"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4"/>
            <p:cNvSpPr/>
            <p:nvPr/>
          </p:nvSpPr>
          <p:spPr>
            <a:xfrm>
              <a:off x="2754950" y="2077175"/>
              <a:ext cx="1350" cy="150"/>
            </a:xfrm>
            <a:custGeom>
              <a:rect b="b" l="l" r="r" t="t"/>
              <a:pathLst>
                <a:path extrusionOk="0" h="6" w="54">
                  <a:moveTo>
                    <a:pt x="54" y="0"/>
                  </a:moveTo>
                  <a:cubicBezTo>
                    <a:pt x="46" y="0"/>
                    <a:pt x="1" y="6"/>
                    <a:pt x="4" y="6"/>
                  </a:cubicBezTo>
                  <a:cubicBezTo>
                    <a:pt x="5" y="6"/>
                    <a:pt x="18" y="4"/>
                    <a:pt x="5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4"/>
            <p:cNvSpPr/>
            <p:nvPr/>
          </p:nvSpPr>
          <p:spPr>
            <a:xfrm>
              <a:off x="2754500" y="2077175"/>
              <a:ext cx="625" cy="25"/>
            </a:xfrm>
            <a:custGeom>
              <a:rect b="b" l="l" r="r" t="t"/>
              <a:pathLst>
                <a:path extrusionOk="0" h="1" w="25">
                  <a:moveTo>
                    <a:pt x="24" y="0"/>
                  </a:moveTo>
                  <a:lnTo>
                    <a:pt x="12" y="0"/>
                  </a:lnTo>
                  <a:cubicBezTo>
                    <a:pt x="0" y="0"/>
                    <a:pt x="12" y="0"/>
                    <a:pt x="2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4"/>
            <p:cNvSpPr/>
            <p:nvPr/>
          </p:nvSpPr>
          <p:spPr>
            <a:xfrm>
              <a:off x="2753000" y="2077475"/>
              <a:ext cx="1225" cy="325"/>
            </a:xfrm>
            <a:custGeom>
              <a:rect b="b" l="l" r="r" t="t"/>
              <a:pathLst>
                <a:path extrusionOk="0" h="13" w="49">
                  <a:moveTo>
                    <a:pt x="1" y="0"/>
                  </a:moveTo>
                  <a:cubicBezTo>
                    <a:pt x="49" y="12"/>
                    <a:pt x="49"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4"/>
            <p:cNvSpPr/>
            <p:nvPr/>
          </p:nvSpPr>
          <p:spPr>
            <a:xfrm>
              <a:off x="2755975" y="2076875"/>
              <a:ext cx="1225" cy="325"/>
            </a:xfrm>
            <a:custGeom>
              <a:rect b="b" l="l" r="r" t="t"/>
              <a:pathLst>
                <a:path extrusionOk="0" h="13" w="49">
                  <a:moveTo>
                    <a:pt x="1" y="0"/>
                  </a:moveTo>
                  <a:cubicBezTo>
                    <a:pt x="49" y="12"/>
                    <a:pt x="49"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4"/>
            <p:cNvSpPr/>
            <p:nvPr/>
          </p:nvSpPr>
          <p:spPr>
            <a:xfrm>
              <a:off x="2756225" y="2076500"/>
              <a:ext cx="1650" cy="175"/>
            </a:xfrm>
            <a:custGeom>
              <a:rect b="b" l="l" r="r" t="t"/>
              <a:pathLst>
                <a:path extrusionOk="0" h="7" w="66">
                  <a:moveTo>
                    <a:pt x="4" y="0"/>
                  </a:moveTo>
                  <a:cubicBezTo>
                    <a:pt x="0" y="0"/>
                    <a:pt x="2" y="1"/>
                    <a:pt x="15" y="4"/>
                  </a:cubicBezTo>
                  <a:cubicBezTo>
                    <a:pt x="40" y="6"/>
                    <a:pt x="52" y="7"/>
                    <a:pt x="55" y="7"/>
                  </a:cubicBezTo>
                  <a:cubicBezTo>
                    <a:pt x="65" y="7"/>
                    <a:pt x="14" y="0"/>
                    <a:pt x="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4"/>
            <p:cNvSpPr/>
            <p:nvPr/>
          </p:nvSpPr>
          <p:spPr>
            <a:xfrm>
              <a:off x="2754775" y="2077175"/>
              <a:ext cx="950" cy="150"/>
            </a:xfrm>
            <a:custGeom>
              <a:rect b="b" l="l" r="r" t="t"/>
              <a:pathLst>
                <a:path extrusionOk="0" h="6" w="38">
                  <a:moveTo>
                    <a:pt x="37" y="0"/>
                  </a:moveTo>
                  <a:cubicBezTo>
                    <a:pt x="21" y="0"/>
                    <a:pt x="0" y="6"/>
                    <a:pt x="5" y="6"/>
                  </a:cubicBezTo>
                  <a:cubicBezTo>
                    <a:pt x="8" y="6"/>
                    <a:pt x="17" y="4"/>
                    <a:pt x="37"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4"/>
            <p:cNvSpPr/>
            <p:nvPr/>
          </p:nvSpPr>
          <p:spPr>
            <a:xfrm>
              <a:off x="2754800" y="2076875"/>
              <a:ext cx="325" cy="325"/>
            </a:xfrm>
            <a:custGeom>
              <a:rect b="b" l="l" r="r" t="t"/>
              <a:pathLst>
                <a:path extrusionOk="0" h="13" w="13">
                  <a:moveTo>
                    <a:pt x="0" y="12"/>
                  </a:moveTo>
                  <a:cubicBezTo>
                    <a:pt x="0" y="12"/>
                    <a:pt x="12" y="0"/>
                    <a:pt x="0" y="12"/>
                  </a:cubicBezTo>
                  <a:cubicBezTo>
                    <a:pt x="0" y="12"/>
                    <a:pt x="0" y="12"/>
                    <a:pt x="0"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4"/>
            <p:cNvSpPr/>
            <p:nvPr/>
          </p:nvSpPr>
          <p:spPr>
            <a:xfrm>
              <a:off x="2752125" y="2077325"/>
              <a:ext cx="1800" cy="175"/>
            </a:xfrm>
            <a:custGeom>
              <a:rect b="b" l="l" r="r" t="t"/>
              <a:pathLst>
                <a:path extrusionOk="0" h="7" w="72">
                  <a:moveTo>
                    <a:pt x="29" y="1"/>
                  </a:moveTo>
                  <a:cubicBezTo>
                    <a:pt x="21" y="1"/>
                    <a:pt x="12" y="2"/>
                    <a:pt x="0" y="6"/>
                  </a:cubicBezTo>
                  <a:lnTo>
                    <a:pt x="72" y="6"/>
                  </a:lnTo>
                  <a:cubicBezTo>
                    <a:pt x="56" y="6"/>
                    <a:pt x="45" y="1"/>
                    <a:pt x="29"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4"/>
            <p:cNvSpPr/>
            <p:nvPr/>
          </p:nvSpPr>
          <p:spPr>
            <a:xfrm>
              <a:off x="2752725" y="2077175"/>
              <a:ext cx="1800" cy="25"/>
            </a:xfrm>
            <a:custGeom>
              <a:rect b="b" l="l" r="r" t="t"/>
              <a:pathLst>
                <a:path extrusionOk="0" h="1" w="72">
                  <a:moveTo>
                    <a:pt x="71" y="0"/>
                  </a:moveTo>
                  <a:cubicBezTo>
                    <a:pt x="60" y="0"/>
                    <a:pt x="0" y="0"/>
                    <a:pt x="71" y="0"/>
                  </a:cubicBezTo>
                  <a:cubicBezTo>
                    <a:pt x="71" y="0"/>
                    <a:pt x="60" y="0"/>
                    <a:pt x="7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4"/>
            <p:cNvSpPr/>
            <p:nvPr/>
          </p:nvSpPr>
          <p:spPr>
            <a:xfrm>
              <a:off x="2753600" y="2077175"/>
              <a:ext cx="625" cy="25"/>
            </a:xfrm>
            <a:custGeom>
              <a:rect b="b" l="l" r="r" t="t"/>
              <a:pathLst>
                <a:path extrusionOk="0" h="1" w="25">
                  <a:moveTo>
                    <a:pt x="1" y="0"/>
                  </a:moveTo>
                  <a:cubicBezTo>
                    <a:pt x="1" y="0"/>
                    <a:pt x="25"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4"/>
            <p:cNvSpPr/>
            <p:nvPr/>
          </p:nvSpPr>
          <p:spPr>
            <a:xfrm>
              <a:off x="2754900" y="2076575"/>
              <a:ext cx="225" cy="150"/>
            </a:xfrm>
            <a:custGeom>
              <a:rect b="b" l="l" r="r" t="t"/>
              <a:pathLst>
                <a:path extrusionOk="0" h="6" w="9">
                  <a:moveTo>
                    <a:pt x="8" y="1"/>
                  </a:moveTo>
                  <a:cubicBezTo>
                    <a:pt x="0" y="1"/>
                    <a:pt x="3" y="6"/>
                    <a:pt x="6" y="6"/>
                  </a:cubicBezTo>
                  <a:cubicBezTo>
                    <a:pt x="7" y="6"/>
                    <a:pt x="8" y="4"/>
                    <a:pt x="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4"/>
            <p:cNvSpPr/>
            <p:nvPr/>
          </p:nvSpPr>
          <p:spPr>
            <a:xfrm>
              <a:off x="2754800" y="2076875"/>
              <a:ext cx="25" cy="25"/>
            </a:xfrm>
            <a:custGeom>
              <a:rect b="b" l="l" r="r" t="t"/>
              <a:pathLst>
                <a:path extrusionOk="0" h="1" w="1">
                  <a:moveTo>
                    <a:pt x="0" y="0"/>
                  </a:moveTo>
                  <a:lnTo>
                    <a:pt x="0" y="0"/>
                  </a:ln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4"/>
            <p:cNvSpPr/>
            <p:nvPr/>
          </p:nvSpPr>
          <p:spPr>
            <a:xfrm>
              <a:off x="2754500" y="2076275"/>
              <a:ext cx="325" cy="25"/>
            </a:xfrm>
            <a:custGeom>
              <a:rect b="b" l="l" r="r" t="t"/>
              <a:pathLst>
                <a:path extrusionOk="0" h="1" w="13">
                  <a:moveTo>
                    <a:pt x="0" y="1"/>
                  </a:moveTo>
                  <a:cubicBezTo>
                    <a:pt x="0" y="1"/>
                    <a:pt x="12"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4"/>
            <p:cNvSpPr/>
            <p:nvPr/>
          </p:nvSpPr>
          <p:spPr>
            <a:xfrm>
              <a:off x="2754200" y="2076575"/>
              <a:ext cx="325" cy="325"/>
            </a:xfrm>
            <a:custGeom>
              <a:rect b="b" l="l" r="r" t="t"/>
              <a:pathLst>
                <a:path extrusionOk="0" h="13" w="13">
                  <a:moveTo>
                    <a:pt x="12" y="12"/>
                  </a:moveTo>
                  <a:cubicBezTo>
                    <a:pt x="1" y="1"/>
                    <a:pt x="12" y="12"/>
                    <a:pt x="12" y="12"/>
                  </a:cubicBezTo>
                  <a:cubicBezTo>
                    <a:pt x="1" y="1"/>
                    <a:pt x="12" y="12"/>
                    <a:pt x="12"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4"/>
            <p:cNvSpPr/>
            <p:nvPr/>
          </p:nvSpPr>
          <p:spPr>
            <a:xfrm>
              <a:off x="2755100" y="2076575"/>
              <a:ext cx="625" cy="25"/>
            </a:xfrm>
            <a:custGeom>
              <a:rect b="b" l="l" r="r" t="t"/>
              <a:pathLst>
                <a:path extrusionOk="0" h="1" w="25">
                  <a:moveTo>
                    <a:pt x="12" y="1"/>
                  </a:moveTo>
                  <a:cubicBezTo>
                    <a:pt x="12" y="1"/>
                    <a:pt x="0" y="1"/>
                    <a:pt x="0" y="1"/>
                  </a:cubicBezTo>
                  <a:cubicBezTo>
                    <a:pt x="12" y="1"/>
                    <a:pt x="24"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4"/>
            <p:cNvSpPr/>
            <p:nvPr/>
          </p:nvSpPr>
          <p:spPr>
            <a:xfrm>
              <a:off x="2755100" y="2076875"/>
              <a:ext cx="325" cy="25"/>
            </a:xfrm>
            <a:custGeom>
              <a:rect b="b" l="l" r="r" t="t"/>
              <a:pathLst>
                <a:path extrusionOk="0" h="1" w="13">
                  <a:moveTo>
                    <a:pt x="0" y="0"/>
                  </a:moveTo>
                  <a:lnTo>
                    <a:pt x="0" y="0"/>
                  </a:lnTo>
                  <a:cubicBezTo>
                    <a:pt x="12"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4"/>
            <p:cNvSpPr/>
            <p:nvPr/>
          </p:nvSpPr>
          <p:spPr>
            <a:xfrm>
              <a:off x="2753900" y="2076875"/>
              <a:ext cx="1225" cy="25"/>
            </a:xfrm>
            <a:custGeom>
              <a:rect b="b" l="l" r="r" t="t"/>
              <a:pathLst>
                <a:path extrusionOk="0" h="1" w="49">
                  <a:moveTo>
                    <a:pt x="48" y="0"/>
                  </a:moveTo>
                  <a:cubicBezTo>
                    <a:pt x="1" y="0"/>
                    <a:pt x="36" y="0"/>
                    <a:pt x="48" y="0"/>
                  </a:cubicBezTo>
                  <a:cubicBezTo>
                    <a:pt x="48" y="0"/>
                    <a:pt x="48"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4"/>
            <p:cNvSpPr/>
            <p:nvPr/>
          </p:nvSpPr>
          <p:spPr>
            <a:xfrm>
              <a:off x="2749450" y="2075975"/>
              <a:ext cx="5075" cy="400"/>
            </a:xfrm>
            <a:custGeom>
              <a:rect b="b" l="l" r="r" t="t"/>
              <a:pathLst>
                <a:path extrusionOk="0" h="16" w="203">
                  <a:moveTo>
                    <a:pt x="0" y="1"/>
                  </a:moveTo>
                  <a:cubicBezTo>
                    <a:pt x="5" y="1"/>
                    <a:pt x="9" y="1"/>
                    <a:pt x="12" y="1"/>
                  </a:cubicBezTo>
                  <a:lnTo>
                    <a:pt x="12" y="1"/>
                  </a:lnTo>
                  <a:cubicBezTo>
                    <a:pt x="12" y="1"/>
                    <a:pt x="12" y="1"/>
                    <a:pt x="12" y="1"/>
                  </a:cubicBezTo>
                  <a:close/>
                  <a:moveTo>
                    <a:pt x="12" y="1"/>
                  </a:moveTo>
                  <a:cubicBezTo>
                    <a:pt x="16" y="1"/>
                    <a:pt x="26" y="2"/>
                    <a:pt x="39" y="4"/>
                  </a:cubicBezTo>
                  <a:lnTo>
                    <a:pt x="39" y="4"/>
                  </a:lnTo>
                  <a:cubicBezTo>
                    <a:pt x="42" y="1"/>
                    <a:pt x="34" y="1"/>
                    <a:pt x="12" y="1"/>
                  </a:cubicBezTo>
                  <a:close/>
                  <a:moveTo>
                    <a:pt x="39" y="4"/>
                  </a:moveTo>
                  <a:cubicBezTo>
                    <a:pt x="37" y="6"/>
                    <a:pt x="32" y="9"/>
                    <a:pt x="24" y="13"/>
                  </a:cubicBezTo>
                  <a:lnTo>
                    <a:pt x="94" y="13"/>
                  </a:lnTo>
                  <a:cubicBezTo>
                    <a:pt x="78" y="10"/>
                    <a:pt x="56" y="7"/>
                    <a:pt x="39" y="4"/>
                  </a:cubicBezTo>
                  <a:close/>
                  <a:moveTo>
                    <a:pt x="149" y="4"/>
                  </a:moveTo>
                  <a:cubicBezTo>
                    <a:pt x="134" y="4"/>
                    <a:pt x="119" y="6"/>
                    <a:pt x="103" y="10"/>
                  </a:cubicBezTo>
                  <a:lnTo>
                    <a:pt x="103" y="10"/>
                  </a:lnTo>
                  <a:cubicBezTo>
                    <a:pt x="102" y="9"/>
                    <a:pt x="98" y="7"/>
                    <a:pt x="95" y="7"/>
                  </a:cubicBezTo>
                  <a:cubicBezTo>
                    <a:pt x="93" y="7"/>
                    <a:pt x="91" y="9"/>
                    <a:pt x="95" y="13"/>
                  </a:cubicBezTo>
                  <a:cubicBezTo>
                    <a:pt x="98" y="12"/>
                    <a:pt x="101" y="11"/>
                    <a:pt x="103" y="10"/>
                  </a:cubicBezTo>
                  <a:lnTo>
                    <a:pt x="103" y="10"/>
                  </a:lnTo>
                  <a:cubicBezTo>
                    <a:pt x="104" y="11"/>
                    <a:pt x="103" y="13"/>
                    <a:pt x="95" y="13"/>
                  </a:cubicBezTo>
                  <a:lnTo>
                    <a:pt x="202" y="13"/>
                  </a:lnTo>
                  <a:cubicBezTo>
                    <a:pt x="185" y="7"/>
                    <a:pt x="167" y="4"/>
                    <a:pt x="149" y="4"/>
                  </a:cubicBezTo>
                  <a:close/>
                  <a:moveTo>
                    <a:pt x="94" y="13"/>
                  </a:moveTo>
                  <a:cubicBezTo>
                    <a:pt x="106" y="15"/>
                    <a:pt x="115" y="16"/>
                    <a:pt x="115" y="16"/>
                  </a:cubicBezTo>
                  <a:cubicBezTo>
                    <a:pt x="115" y="16"/>
                    <a:pt x="110" y="15"/>
                    <a:pt x="95"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4"/>
            <p:cNvSpPr/>
            <p:nvPr/>
          </p:nvSpPr>
          <p:spPr>
            <a:xfrm>
              <a:off x="2754600" y="2076150"/>
              <a:ext cx="1600" cy="150"/>
            </a:xfrm>
            <a:custGeom>
              <a:rect b="b" l="l" r="r" t="t"/>
              <a:pathLst>
                <a:path extrusionOk="0" h="6" w="64">
                  <a:moveTo>
                    <a:pt x="16" y="0"/>
                  </a:moveTo>
                  <a:cubicBezTo>
                    <a:pt x="7" y="0"/>
                    <a:pt x="0" y="2"/>
                    <a:pt x="8" y="6"/>
                  </a:cubicBezTo>
                  <a:cubicBezTo>
                    <a:pt x="64" y="6"/>
                    <a:pt x="35" y="0"/>
                    <a:pt x="1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4"/>
            <p:cNvSpPr/>
            <p:nvPr/>
          </p:nvSpPr>
          <p:spPr>
            <a:xfrm>
              <a:off x="2752425" y="2076450"/>
              <a:ext cx="2700" cy="275"/>
            </a:xfrm>
            <a:custGeom>
              <a:rect b="b" l="l" r="r" t="t"/>
              <a:pathLst>
                <a:path extrusionOk="0" h="11" w="108">
                  <a:moveTo>
                    <a:pt x="41" y="0"/>
                  </a:moveTo>
                  <a:cubicBezTo>
                    <a:pt x="27" y="0"/>
                    <a:pt x="12" y="2"/>
                    <a:pt x="0" y="6"/>
                  </a:cubicBezTo>
                  <a:cubicBezTo>
                    <a:pt x="4" y="9"/>
                    <a:pt x="16" y="11"/>
                    <a:pt x="31" y="11"/>
                  </a:cubicBezTo>
                  <a:cubicBezTo>
                    <a:pt x="60" y="11"/>
                    <a:pt x="99" y="6"/>
                    <a:pt x="107" y="6"/>
                  </a:cubicBezTo>
                  <a:cubicBezTo>
                    <a:pt x="99" y="6"/>
                    <a:pt x="70" y="0"/>
                    <a:pt x="4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4"/>
            <p:cNvSpPr/>
            <p:nvPr/>
          </p:nvSpPr>
          <p:spPr>
            <a:xfrm>
              <a:off x="2752725" y="2077175"/>
              <a:ext cx="300" cy="25"/>
            </a:xfrm>
            <a:custGeom>
              <a:rect b="b" l="l" r="r" t="t"/>
              <a:pathLst>
                <a:path extrusionOk="0" h="1" w="12">
                  <a:moveTo>
                    <a:pt x="0" y="0"/>
                  </a:moveTo>
                  <a:cubicBezTo>
                    <a:pt x="0" y="0"/>
                    <a:pt x="0" y="0"/>
                    <a:pt x="12" y="0"/>
                  </a:cubicBezTo>
                  <a:cubicBezTo>
                    <a:pt x="12"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4"/>
            <p:cNvSpPr/>
            <p:nvPr/>
          </p:nvSpPr>
          <p:spPr>
            <a:xfrm>
              <a:off x="2750350" y="2077175"/>
              <a:ext cx="1200" cy="375"/>
            </a:xfrm>
            <a:custGeom>
              <a:rect b="b" l="l" r="r" t="t"/>
              <a:pathLst>
                <a:path extrusionOk="0" h="15" w="48">
                  <a:moveTo>
                    <a:pt x="24" y="0"/>
                  </a:moveTo>
                  <a:cubicBezTo>
                    <a:pt x="28" y="1"/>
                    <a:pt x="31" y="3"/>
                    <a:pt x="33" y="4"/>
                  </a:cubicBezTo>
                  <a:lnTo>
                    <a:pt x="33" y="4"/>
                  </a:lnTo>
                  <a:cubicBezTo>
                    <a:pt x="37" y="3"/>
                    <a:pt x="42" y="2"/>
                    <a:pt x="47" y="0"/>
                  </a:cubicBezTo>
                  <a:close/>
                  <a:moveTo>
                    <a:pt x="33" y="4"/>
                  </a:moveTo>
                  <a:cubicBezTo>
                    <a:pt x="2" y="11"/>
                    <a:pt x="0" y="14"/>
                    <a:pt x="8" y="14"/>
                  </a:cubicBezTo>
                  <a:cubicBezTo>
                    <a:pt x="17" y="14"/>
                    <a:pt x="41" y="9"/>
                    <a:pt x="33"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4"/>
            <p:cNvSpPr/>
            <p:nvPr/>
          </p:nvSpPr>
          <p:spPr>
            <a:xfrm>
              <a:off x="2751225" y="2076875"/>
              <a:ext cx="1500" cy="25"/>
            </a:xfrm>
            <a:custGeom>
              <a:rect b="b" l="l" r="r" t="t"/>
              <a:pathLst>
                <a:path extrusionOk="0" h="1" w="60">
                  <a:moveTo>
                    <a:pt x="60" y="0"/>
                  </a:moveTo>
                  <a:cubicBezTo>
                    <a:pt x="12" y="0"/>
                    <a:pt x="0" y="0"/>
                    <a:pt x="60" y="0"/>
                  </a:cubicBezTo>
                  <a:cubicBezTo>
                    <a:pt x="60" y="0"/>
                    <a:pt x="36"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4"/>
            <p:cNvSpPr/>
            <p:nvPr/>
          </p:nvSpPr>
          <p:spPr>
            <a:xfrm>
              <a:off x="2754500" y="2076150"/>
              <a:ext cx="1450" cy="150"/>
            </a:xfrm>
            <a:custGeom>
              <a:rect b="b" l="l" r="r" t="t"/>
              <a:pathLst>
                <a:path extrusionOk="0" h="6" w="58">
                  <a:moveTo>
                    <a:pt x="53" y="0"/>
                  </a:moveTo>
                  <a:cubicBezTo>
                    <a:pt x="45" y="0"/>
                    <a:pt x="0" y="6"/>
                    <a:pt x="24" y="6"/>
                  </a:cubicBezTo>
                  <a:cubicBezTo>
                    <a:pt x="52" y="2"/>
                    <a:pt x="57" y="0"/>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4"/>
            <p:cNvSpPr/>
            <p:nvPr/>
          </p:nvSpPr>
          <p:spPr>
            <a:xfrm>
              <a:off x="2755100" y="2075975"/>
              <a:ext cx="900" cy="25"/>
            </a:xfrm>
            <a:custGeom>
              <a:rect b="b" l="l" r="r" t="t"/>
              <a:pathLst>
                <a:path extrusionOk="0" h="1" w="36">
                  <a:moveTo>
                    <a:pt x="0" y="1"/>
                  </a:moveTo>
                  <a:cubicBezTo>
                    <a:pt x="36" y="1"/>
                    <a:pt x="24"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4"/>
            <p:cNvSpPr/>
            <p:nvPr/>
          </p:nvSpPr>
          <p:spPr>
            <a:xfrm>
              <a:off x="2754800" y="2071600"/>
              <a:ext cx="1350" cy="250"/>
            </a:xfrm>
            <a:custGeom>
              <a:rect b="b" l="l" r="r" t="t"/>
              <a:pathLst>
                <a:path extrusionOk="0" h="10" w="54">
                  <a:moveTo>
                    <a:pt x="18" y="0"/>
                  </a:moveTo>
                  <a:cubicBezTo>
                    <a:pt x="15" y="0"/>
                    <a:pt x="6" y="3"/>
                    <a:pt x="0" y="9"/>
                  </a:cubicBezTo>
                  <a:cubicBezTo>
                    <a:pt x="48" y="3"/>
                    <a:pt x="54" y="0"/>
                    <a:pt x="45" y="0"/>
                  </a:cubicBezTo>
                  <a:cubicBezTo>
                    <a:pt x="38" y="0"/>
                    <a:pt x="23" y="2"/>
                    <a:pt x="11" y="5"/>
                  </a:cubicBezTo>
                  <a:lnTo>
                    <a:pt x="11" y="5"/>
                  </a:lnTo>
                  <a:cubicBezTo>
                    <a:pt x="19" y="2"/>
                    <a:pt x="20" y="0"/>
                    <a:pt x="1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4"/>
            <p:cNvSpPr/>
            <p:nvPr/>
          </p:nvSpPr>
          <p:spPr>
            <a:xfrm>
              <a:off x="2749725" y="2068700"/>
              <a:ext cx="1525" cy="150"/>
            </a:xfrm>
            <a:custGeom>
              <a:rect b="b" l="l" r="r" t="t"/>
              <a:pathLst>
                <a:path extrusionOk="0" h="6" w="61">
                  <a:moveTo>
                    <a:pt x="13" y="1"/>
                  </a:moveTo>
                  <a:cubicBezTo>
                    <a:pt x="5" y="1"/>
                    <a:pt x="1" y="2"/>
                    <a:pt x="13" y="6"/>
                  </a:cubicBezTo>
                  <a:cubicBezTo>
                    <a:pt x="60" y="6"/>
                    <a:pt x="29"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4"/>
            <p:cNvSpPr/>
            <p:nvPr/>
          </p:nvSpPr>
          <p:spPr>
            <a:xfrm>
              <a:off x="2744075" y="2064375"/>
              <a:ext cx="925" cy="325"/>
            </a:xfrm>
            <a:custGeom>
              <a:rect b="b" l="l" r="r" t="t"/>
              <a:pathLst>
                <a:path extrusionOk="0" h="13" w="37">
                  <a:moveTo>
                    <a:pt x="1" y="0"/>
                  </a:moveTo>
                  <a:cubicBezTo>
                    <a:pt x="1" y="12"/>
                    <a:pt x="13" y="12"/>
                    <a:pt x="36" y="12"/>
                  </a:cubicBezTo>
                  <a:lnTo>
                    <a:pt x="1"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4"/>
            <p:cNvSpPr/>
            <p:nvPr/>
          </p:nvSpPr>
          <p:spPr>
            <a:xfrm>
              <a:off x="2753900" y="2073900"/>
              <a:ext cx="1225" cy="325"/>
            </a:xfrm>
            <a:custGeom>
              <a:rect b="b" l="l" r="r" t="t"/>
              <a:pathLst>
                <a:path extrusionOk="0" h="13" w="49">
                  <a:moveTo>
                    <a:pt x="48" y="0"/>
                  </a:moveTo>
                  <a:cubicBezTo>
                    <a:pt x="36" y="12"/>
                    <a:pt x="1" y="12"/>
                    <a:pt x="36" y="12"/>
                  </a:cubicBezTo>
                  <a:cubicBezTo>
                    <a:pt x="48" y="12"/>
                    <a:pt x="48" y="12"/>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4"/>
            <p:cNvSpPr/>
            <p:nvPr/>
          </p:nvSpPr>
          <p:spPr>
            <a:xfrm>
              <a:off x="2755100" y="2073900"/>
              <a:ext cx="425" cy="150"/>
            </a:xfrm>
            <a:custGeom>
              <a:rect b="b" l="l" r="r" t="t"/>
              <a:pathLst>
                <a:path extrusionOk="0" h="6" w="17">
                  <a:moveTo>
                    <a:pt x="0" y="0"/>
                  </a:moveTo>
                  <a:cubicBezTo>
                    <a:pt x="0" y="4"/>
                    <a:pt x="3" y="6"/>
                    <a:pt x="6" y="6"/>
                  </a:cubicBezTo>
                  <a:cubicBezTo>
                    <a:pt x="11" y="6"/>
                    <a:pt x="16"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4"/>
            <p:cNvSpPr/>
            <p:nvPr/>
          </p:nvSpPr>
          <p:spPr>
            <a:xfrm>
              <a:off x="2750025" y="2073600"/>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4"/>
            <p:cNvSpPr/>
            <p:nvPr/>
          </p:nvSpPr>
          <p:spPr>
            <a:xfrm>
              <a:off x="2755400" y="2075375"/>
              <a:ext cx="25" cy="25"/>
            </a:xfrm>
            <a:custGeom>
              <a:rect b="b" l="l" r="r" t="t"/>
              <a:pathLst>
                <a:path extrusionOk="0" h="1" w="1">
                  <a:moveTo>
                    <a:pt x="0" y="1"/>
                  </a:moveTo>
                  <a:cubicBezTo>
                    <a:pt x="0" y="1"/>
                    <a:pt x="0"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4"/>
            <p:cNvSpPr/>
            <p:nvPr/>
          </p:nvSpPr>
          <p:spPr>
            <a:xfrm>
              <a:off x="2755200" y="2075250"/>
              <a:ext cx="225" cy="150"/>
            </a:xfrm>
            <a:custGeom>
              <a:rect b="b" l="l" r="r" t="t"/>
              <a:pathLst>
                <a:path extrusionOk="0" h="6" w="9">
                  <a:moveTo>
                    <a:pt x="6" y="1"/>
                  </a:moveTo>
                  <a:cubicBezTo>
                    <a:pt x="3" y="1"/>
                    <a:pt x="0" y="6"/>
                    <a:pt x="8" y="6"/>
                  </a:cubicBezTo>
                  <a:cubicBezTo>
                    <a:pt x="8" y="2"/>
                    <a:pt x="7" y="1"/>
                    <a:pt x="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4"/>
            <p:cNvSpPr/>
            <p:nvPr/>
          </p:nvSpPr>
          <p:spPr>
            <a:xfrm>
              <a:off x="2747350" y="2062000"/>
              <a:ext cx="625" cy="25"/>
            </a:xfrm>
            <a:custGeom>
              <a:rect b="b" l="l" r="r" t="t"/>
              <a:pathLst>
                <a:path extrusionOk="0" h="1" w="25">
                  <a:moveTo>
                    <a:pt x="13" y="0"/>
                  </a:moveTo>
                  <a:cubicBezTo>
                    <a:pt x="13" y="0"/>
                    <a:pt x="13" y="0"/>
                    <a:pt x="25" y="0"/>
                  </a:cubicBezTo>
                  <a:cubicBezTo>
                    <a:pt x="1" y="0"/>
                    <a:pt x="13"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4"/>
            <p:cNvSpPr/>
            <p:nvPr/>
          </p:nvSpPr>
          <p:spPr>
            <a:xfrm>
              <a:off x="2746450" y="2070625"/>
              <a:ext cx="25" cy="25"/>
            </a:xfrm>
            <a:custGeom>
              <a:rect b="b" l="l" r="r" t="t"/>
              <a:pathLst>
                <a:path extrusionOk="0" h="1" w="1">
                  <a:moveTo>
                    <a:pt x="1" y="0"/>
                  </a:move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4"/>
            <p:cNvSpPr/>
            <p:nvPr/>
          </p:nvSpPr>
          <p:spPr>
            <a:xfrm>
              <a:off x="2745875" y="2070625"/>
              <a:ext cx="3000" cy="25"/>
            </a:xfrm>
            <a:custGeom>
              <a:rect b="b" l="l" r="r" t="t"/>
              <a:pathLst>
                <a:path extrusionOk="0" h="1" w="120">
                  <a:moveTo>
                    <a:pt x="0" y="0"/>
                  </a:moveTo>
                  <a:cubicBezTo>
                    <a:pt x="36" y="0"/>
                    <a:pt x="72" y="0"/>
                    <a:pt x="119" y="0"/>
                  </a:cubicBezTo>
                  <a:cubicBezTo>
                    <a:pt x="84" y="0"/>
                    <a:pt x="36"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4"/>
            <p:cNvSpPr/>
            <p:nvPr/>
          </p:nvSpPr>
          <p:spPr>
            <a:xfrm>
              <a:off x="2742900" y="2056925"/>
              <a:ext cx="14000" cy="18850"/>
            </a:xfrm>
            <a:custGeom>
              <a:rect b="b" l="l" r="r" t="t"/>
              <a:pathLst>
                <a:path extrusionOk="0" h="754" w="560">
                  <a:moveTo>
                    <a:pt x="131" y="144"/>
                  </a:moveTo>
                  <a:cubicBezTo>
                    <a:pt x="143" y="145"/>
                    <a:pt x="153" y="147"/>
                    <a:pt x="162" y="148"/>
                  </a:cubicBezTo>
                  <a:lnTo>
                    <a:pt x="162" y="148"/>
                  </a:lnTo>
                  <a:cubicBezTo>
                    <a:pt x="164" y="147"/>
                    <a:pt x="166" y="147"/>
                    <a:pt x="168" y="147"/>
                  </a:cubicBezTo>
                  <a:cubicBezTo>
                    <a:pt x="173" y="147"/>
                    <a:pt x="180" y="148"/>
                    <a:pt x="190" y="149"/>
                  </a:cubicBezTo>
                  <a:lnTo>
                    <a:pt x="190" y="149"/>
                  </a:lnTo>
                  <a:cubicBezTo>
                    <a:pt x="189" y="147"/>
                    <a:pt x="192" y="146"/>
                    <a:pt x="198" y="145"/>
                  </a:cubicBezTo>
                  <a:lnTo>
                    <a:pt x="198" y="145"/>
                  </a:lnTo>
                  <a:cubicBezTo>
                    <a:pt x="198" y="144"/>
                    <a:pt x="197" y="144"/>
                    <a:pt x="196" y="144"/>
                  </a:cubicBezTo>
                  <a:close/>
                  <a:moveTo>
                    <a:pt x="441" y="179"/>
                  </a:moveTo>
                  <a:lnTo>
                    <a:pt x="429" y="191"/>
                  </a:lnTo>
                  <a:lnTo>
                    <a:pt x="429" y="191"/>
                  </a:lnTo>
                  <a:cubicBezTo>
                    <a:pt x="441" y="189"/>
                    <a:pt x="457" y="187"/>
                    <a:pt x="464" y="179"/>
                  </a:cubicBezTo>
                  <a:close/>
                  <a:moveTo>
                    <a:pt x="143" y="215"/>
                  </a:moveTo>
                  <a:cubicBezTo>
                    <a:pt x="142" y="215"/>
                    <a:pt x="142" y="215"/>
                    <a:pt x="141" y="215"/>
                  </a:cubicBezTo>
                  <a:lnTo>
                    <a:pt x="141" y="215"/>
                  </a:lnTo>
                  <a:cubicBezTo>
                    <a:pt x="146" y="215"/>
                    <a:pt x="150" y="215"/>
                    <a:pt x="155" y="215"/>
                  </a:cubicBezTo>
                  <a:close/>
                  <a:moveTo>
                    <a:pt x="141" y="215"/>
                  </a:moveTo>
                  <a:lnTo>
                    <a:pt x="141" y="215"/>
                  </a:lnTo>
                  <a:cubicBezTo>
                    <a:pt x="122" y="215"/>
                    <a:pt x="103" y="217"/>
                    <a:pt x="83" y="227"/>
                  </a:cubicBezTo>
                  <a:cubicBezTo>
                    <a:pt x="95" y="227"/>
                    <a:pt x="128" y="216"/>
                    <a:pt x="141" y="215"/>
                  </a:cubicBezTo>
                  <a:close/>
                  <a:moveTo>
                    <a:pt x="48" y="286"/>
                  </a:moveTo>
                  <a:cubicBezTo>
                    <a:pt x="49" y="287"/>
                    <a:pt x="49" y="287"/>
                    <a:pt x="50" y="287"/>
                  </a:cubicBezTo>
                  <a:lnTo>
                    <a:pt x="50" y="287"/>
                  </a:lnTo>
                  <a:cubicBezTo>
                    <a:pt x="49" y="287"/>
                    <a:pt x="48" y="286"/>
                    <a:pt x="48" y="286"/>
                  </a:cubicBezTo>
                  <a:close/>
                  <a:moveTo>
                    <a:pt x="118" y="418"/>
                  </a:moveTo>
                  <a:cubicBezTo>
                    <a:pt x="122" y="420"/>
                    <a:pt x="121" y="420"/>
                    <a:pt x="117" y="420"/>
                  </a:cubicBezTo>
                  <a:lnTo>
                    <a:pt x="117" y="420"/>
                  </a:lnTo>
                  <a:cubicBezTo>
                    <a:pt x="117" y="420"/>
                    <a:pt x="118" y="419"/>
                    <a:pt x="118" y="418"/>
                  </a:cubicBezTo>
                  <a:close/>
                  <a:moveTo>
                    <a:pt x="197" y="466"/>
                  </a:moveTo>
                  <a:cubicBezTo>
                    <a:pt x="250" y="469"/>
                    <a:pt x="308" y="477"/>
                    <a:pt x="357" y="477"/>
                  </a:cubicBezTo>
                  <a:cubicBezTo>
                    <a:pt x="329" y="480"/>
                    <a:pt x="312" y="482"/>
                    <a:pt x="298" y="482"/>
                  </a:cubicBezTo>
                  <a:cubicBezTo>
                    <a:pt x="267" y="482"/>
                    <a:pt x="259" y="474"/>
                    <a:pt x="197" y="466"/>
                  </a:cubicBezTo>
                  <a:close/>
                  <a:moveTo>
                    <a:pt x="182" y="505"/>
                  </a:moveTo>
                  <a:lnTo>
                    <a:pt x="182" y="505"/>
                  </a:lnTo>
                  <a:cubicBezTo>
                    <a:pt x="184" y="505"/>
                    <a:pt x="185" y="506"/>
                    <a:pt x="187" y="507"/>
                  </a:cubicBezTo>
                  <a:lnTo>
                    <a:pt x="187" y="507"/>
                  </a:lnTo>
                  <a:cubicBezTo>
                    <a:pt x="185" y="506"/>
                    <a:pt x="183" y="505"/>
                    <a:pt x="182" y="505"/>
                  </a:cubicBezTo>
                  <a:close/>
                  <a:moveTo>
                    <a:pt x="167" y="644"/>
                  </a:moveTo>
                  <a:cubicBezTo>
                    <a:pt x="167" y="648"/>
                    <a:pt x="177" y="649"/>
                    <a:pt x="188" y="649"/>
                  </a:cubicBezTo>
                  <a:cubicBezTo>
                    <a:pt x="209" y="649"/>
                    <a:pt x="230" y="644"/>
                    <a:pt x="167" y="644"/>
                  </a:cubicBezTo>
                  <a:close/>
                  <a:moveTo>
                    <a:pt x="214" y="679"/>
                  </a:moveTo>
                  <a:cubicBezTo>
                    <a:pt x="219" y="681"/>
                    <a:pt x="224" y="681"/>
                    <a:pt x="228" y="682"/>
                  </a:cubicBezTo>
                  <a:lnTo>
                    <a:pt x="228" y="682"/>
                  </a:lnTo>
                  <a:cubicBezTo>
                    <a:pt x="224" y="681"/>
                    <a:pt x="220" y="680"/>
                    <a:pt x="214" y="679"/>
                  </a:cubicBezTo>
                  <a:close/>
                  <a:moveTo>
                    <a:pt x="226" y="679"/>
                  </a:moveTo>
                  <a:cubicBezTo>
                    <a:pt x="231" y="681"/>
                    <a:pt x="235" y="682"/>
                    <a:pt x="239" y="683"/>
                  </a:cubicBezTo>
                  <a:lnTo>
                    <a:pt x="239" y="683"/>
                  </a:lnTo>
                  <a:cubicBezTo>
                    <a:pt x="239" y="683"/>
                    <a:pt x="240" y="683"/>
                    <a:pt x="240" y="683"/>
                  </a:cubicBezTo>
                  <a:cubicBezTo>
                    <a:pt x="248" y="683"/>
                    <a:pt x="255" y="682"/>
                    <a:pt x="261" y="681"/>
                  </a:cubicBezTo>
                  <a:lnTo>
                    <a:pt x="261" y="681"/>
                  </a:lnTo>
                  <a:cubicBezTo>
                    <a:pt x="250" y="680"/>
                    <a:pt x="238" y="679"/>
                    <a:pt x="226" y="679"/>
                  </a:cubicBezTo>
                  <a:close/>
                  <a:moveTo>
                    <a:pt x="228" y="682"/>
                  </a:moveTo>
                  <a:lnTo>
                    <a:pt x="228" y="682"/>
                  </a:lnTo>
                  <a:cubicBezTo>
                    <a:pt x="269" y="691"/>
                    <a:pt x="182" y="691"/>
                    <a:pt x="179" y="691"/>
                  </a:cubicBezTo>
                  <a:lnTo>
                    <a:pt x="179" y="691"/>
                  </a:lnTo>
                  <a:cubicBezTo>
                    <a:pt x="195" y="691"/>
                    <a:pt x="210" y="686"/>
                    <a:pt x="205" y="686"/>
                  </a:cubicBezTo>
                  <a:cubicBezTo>
                    <a:pt x="203" y="686"/>
                    <a:pt x="195" y="687"/>
                    <a:pt x="179" y="691"/>
                  </a:cubicBezTo>
                  <a:cubicBezTo>
                    <a:pt x="161" y="691"/>
                    <a:pt x="197" y="694"/>
                    <a:pt x="225" y="694"/>
                  </a:cubicBezTo>
                  <a:cubicBezTo>
                    <a:pt x="250" y="694"/>
                    <a:pt x="270" y="692"/>
                    <a:pt x="239" y="683"/>
                  </a:cubicBezTo>
                  <a:lnTo>
                    <a:pt x="239" y="683"/>
                  </a:lnTo>
                  <a:cubicBezTo>
                    <a:pt x="235" y="683"/>
                    <a:pt x="232" y="682"/>
                    <a:pt x="228" y="682"/>
                  </a:cubicBezTo>
                  <a:close/>
                  <a:moveTo>
                    <a:pt x="333" y="703"/>
                  </a:moveTo>
                  <a:lnTo>
                    <a:pt x="333" y="703"/>
                  </a:lnTo>
                  <a:cubicBezTo>
                    <a:pt x="329" y="705"/>
                    <a:pt x="325" y="707"/>
                    <a:pt x="321" y="709"/>
                  </a:cubicBezTo>
                  <a:lnTo>
                    <a:pt x="321" y="709"/>
                  </a:lnTo>
                  <a:cubicBezTo>
                    <a:pt x="330" y="707"/>
                    <a:pt x="335" y="705"/>
                    <a:pt x="333" y="703"/>
                  </a:cubicBezTo>
                  <a:close/>
                  <a:moveTo>
                    <a:pt x="381" y="1"/>
                  </a:moveTo>
                  <a:cubicBezTo>
                    <a:pt x="310" y="1"/>
                    <a:pt x="179" y="25"/>
                    <a:pt x="155" y="25"/>
                  </a:cubicBezTo>
                  <a:cubicBezTo>
                    <a:pt x="214" y="25"/>
                    <a:pt x="143" y="48"/>
                    <a:pt x="131" y="48"/>
                  </a:cubicBezTo>
                  <a:cubicBezTo>
                    <a:pt x="143" y="48"/>
                    <a:pt x="203" y="48"/>
                    <a:pt x="143" y="60"/>
                  </a:cubicBezTo>
                  <a:cubicBezTo>
                    <a:pt x="155" y="60"/>
                    <a:pt x="179" y="48"/>
                    <a:pt x="203" y="48"/>
                  </a:cubicBezTo>
                  <a:cubicBezTo>
                    <a:pt x="171" y="56"/>
                    <a:pt x="166" y="64"/>
                    <a:pt x="152" y="68"/>
                  </a:cubicBezTo>
                  <a:lnTo>
                    <a:pt x="152" y="68"/>
                  </a:lnTo>
                  <a:cubicBezTo>
                    <a:pt x="149" y="69"/>
                    <a:pt x="147" y="70"/>
                    <a:pt x="144" y="70"/>
                  </a:cubicBezTo>
                  <a:lnTo>
                    <a:pt x="144" y="70"/>
                  </a:lnTo>
                  <a:cubicBezTo>
                    <a:pt x="138" y="72"/>
                    <a:pt x="130" y="72"/>
                    <a:pt x="119" y="72"/>
                  </a:cubicBezTo>
                  <a:lnTo>
                    <a:pt x="137" y="72"/>
                  </a:lnTo>
                  <a:cubicBezTo>
                    <a:pt x="117" y="78"/>
                    <a:pt x="95" y="84"/>
                    <a:pt x="95" y="84"/>
                  </a:cubicBezTo>
                  <a:cubicBezTo>
                    <a:pt x="116" y="94"/>
                    <a:pt x="145" y="122"/>
                    <a:pt x="168" y="122"/>
                  </a:cubicBezTo>
                  <a:cubicBezTo>
                    <a:pt x="169" y="122"/>
                    <a:pt x="170" y="122"/>
                    <a:pt x="171" y="122"/>
                  </a:cubicBezTo>
                  <a:lnTo>
                    <a:pt x="171" y="122"/>
                  </a:lnTo>
                  <a:cubicBezTo>
                    <a:pt x="157" y="128"/>
                    <a:pt x="180" y="137"/>
                    <a:pt x="196" y="144"/>
                  </a:cubicBezTo>
                  <a:lnTo>
                    <a:pt x="214" y="144"/>
                  </a:lnTo>
                  <a:cubicBezTo>
                    <a:pt x="208" y="144"/>
                    <a:pt x="202" y="144"/>
                    <a:pt x="198" y="145"/>
                  </a:cubicBezTo>
                  <a:lnTo>
                    <a:pt x="198" y="145"/>
                  </a:lnTo>
                  <a:cubicBezTo>
                    <a:pt x="206" y="148"/>
                    <a:pt x="212" y="150"/>
                    <a:pt x="209" y="151"/>
                  </a:cubicBezTo>
                  <a:lnTo>
                    <a:pt x="209" y="151"/>
                  </a:lnTo>
                  <a:cubicBezTo>
                    <a:pt x="202" y="150"/>
                    <a:pt x="195" y="149"/>
                    <a:pt x="190" y="149"/>
                  </a:cubicBezTo>
                  <a:lnTo>
                    <a:pt x="190" y="149"/>
                  </a:lnTo>
                  <a:cubicBezTo>
                    <a:pt x="190" y="150"/>
                    <a:pt x="191" y="150"/>
                    <a:pt x="193" y="151"/>
                  </a:cubicBezTo>
                  <a:lnTo>
                    <a:pt x="193" y="151"/>
                  </a:lnTo>
                  <a:cubicBezTo>
                    <a:pt x="186" y="150"/>
                    <a:pt x="176" y="149"/>
                    <a:pt x="162" y="148"/>
                  </a:cubicBezTo>
                  <a:lnTo>
                    <a:pt x="162" y="148"/>
                  </a:lnTo>
                  <a:cubicBezTo>
                    <a:pt x="143" y="150"/>
                    <a:pt x="189" y="167"/>
                    <a:pt x="131" y="167"/>
                  </a:cubicBezTo>
                  <a:cubicBezTo>
                    <a:pt x="139" y="167"/>
                    <a:pt x="184" y="173"/>
                    <a:pt x="217" y="173"/>
                  </a:cubicBezTo>
                  <a:cubicBezTo>
                    <a:pt x="233" y="173"/>
                    <a:pt x="246" y="171"/>
                    <a:pt x="250" y="167"/>
                  </a:cubicBezTo>
                  <a:lnTo>
                    <a:pt x="250" y="167"/>
                  </a:lnTo>
                  <a:cubicBezTo>
                    <a:pt x="238" y="179"/>
                    <a:pt x="143" y="179"/>
                    <a:pt x="143" y="179"/>
                  </a:cubicBezTo>
                  <a:cubicBezTo>
                    <a:pt x="143" y="191"/>
                    <a:pt x="143" y="191"/>
                    <a:pt x="131" y="191"/>
                  </a:cubicBezTo>
                  <a:cubicBezTo>
                    <a:pt x="163" y="191"/>
                    <a:pt x="178" y="198"/>
                    <a:pt x="190" y="203"/>
                  </a:cubicBezTo>
                  <a:lnTo>
                    <a:pt x="190" y="203"/>
                  </a:lnTo>
                  <a:cubicBezTo>
                    <a:pt x="168" y="202"/>
                    <a:pt x="147" y="199"/>
                    <a:pt x="131" y="191"/>
                  </a:cubicBezTo>
                  <a:lnTo>
                    <a:pt x="131" y="191"/>
                  </a:lnTo>
                  <a:cubicBezTo>
                    <a:pt x="143" y="203"/>
                    <a:pt x="143" y="203"/>
                    <a:pt x="107" y="203"/>
                  </a:cubicBezTo>
                  <a:cubicBezTo>
                    <a:pt x="226" y="203"/>
                    <a:pt x="83" y="203"/>
                    <a:pt x="155" y="215"/>
                  </a:cubicBezTo>
                  <a:cubicBezTo>
                    <a:pt x="167" y="215"/>
                    <a:pt x="83" y="239"/>
                    <a:pt x="83" y="239"/>
                  </a:cubicBezTo>
                  <a:cubicBezTo>
                    <a:pt x="72" y="239"/>
                    <a:pt x="155" y="239"/>
                    <a:pt x="167" y="251"/>
                  </a:cubicBezTo>
                  <a:lnTo>
                    <a:pt x="155" y="251"/>
                  </a:lnTo>
                  <a:cubicBezTo>
                    <a:pt x="150" y="249"/>
                    <a:pt x="145" y="247"/>
                    <a:pt x="140" y="247"/>
                  </a:cubicBezTo>
                  <a:cubicBezTo>
                    <a:pt x="137" y="247"/>
                    <a:pt x="134" y="248"/>
                    <a:pt x="131" y="251"/>
                  </a:cubicBezTo>
                  <a:lnTo>
                    <a:pt x="95" y="251"/>
                  </a:lnTo>
                  <a:cubicBezTo>
                    <a:pt x="131" y="251"/>
                    <a:pt x="131" y="263"/>
                    <a:pt x="107" y="263"/>
                  </a:cubicBezTo>
                  <a:cubicBezTo>
                    <a:pt x="131" y="263"/>
                    <a:pt x="155" y="263"/>
                    <a:pt x="179" y="275"/>
                  </a:cubicBezTo>
                  <a:cubicBezTo>
                    <a:pt x="169" y="275"/>
                    <a:pt x="152" y="277"/>
                    <a:pt x="135" y="278"/>
                  </a:cubicBezTo>
                  <a:lnTo>
                    <a:pt x="135" y="278"/>
                  </a:lnTo>
                  <a:cubicBezTo>
                    <a:pt x="140" y="277"/>
                    <a:pt x="146" y="276"/>
                    <a:pt x="155" y="275"/>
                  </a:cubicBezTo>
                  <a:cubicBezTo>
                    <a:pt x="140" y="275"/>
                    <a:pt x="120" y="279"/>
                    <a:pt x="105" y="280"/>
                  </a:cubicBezTo>
                  <a:lnTo>
                    <a:pt x="105" y="280"/>
                  </a:lnTo>
                  <a:cubicBezTo>
                    <a:pt x="95" y="280"/>
                    <a:pt x="87" y="278"/>
                    <a:pt x="83" y="275"/>
                  </a:cubicBezTo>
                  <a:lnTo>
                    <a:pt x="83" y="275"/>
                  </a:lnTo>
                  <a:cubicBezTo>
                    <a:pt x="87" y="279"/>
                    <a:pt x="94" y="280"/>
                    <a:pt x="102" y="280"/>
                  </a:cubicBezTo>
                  <a:cubicBezTo>
                    <a:pt x="103" y="280"/>
                    <a:pt x="104" y="280"/>
                    <a:pt x="105" y="280"/>
                  </a:cubicBezTo>
                  <a:lnTo>
                    <a:pt x="105" y="280"/>
                  </a:lnTo>
                  <a:cubicBezTo>
                    <a:pt x="106" y="280"/>
                    <a:pt x="107" y="280"/>
                    <a:pt x="108" y="280"/>
                  </a:cubicBezTo>
                  <a:cubicBezTo>
                    <a:pt x="116" y="280"/>
                    <a:pt x="126" y="279"/>
                    <a:pt x="135" y="278"/>
                  </a:cubicBezTo>
                  <a:lnTo>
                    <a:pt x="135" y="278"/>
                  </a:lnTo>
                  <a:cubicBezTo>
                    <a:pt x="104" y="287"/>
                    <a:pt x="146" y="302"/>
                    <a:pt x="140" y="302"/>
                  </a:cubicBezTo>
                  <a:cubicBezTo>
                    <a:pt x="138" y="302"/>
                    <a:pt x="125" y="299"/>
                    <a:pt x="91" y="291"/>
                  </a:cubicBezTo>
                  <a:lnTo>
                    <a:pt x="91" y="291"/>
                  </a:lnTo>
                  <a:cubicBezTo>
                    <a:pt x="98" y="291"/>
                    <a:pt x="102" y="292"/>
                    <a:pt x="104" y="292"/>
                  </a:cubicBezTo>
                  <a:cubicBezTo>
                    <a:pt x="114" y="292"/>
                    <a:pt x="79" y="286"/>
                    <a:pt x="72" y="286"/>
                  </a:cubicBezTo>
                  <a:cubicBezTo>
                    <a:pt x="79" y="288"/>
                    <a:pt x="85" y="290"/>
                    <a:pt x="91" y="291"/>
                  </a:cubicBezTo>
                  <a:lnTo>
                    <a:pt x="91" y="291"/>
                  </a:lnTo>
                  <a:cubicBezTo>
                    <a:pt x="82" y="290"/>
                    <a:pt x="69" y="289"/>
                    <a:pt x="50" y="287"/>
                  </a:cubicBezTo>
                  <a:lnTo>
                    <a:pt x="50" y="287"/>
                  </a:lnTo>
                  <a:cubicBezTo>
                    <a:pt x="64" y="289"/>
                    <a:pt x="96" y="310"/>
                    <a:pt x="107" y="310"/>
                  </a:cubicBezTo>
                  <a:cubicBezTo>
                    <a:pt x="72" y="310"/>
                    <a:pt x="72" y="310"/>
                    <a:pt x="95" y="322"/>
                  </a:cubicBezTo>
                  <a:lnTo>
                    <a:pt x="48" y="322"/>
                  </a:lnTo>
                  <a:cubicBezTo>
                    <a:pt x="72" y="322"/>
                    <a:pt x="107" y="322"/>
                    <a:pt x="131" y="334"/>
                  </a:cubicBezTo>
                  <a:lnTo>
                    <a:pt x="72" y="334"/>
                  </a:lnTo>
                  <a:cubicBezTo>
                    <a:pt x="131" y="340"/>
                    <a:pt x="119" y="340"/>
                    <a:pt x="89" y="340"/>
                  </a:cubicBezTo>
                  <a:cubicBezTo>
                    <a:pt x="60" y="340"/>
                    <a:pt x="12" y="340"/>
                    <a:pt x="0" y="346"/>
                  </a:cubicBezTo>
                  <a:cubicBezTo>
                    <a:pt x="48" y="346"/>
                    <a:pt x="72" y="358"/>
                    <a:pt x="119" y="358"/>
                  </a:cubicBezTo>
                  <a:lnTo>
                    <a:pt x="95" y="358"/>
                  </a:lnTo>
                  <a:cubicBezTo>
                    <a:pt x="72" y="358"/>
                    <a:pt x="99" y="363"/>
                    <a:pt x="125" y="367"/>
                  </a:cubicBezTo>
                  <a:lnTo>
                    <a:pt x="125" y="367"/>
                  </a:lnTo>
                  <a:cubicBezTo>
                    <a:pt x="128" y="364"/>
                    <a:pt x="132" y="363"/>
                    <a:pt x="132" y="363"/>
                  </a:cubicBezTo>
                  <a:lnTo>
                    <a:pt x="132" y="363"/>
                  </a:lnTo>
                  <a:cubicBezTo>
                    <a:pt x="132" y="363"/>
                    <a:pt x="131" y="364"/>
                    <a:pt x="125" y="367"/>
                  </a:cubicBezTo>
                  <a:lnTo>
                    <a:pt x="125" y="367"/>
                  </a:lnTo>
                  <a:cubicBezTo>
                    <a:pt x="125" y="367"/>
                    <a:pt x="125" y="367"/>
                    <a:pt x="125" y="367"/>
                  </a:cubicBezTo>
                  <a:lnTo>
                    <a:pt x="125" y="367"/>
                  </a:lnTo>
                  <a:cubicBezTo>
                    <a:pt x="123" y="368"/>
                    <a:pt x="121" y="369"/>
                    <a:pt x="119" y="370"/>
                  </a:cubicBezTo>
                  <a:lnTo>
                    <a:pt x="119" y="370"/>
                  </a:lnTo>
                  <a:cubicBezTo>
                    <a:pt x="122" y="369"/>
                    <a:pt x="124" y="367"/>
                    <a:pt x="125" y="367"/>
                  </a:cubicBezTo>
                  <a:lnTo>
                    <a:pt x="125" y="367"/>
                  </a:lnTo>
                  <a:cubicBezTo>
                    <a:pt x="139" y="368"/>
                    <a:pt x="151" y="370"/>
                    <a:pt x="155" y="370"/>
                  </a:cubicBezTo>
                  <a:cubicBezTo>
                    <a:pt x="145" y="372"/>
                    <a:pt x="138" y="374"/>
                    <a:pt x="132" y="375"/>
                  </a:cubicBezTo>
                  <a:lnTo>
                    <a:pt x="132" y="375"/>
                  </a:lnTo>
                  <a:cubicBezTo>
                    <a:pt x="131" y="374"/>
                    <a:pt x="127" y="372"/>
                    <a:pt x="119" y="370"/>
                  </a:cubicBezTo>
                  <a:lnTo>
                    <a:pt x="119" y="370"/>
                  </a:lnTo>
                  <a:cubicBezTo>
                    <a:pt x="114" y="373"/>
                    <a:pt x="111" y="377"/>
                    <a:pt x="118" y="377"/>
                  </a:cubicBezTo>
                  <a:cubicBezTo>
                    <a:pt x="121" y="377"/>
                    <a:pt x="125" y="376"/>
                    <a:pt x="132" y="375"/>
                  </a:cubicBezTo>
                  <a:lnTo>
                    <a:pt x="132" y="375"/>
                  </a:lnTo>
                  <a:cubicBezTo>
                    <a:pt x="133" y="377"/>
                    <a:pt x="130" y="377"/>
                    <a:pt x="125" y="378"/>
                  </a:cubicBezTo>
                  <a:lnTo>
                    <a:pt x="125" y="378"/>
                  </a:lnTo>
                  <a:cubicBezTo>
                    <a:pt x="70" y="374"/>
                    <a:pt x="45" y="373"/>
                    <a:pt x="37" y="373"/>
                  </a:cubicBezTo>
                  <a:cubicBezTo>
                    <a:pt x="20" y="373"/>
                    <a:pt x="78" y="378"/>
                    <a:pt x="111" y="378"/>
                  </a:cubicBezTo>
                  <a:cubicBezTo>
                    <a:pt x="116" y="378"/>
                    <a:pt x="121" y="378"/>
                    <a:pt x="125" y="378"/>
                  </a:cubicBezTo>
                  <a:lnTo>
                    <a:pt x="125" y="378"/>
                  </a:lnTo>
                  <a:cubicBezTo>
                    <a:pt x="140" y="379"/>
                    <a:pt x="158" y="380"/>
                    <a:pt x="179" y="382"/>
                  </a:cubicBezTo>
                  <a:cubicBezTo>
                    <a:pt x="115" y="390"/>
                    <a:pt x="110" y="392"/>
                    <a:pt x="82" y="397"/>
                  </a:cubicBezTo>
                  <a:lnTo>
                    <a:pt x="82" y="397"/>
                  </a:lnTo>
                  <a:cubicBezTo>
                    <a:pt x="81" y="397"/>
                    <a:pt x="79" y="397"/>
                    <a:pt x="77" y="397"/>
                  </a:cubicBezTo>
                  <a:cubicBezTo>
                    <a:pt x="57" y="397"/>
                    <a:pt x="36" y="400"/>
                    <a:pt x="12" y="406"/>
                  </a:cubicBezTo>
                  <a:cubicBezTo>
                    <a:pt x="48" y="402"/>
                    <a:pt x="68" y="399"/>
                    <a:pt x="82" y="397"/>
                  </a:cubicBezTo>
                  <a:lnTo>
                    <a:pt x="82" y="397"/>
                  </a:lnTo>
                  <a:cubicBezTo>
                    <a:pt x="101" y="397"/>
                    <a:pt x="121" y="400"/>
                    <a:pt x="143" y="406"/>
                  </a:cubicBezTo>
                  <a:lnTo>
                    <a:pt x="60" y="406"/>
                  </a:lnTo>
                  <a:cubicBezTo>
                    <a:pt x="89" y="411"/>
                    <a:pt x="107" y="415"/>
                    <a:pt x="115" y="417"/>
                  </a:cubicBezTo>
                  <a:lnTo>
                    <a:pt x="119" y="417"/>
                  </a:lnTo>
                  <a:cubicBezTo>
                    <a:pt x="119" y="418"/>
                    <a:pt x="118" y="418"/>
                    <a:pt x="118" y="418"/>
                  </a:cubicBezTo>
                  <a:lnTo>
                    <a:pt x="118" y="418"/>
                  </a:lnTo>
                  <a:cubicBezTo>
                    <a:pt x="117" y="418"/>
                    <a:pt x="116" y="418"/>
                    <a:pt x="115" y="417"/>
                  </a:cubicBezTo>
                  <a:lnTo>
                    <a:pt x="48" y="417"/>
                  </a:lnTo>
                  <a:cubicBezTo>
                    <a:pt x="72" y="417"/>
                    <a:pt x="104" y="420"/>
                    <a:pt x="116" y="420"/>
                  </a:cubicBezTo>
                  <a:cubicBezTo>
                    <a:pt x="116" y="420"/>
                    <a:pt x="117" y="420"/>
                    <a:pt x="117" y="420"/>
                  </a:cubicBezTo>
                  <a:lnTo>
                    <a:pt x="117" y="420"/>
                  </a:lnTo>
                  <a:cubicBezTo>
                    <a:pt x="112" y="428"/>
                    <a:pt x="116" y="434"/>
                    <a:pt x="125" y="434"/>
                  </a:cubicBezTo>
                  <a:lnTo>
                    <a:pt x="125" y="434"/>
                  </a:lnTo>
                  <a:cubicBezTo>
                    <a:pt x="110" y="441"/>
                    <a:pt x="130" y="446"/>
                    <a:pt x="154" y="446"/>
                  </a:cubicBezTo>
                  <a:cubicBezTo>
                    <a:pt x="156" y="446"/>
                    <a:pt x="157" y="446"/>
                    <a:pt x="159" y="446"/>
                  </a:cubicBezTo>
                  <a:lnTo>
                    <a:pt x="159" y="446"/>
                  </a:lnTo>
                  <a:cubicBezTo>
                    <a:pt x="133" y="453"/>
                    <a:pt x="239" y="453"/>
                    <a:pt x="119" y="453"/>
                  </a:cubicBezTo>
                  <a:cubicBezTo>
                    <a:pt x="143" y="453"/>
                    <a:pt x="179" y="465"/>
                    <a:pt x="203" y="465"/>
                  </a:cubicBezTo>
                  <a:lnTo>
                    <a:pt x="167" y="465"/>
                  </a:lnTo>
                  <a:cubicBezTo>
                    <a:pt x="175" y="465"/>
                    <a:pt x="184" y="465"/>
                    <a:pt x="193" y="466"/>
                  </a:cubicBezTo>
                  <a:lnTo>
                    <a:pt x="193" y="466"/>
                  </a:lnTo>
                  <a:cubicBezTo>
                    <a:pt x="213" y="471"/>
                    <a:pt x="202" y="471"/>
                    <a:pt x="192" y="471"/>
                  </a:cubicBezTo>
                  <a:cubicBezTo>
                    <a:pt x="182" y="471"/>
                    <a:pt x="173" y="471"/>
                    <a:pt x="203" y="477"/>
                  </a:cubicBezTo>
                  <a:lnTo>
                    <a:pt x="143" y="477"/>
                  </a:lnTo>
                  <a:cubicBezTo>
                    <a:pt x="143" y="480"/>
                    <a:pt x="145" y="481"/>
                    <a:pt x="147" y="481"/>
                  </a:cubicBezTo>
                  <a:cubicBezTo>
                    <a:pt x="148" y="481"/>
                    <a:pt x="148" y="480"/>
                    <a:pt x="149" y="480"/>
                  </a:cubicBezTo>
                  <a:lnTo>
                    <a:pt x="149" y="480"/>
                  </a:lnTo>
                  <a:cubicBezTo>
                    <a:pt x="145" y="482"/>
                    <a:pt x="139" y="485"/>
                    <a:pt x="131" y="489"/>
                  </a:cubicBezTo>
                  <a:cubicBezTo>
                    <a:pt x="179" y="489"/>
                    <a:pt x="238" y="489"/>
                    <a:pt x="286" y="501"/>
                  </a:cubicBezTo>
                  <a:cubicBezTo>
                    <a:pt x="197" y="495"/>
                    <a:pt x="185" y="495"/>
                    <a:pt x="182" y="495"/>
                  </a:cubicBezTo>
                  <a:cubicBezTo>
                    <a:pt x="179" y="495"/>
                    <a:pt x="185" y="495"/>
                    <a:pt x="131" y="489"/>
                  </a:cubicBezTo>
                  <a:lnTo>
                    <a:pt x="131" y="489"/>
                  </a:lnTo>
                  <a:cubicBezTo>
                    <a:pt x="143" y="501"/>
                    <a:pt x="155" y="501"/>
                    <a:pt x="179" y="501"/>
                  </a:cubicBezTo>
                  <a:lnTo>
                    <a:pt x="131" y="501"/>
                  </a:lnTo>
                  <a:cubicBezTo>
                    <a:pt x="148" y="501"/>
                    <a:pt x="165" y="501"/>
                    <a:pt x="182" y="505"/>
                  </a:cubicBezTo>
                  <a:lnTo>
                    <a:pt x="182" y="505"/>
                  </a:lnTo>
                  <a:cubicBezTo>
                    <a:pt x="181" y="505"/>
                    <a:pt x="180" y="505"/>
                    <a:pt x="179" y="505"/>
                  </a:cubicBezTo>
                  <a:cubicBezTo>
                    <a:pt x="173" y="505"/>
                    <a:pt x="165" y="508"/>
                    <a:pt x="155" y="513"/>
                  </a:cubicBezTo>
                  <a:lnTo>
                    <a:pt x="195" y="513"/>
                  </a:lnTo>
                  <a:cubicBezTo>
                    <a:pt x="192" y="510"/>
                    <a:pt x="190" y="508"/>
                    <a:pt x="187" y="507"/>
                  </a:cubicBezTo>
                  <a:lnTo>
                    <a:pt x="187" y="507"/>
                  </a:lnTo>
                  <a:cubicBezTo>
                    <a:pt x="192" y="508"/>
                    <a:pt x="197" y="510"/>
                    <a:pt x="203" y="513"/>
                  </a:cubicBezTo>
                  <a:lnTo>
                    <a:pt x="195" y="513"/>
                  </a:lnTo>
                  <a:cubicBezTo>
                    <a:pt x="198" y="516"/>
                    <a:pt x="200" y="520"/>
                    <a:pt x="203" y="525"/>
                  </a:cubicBezTo>
                  <a:cubicBezTo>
                    <a:pt x="199" y="521"/>
                    <a:pt x="197" y="519"/>
                    <a:pt x="196" y="519"/>
                  </a:cubicBezTo>
                  <a:cubicBezTo>
                    <a:pt x="193" y="519"/>
                    <a:pt x="191" y="525"/>
                    <a:pt x="167" y="525"/>
                  </a:cubicBezTo>
                  <a:cubicBezTo>
                    <a:pt x="155" y="548"/>
                    <a:pt x="298" y="548"/>
                    <a:pt x="238" y="548"/>
                  </a:cubicBezTo>
                  <a:lnTo>
                    <a:pt x="357" y="548"/>
                  </a:lnTo>
                  <a:cubicBezTo>
                    <a:pt x="310" y="548"/>
                    <a:pt x="262" y="554"/>
                    <a:pt x="214" y="554"/>
                  </a:cubicBezTo>
                  <a:cubicBezTo>
                    <a:pt x="191" y="554"/>
                    <a:pt x="167" y="552"/>
                    <a:pt x="143" y="548"/>
                  </a:cubicBezTo>
                  <a:cubicBezTo>
                    <a:pt x="131" y="548"/>
                    <a:pt x="226" y="560"/>
                    <a:pt x="226" y="560"/>
                  </a:cubicBezTo>
                  <a:lnTo>
                    <a:pt x="143" y="560"/>
                  </a:lnTo>
                  <a:cubicBezTo>
                    <a:pt x="179" y="560"/>
                    <a:pt x="214" y="560"/>
                    <a:pt x="238" y="572"/>
                  </a:cubicBezTo>
                  <a:lnTo>
                    <a:pt x="131" y="572"/>
                  </a:lnTo>
                  <a:cubicBezTo>
                    <a:pt x="143" y="572"/>
                    <a:pt x="143" y="572"/>
                    <a:pt x="143" y="584"/>
                  </a:cubicBezTo>
                  <a:cubicBezTo>
                    <a:pt x="156" y="584"/>
                    <a:pt x="196" y="592"/>
                    <a:pt x="228" y="596"/>
                  </a:cubicBezTo>
                  <a:lnTo>
                    <a:pt x="155" y="596"/>
                  </a:lnTo>
                  <a:cubicBezTo>
                    <a:pt x="180" y="596"/>
                    <a:pt x="205" y="596"/>
                    <a:pt x="230" y="596"/>
                  </a:cubicBezTo>
                  <a:lnTo>
                    <a:pt x="230" y="596"/>
                  </a:lnTo>
                  <a:cubicBezTo>
                    <a:pt x="243" y="598"/>
                    <a:pt x="255" y="599"/>
                    <a:pt x="263" y="599"/>
                  </a:cubicBezTo>
                  <a:cubicBezTo>
                    <a:pt x="268" y="599"/>
                    <a:pt x="272" y="599"/>
                    <a:pt x="273" y="597"/>
                  </a:cubicBezTo>
                  <a:lnTo>
                    <a:pt x="273" y="597"/>
                  </a:lnTo>
                  <a:cubicBezTo>
                    <a:pt x="317" y="599"/>
                    <a:pt x="361" y="602"/>
                    <a:pt x="405" y="608"/>
                  </a:cubicBezTo>
                  <a:cubicBezTo>
                    <a:pt x="369" y="608"/>
                    <a:pt x="369" y="608"/>
                    <a:pt x="405" y="620"/>
                  </a:cubicBezTo>
                  <a:cubicBezTo>
                    <a:pt x="329" y="611"/>
                    <a:pt x="247" y="603"/>
                    <a:pt x="168" y="603"/>
                  </a:cubicBezTo>
                  <a:cubicBezTo>
                    <a:pt x="135" y="603"/>
                    <a:pt x="103" y="604"/>
                    <a:pt x="72" y="608"/>
                  </a:cubicBezTo>
                  <a:cubicBezTo>
                    <a:pt x="95" y="608"/>
                    <a:pt x="131" y="608"/>
                    <a:pt x="167" y="620"/>
                  </a:cubicBezTo>
                  <a:cubicBezTo>
                    <a:pt x="143" y="608"/>
                    <a:pt x="131" y="608"/>
                    <a:pt x="107" y="608"/>
                  </a:cubicBezTo>
                  <a:cubicBezTo>
                    <a:pt x="155" y="608"/>
                    <a:pt x="203" y="608"/>
                    <a:pt x="250" y="620"/>
                  </a:cubicBezTo>
                  <a:lnTo>
                    <a:pt x="143" y="620"/>
                  </a:lnTo>
                  <a:cubicBezTo>
                    <a:pt x="159" y="620"/>
                    <a:pt x="164" y="625"/>
                    <a:pt x="155" y="625"/>
                  </a:cubicBezTo>
                  <a:cubicBezTo>
                    <a:pt x="151" y="625"/>
                    <a:pt x="143" y="624"/>
                    <a:pt x="131" y="620"/>
                  </a:cubicBezTo>
                  <a:lnTo>
                    <a:pt x="131" y="620"/>
                  </a:lnTo>
                  <a:cubicBezTo>
                    <a:pt x="135" y="623"/>
                    <a:pt x="138" y="626"/>
                    <a:pt x="142" y="628"/>
                  </a:cubicBezTo>
                  <a:lnTo>
                    <a:pt x="142" y="628"/>
                  </a:lnTo>
                  <a:cubicBezTo>
                    <a:pt x="133" y="629"/>
                    <a:pt x="125" y="632"/>
                    <a:pt x="119" y="632"/>
                  </a:cubicBezTo>
                  <a:lnTo>
                    <a:pt x="393" y="632"/>
                  </a:lnTo>
                  <a:cubicBezTo>
                    <a:pt x="322" y="644"/>
                    <a:pt x="238" y="644"/>
                    <a:pt x="167" y="644"/>
                  </a:cubicBezTo>
                  <a:cubicBezTo>
                    <a:pt x="214" y="644"/>
                    <a:pt x="262" y="644"/>
                    <a:pt x="322" y="667"/>
                  </a:cubicBezTo>
                  <a:cubicBezTo>
                    <a:pt x="300" y="667"/>
                    <a:pt x="282" y="676"/>
                    <a:pt x="261" y="681"/>
                  </a:cubicBezTo>
                  <a:lnTo>
                    <a:pt x="261" y="681"/>
                  </a:lnTo>
                  <a:cubicBezTo>
                    <a:pt x="305" y="684"/>
                    <a:pt x="345" y="691"/>
                    <a:pt x="393" y="691"/>
                  </a:cubicBezTo>
                  <a:cubicBezTo>
                    <a:pt x="381" y="703"/>
                    <a:pt x="369" y="703"/>
                    <a:pt x="357" y="703"/>
                  </a:cubicBezTo>
                  <a:cubicBezTo>
                    <a:pt x="357" y="703"/>
                    <a:pt x="441" y="715"/>
                    <a:pt x="417" y="715"/>
                  </a:cubicBezTo>
                  <a:cubicBezTo>
                    <a:pt x="345" y="721"/>
                    <a:pt x="296" y="726"/>
                    <a:pt x="265" y="728"/>
                  </a:cubicBezTo>
                  <a:lnTo>
                    <a:pt x="265" y="728"/>
                  </a:lnTo>
                  <a:cubicBezTo>
                    <a:pt x="264" y="728"/>
                    <a:pt x="263" y="727"/>
                    <a:pt x="262" y="727"/>
                  </a:cubicBezTo>
                  <a:cubicBezTo>
                    <a:pt x="282" y="727"/>
                    <a:pt x="301" y="719"/>
                    <a:pt x="321" y="709"/>
                  </a:cubicBezTo>
                  <a:lnTo>
                    <a:pt x="321" y="709"/>
                  </a:lnTo>
                  <a:cubicBezTo>
                    <a:pt x="286" y="718"/>
                    <a:pt x="195" y="731"/>
                    <a:pt x="220" y="731"/>
                  </a:cubicBezTo>
                  <a:cubicBezTo>
                    <a:pt x="226" y="731"/>
                    <a:pt x="240" y="730"/>
                    <a:pt x="265" y="728"/>
                  </a:cubicBezTo>
                  <a:lnTo>
                    <a:pt x="265" y="728"/>
                  </a:lnTo>
                  <a:cubicBezTo>
                    <a:pt x="290" y="736"/>
                    <a:pt x="332" y="744"/>
                    <a:pt x="366" y="744"/>
                  </a:cubicBezTo>
                  <a:cubicBezTo>
                    <a:pt x="367" y="744"/>
                    <a:pt x="367" y="744"/>
                    <a:pt x="368" y="744"/>
                  </a:cubicBezTo>
                  <a:lnTo>
                    <a:pt x="368" y="744"/>
                  </a:lnTo>
                  <a:cubicBezTo>
                    <a:pt x="365" y="744"/>
                    <a:pt x="362" y="745"/>
                    <a:pt x="360" y="746"/>
                  </a:cubicBezTo>
                  <a:lnTo>
                    <a:pt x="360" y="746"/>
                  </a:lnTo>
                  <a:cubicBezTo>
                    <a:pt x="359" y="746"/>
                    <a:pt x="359" y="746"/>
                    <a:pt x="359" y="746"/>
                  </a:cubicBezTo>
                  <a:cubicBezTo>
                    <a:pt x="355" y="746"/>
                    <a:pt x="349" y="747"/>
                    <a:pt x="345" y="751"/>
                  </a:cubicBezTo>
                  <a:cubicBezTo>
                    <a:pt x="350" y="749"/>
                    <a:pt x="355" y="747"/>
                    <a:pt x="360" y="746"/>
                  </a:cubicBezTo>
                  <a:lnTo>
                    <a:pt x="360" y="746"/>
                  </a:lnTo>
                  <a:cubicBezTo>
                    <a:pt x="364" y="746"/>
                    <a:pt x="368" y="747"/>
                    <a:pt x="367" y="749"/>
                  </a:cubicBezTo>
                  <a:lnTo>
                    <a:pt x="367" y="749"/>
                  </a:lnTo>
                  <a:cubicBezTo>
                    <a:pt x="371" y="747"/>
                    <a:pt x="376" y="745"/>
                    <a:pt x="381" y="743"/>
                  </a:cubicBezTo>
                  <a:lnTo>
                    <a:pt x="381" y="743"/>
                  </a:lnTo>
                  <a:cubicBezTo>
                    <a:pt x="377" y="744"/>
                    <a:pt x="372" y="744"/>
                    <a:pt x="368" y="744"/>
                  </a:cubicBezTo>
                  <a:lnTo>
                    <a:pt x="368" y="744"/>
                  </a:lnTo>
                  <a:cubicBezTo>
                    <a:pt x="373" y="743"/>
                    <a:pt x="378" y="743"/>
                    <a:pt x="383" y="742"/>
                  </a:cubicBezTo>
                  <a:lnTo>
                    <a:pt x="383" y="742"/>
                  </a:lnTo>
                  <a:cubicBezTo>
                    <a:pt x="382" y="743"/>
                    <a:pt x="381" y="743"/>
                    <a:pt x="381" y="743"/>
                  </a:cubicBezTo>
                  <a:lnTo>
                    <a:pt x="381" y="743"/>
                  </a:lnTo>
                  <a:cubicBezTo>
                    <a:pt x="384" y="743"/>
                    <a:pt x="386" y="743"/>
                    <a:pt x="389" y="742"/>
                  </a:cubicBezTo>
                  <a:lnTo>
                    <a:pt x="389" y="742"/>
                  </a:lnTo>
                  <a:cubicBezTo>
                    <a:pt x="409" y="743"/>
                    <a:pt x="431" y="747"/>
                    <a:pt x="451" y="750"/>
                  </a:cubicBezTo>
                  <a:lnTo>
                    <a:pt x="451" y="750"/>
                  </a:lnTo>
                  <a:cubicBezTo>
                    <a:pt x="471" y="748"/>
                    <a:pt x="492" y="739"/>
                    <a:pt x="512" y="739"/>
                  </a:cubicBezTo>
                  <a:cubicBezTo>
                    <a:pt x="476" y="739"/>
                    <a:pt x="441" y="727"/>
                    <a:pt x="405" y="727"/>
                  </a:cubicBezTo>
                  <a:lnTo>
                    <a:pt x="417" y="727"/>
                  </a:lnTo>
                  <a:cubicBezTo>
                    <a:pt x="72" y="727"/>
                    <a:pt x="560" y="727"/>
                    <a:pt x="500" y="715"/>
                  </a:cubicBezTo>
                  <a:cubicBezTo>
                    <a:pt x="488" y="715"/>
                    <a:pt x="488" y="715"/>
                    <a:pt x="488" y="703"/>
                  </a:cubicBezTo>
                  <a:cubicBezTo>
                    <a:pt x="488" y="703"/>
                    <a:pt x="453" y="703"/>
                    <a:pt x="453" y="691"/>
                  </a:cubicBezTo>
                  <a:cubicBezTo>
                    <a:pt x="464" y="667"/>
                    <a:pt x="524" y="667"/>
                    <a:pt x="548" y="656"/>
                  </a:cubicBezTo>
                  <a:cubicBezTo>
                    <a:pt x="548" y="656"/>
                    <a:pt x="453" y="632"/>
                    <a:pt x="441" y="632"/>
                  </a:cubicBezTo>
                  <a:cubicBezTo>
                    <a:pt x="441" y="632"/>
                    <a:pt x="476" y="608"/>
                    <a:pt x="476" y="608"/>
                  </a:cubicBezTo>
                  <a:cubicBezTo>
                    <a:pt x="441" y="596"/>
                    <a:pt x="453" y="596"/>
                    <a:pt x="476" y="596"/>
                  </a:cubicBezTo>
                  <a:cubicBezTo>
                    <a:pt x="464" y="596"/>
                    <a:pt x="464" y="596"/>
                    <a:pt x="453" y="584"/>
                  </a:cubicBezTo>
                  <a:lnTo>
                    <a:pt x="488" y="584"/>
                  </a:lnTo>
                  <a:cubicBezTo>
                    <a:pt x="480" y="580"/>
                    <a:pt x="472" y="579"/>
                    <a:pt x="464" y="579"/>
                  </a:cubicBezTo>
                  <a:cubicBezTo>
                    <a:pt x="455" y="579"/>
                    <a:pt x="445" y="581"/>
                    <a:pt x="435" y="582"/>
                  </a:cubicBezTo>
                  <a:lnTo>
                    <a:pt x="435" y="582"/>
                  </a:lnTo>
                  <a:cubicBezTo>
                    <a:pt x="428" y="581"/>
                    <a:pt x="425" y="578"/>
                    <a:pt x="464" y="572"/>
                  </a:cubicBezTo>
                  <a:cubicBezTo>
                    <a:pt x="434" y="572"/>
                    <a:pt x="413" y="572"/>
                    <a:pt x="385" y="565"/>
                  </a:cubicBezTo>
                  <a:lnTo>
                    <a:pt x="385" y="565"/>
                  </a:lnTo>
                  <a:cubicBezTo>
                    <a:pt x="384" y="564"/>
                    <a:pt x="383" y="562"/>
                    <a:pt x="381" y="560"/>
                  </a:cubicBezTo>
                  <a:lnTo>
                    <a:pt x="369" y="560"/>
                  </a:lnTo>
                  <a:cubicBezTo>
                    <a:pt x="447" y="548"/>
                    <a:pt x="458" y="545"/>
                    <a:pt x="445" y="545"/>
                  </a:cubicBezTo>
                  <a:cubicBezTo>
                    <a:pt x="437" y="545"/>
                    <a:pt x="421" y="546"/>
                    <a:pt x="404" y="547"/>
                  </a:cubicBezTo>
                  <a:lnTo>
                    <a:pt x="404" y="547"/>
                  </a:lnTo>
                  <a:cubicBezTo>
                    <a:pt x="393" y="524"/>
                    <a:pt x="406" y="512"/>
                    <a:pt x="453" y="501"/>
                  </a:cubicBezTo>
                  <a:lnTo>
                    <a:pt x="417" y="501"/>
                  </a:lnTo>
                  <a:cubicBezTo>
                    <a:pt x="487" y="495"/>
                    <a:pt x="481" y="490"/>
                    <a:pt x="466" y="487"/>
                  </a:cubicBezTo>
                  <a:lnTo>
                    <a:pt x="466" y="487"/>
                  </a:lnTo>
                  <a:cubicBezTo>
                    <a:pt x="472" y="487"/>
                    <a:pt x="479" y="488"/>
                    <a:pt x="488" y="489"/>
                  </a:cubicBezTo>
                  <a:cubicBezTo>
                    <a:pt x="486" y="486"/>
                    <a:pt x="484" y="484"/>
                    <a:pt x="482" y="483"/>
                  </a:cubicBezTo>
                  <a:lnTo>
                    <a:pt x="482" y="483"/>
                  </a:lnTo>
                  <a:cubicBezTo>
                    <a:pt x="492" y="484"/>
                    <a:pt x="502" y="486"/>
                    <a:pt x="512" y="489"/>
                  </a:cubicBezTo>
                  <a:cubicBezTo>
                    <a:pt x="494" y="483"/>
                    <a:pt x="485" y="480"/>
                    <a:pt x="482" y="480"/>
                  </a:cubicBezTo>
                  <a:cubicBezTo>
                    <a:pt x="481" y="480"/>
                    <a:pt x="481" y="481"/>
                    <a:pt x="482" y="483"/>
                  </a:cubicBezTo>
                  <a:lnTo>
                    <a:pt x="482" y="483"/>
                  </a:lnTo>
                  <a:cubicBezTo>
                    <a:pt x="445" y="477"/>
                    <a:pt x="409" y="477"/>
                    <a:pt x="381" y="477"/>
                  </a:cubicBezTo>
                  <a:cubicBezTo>
                    <a:pt x="389" y="477"/>
                    <a:pt x="394" y="476"/>
                    <a:pt x="396" y="474"/>
                  </a:cubicBezTo>
                  <a:lnTo>
                    <a:pt x="396" y="474"/>
                  </a:lnTo>
                  <a:cubicBezTo>
                    <a:pt x="397" y="474"/>
                    <a:pt x="397" y="474"/>
                    <a:pt x="397" y="474"/>
                  </a:cubicBezTo>
                  <a:cubicBezTo>
                    <a:pt x="405" y="474"/>
                    <a:pt x="411" y="471"/>
                    <a:pt x="417" y="465"/>
                  </a:cubicBezTo>
                  <a:cubicBezTo>
                    <a:pt x="417" y="465"/>
                    <a:pt x="357" y="441"/>
                    <a:pt x="357" y="441"/>
                  </a:cubicBezTo>
                  <a:cubicBezTo>
                    <a:pt x="369" y="441"/>
                    <a:pt x="381" y="429"/>
                    <a:pt x="405" y="429"/>
                  </a:cubicBezTo>
                  <a:cubicBezTo>
                    <a:pt x="392" y="429"/>
                    <a:pt x="379" y="426"/>
                    <a:pt x="368" y="425"/>
                  </a:cubicBezTo>
                  <a:lnTo>
                    <a:pt x="368" y="425"/>
                  </a:lnTo>
                  <a:cubicBezTo>
                    <a:pt x="375" y="423"/>
                    <a:pt x="378" y="423"/>
                    <a:pt x="378" y="423"/>
                  </a:cubicBezTo>
                  <a:cubicBezTo>
                    <a:pt x="378" y="423"/>
                    <a:pt x="369" y="423"/>
                    <a:pt x="357" y="417"/>
                  </a:cubicBezTo>
                  <a:cubicBezTo>
                    <a:pt x="405" y="417"/>
                    <a:pt x="453" y="406"/>
                    <a:pt x="500" y="406"/>
                  </a:cubicBezTo>
                  <a:cubicBezTo>
                    <a:pt x="476" y="406"/>
                    <a:pt x="453" y="394"/>
                    <a:pt x="417" y="382"/>
                  </a:cubicBezTo>
                  <a:cubicBezTo>
                    <a:pt x="429" y="382"/>
                    <a:pt x="441" y="382"/>
                    <a:pt x="453" y="370"/>
                  </a:cubicBezTo>
                  <a:lnTo>
                    <a:pt x="453" y="370"/>
                  </a:lnTo>
                  <a:cubicBezTo>
                    <a:pt x="448" y="372"/>
                    <a:pt x="444" y="373"/>
                    <a:pt x="442" y="373"/>
                  </a:cubicBezTo>
                  <a:cubicBezTo>
                    <a:pt x="431" y="373"/>
                    <a:pt x="429" y="358"/>
                    <a:pt x="381" y="358"/>
                  </a:cubicBezTo>
                  <a:cubicBezTo>
                    <a:pt x="499" y="358"/>
                    <a:pt x="414" y="358"/>
                    <a:pt x="396" y="349"/>
                  </a:cubicBezTo>
                  <a:lnTo>
                    <a:pt x="396" y="349"/>
                  </a:lnTo>
                  <a:cubicBezTo>
                    <a:pt x="397" y="349"/>
                    <a:pt x="397" y="349"/>
                    <a:pt x="398" y="349"/>
                  </a:cubicBezTo>
                  <a:cubicBezTo>
                    <a:pt x="410" y="349"/>
                    <a:pt x="441" y="334"/>
                    <a:pt x="441" y="334"/>
                  </a:cubicBezTo>
                  <a:cubicBezTo>
                    <a:pt x="429" y="322"/>
                    <a:pt x="417" y="322"/>
                    <a:pt x="393" y="322"/>
                  </a:cubicBezTo>
                  <a:cubicBezTo>
                    <a:pt x="417" y="322"/>
                    <a:pt x="464" y="322"/>
                    <a:pt x="381" y="310"/>
                  </a:cubicBezTo>
                  <a:cubicBezTo>
                    <a:pt x="417" y="298"/>
                    <a:pt x="453" y="263"/>
                    <a:pt x="476" y="263"/>
                  </a:cubicBezTo>
                  <a:cubicBezTo>
                    <a:pt x="455" y="257"/>
                    <a:pt x="427" y="254"/>
                    <a:pt x="398" y="254"/>
                  </a:cubicBezTo>
                  <a:lnTo>
                    <a:pt x="398" y="254"/>
                  </a:lnTo>
                  <a:cubicBezTo>
                    <a:pt x="425" y="244"/>
                    <a:pt x="448" y="227"/>
                    <a:pt x="453" y="203"/>
                  </a:cubicBezTo>
                  <a:lnTo>
                    <a:pt x="441" y="203"/>
                  </a:lnTo>
                  <a:cubicBezTo>
                    <a:pt x="441" y="191"/>
                    <a:pt x="417" y="191"/>
                    <a:pt x="405" y="191"/>
                  </a:cubicBezTo>
                  <a:lnTo>
                    <a:pt x="417" y="191"/>
                  </a:lnTo>
                  <a:cubicBezTo>
                    <a:pt x="417" y="191"/>
                    <a:pt x="422" y="191"/>
                    <a:pt x="428" y="191"/>
                  </a:cubicBezTo>
                  <a:lnTo>
                    <a:pt x="428" y="191"/>
                  </a:lnTo>
                  <a:cubicBezTo>
                    <a:pt x="428" y="191"/>
                    <a:pt x="429" y="191"/>
                    <a:pt x="429" y="191"/>
                  </a:cubicBezTo>
                  <a:lnTo>
                    <a:pt x="429" y="191"/>
                  </a:lnTo>
                  <a:lnTo>
                    <a:pt x="429" y="191"/>
                  </a:lnTo>
                  <a:cubicBezTo>
                    <a:pt x="429" y="191"/>
                    <a:pt x="429" y="191"/>
                    <a:pt x="428" y="191"/>
                  </a:cubicBezTo>
                  <a:lnTo>
                    <a:pt x="428" y="191"/>
                  </a:lnTo>
                  <a:cubicBezTo>
                    <a:pt x="417" y="179"/>
                    <a:pt x="429" y="179"/>
                    <a:pt x="441" y="179"/>
                  </a:cubicBezTo>
                  <a:lnTo>
                    <a:pt x="369" y="179"/>
                  </a:lnTo>
                  <a:cubicBezTo>
                    <a:pt x="453" y="167"/>
                    <a:pt x="393" y="155"/>
                    <a:pt x="417" y="155"/>
                  </a:cubicBezTo>
                  <a:cubicBezTo>
                    <a:pt x="410" y="148"/>
                    <a:pt x="390" y="137"/>
                    <a:pt x="372" y="131"/>
                  </a:cubicBezTo>
                  <a:lnTo>
                    <a:pt x="372" y="131"/>
                  </a:lnTo>
                  <a:cubicBezTo>
                    <a:pt x="399" y="131"/>
                    <a:pt x="426" y="129"/>
                    <a:pt x="453" y="120"/>
                  </a:cubicBezTo>
                  <a:lnTo>
                    <a:pt x="381" y="120"/>
                  </a:lnTo>
                  <a:cubicBezTo>
                    <a:pt x="405" y="108"/>
                    <a:pt x="512" y="96"/>
                    <a:pt x="393" y="84"/>
                  </a:cubicBezTo>
                  <a:lnTo>
                    <a:pt x="464" y="84"/>
                  </a:lnTo>
                  <a:cubicBezTo>
                    <a:pt x="448" y="77"/>
                    <a:pt x="439" y="75"/>
                    <a:pt x="433" y="75"/>
                  </a:cubicBezTo>
                  <a:cubicBezTo>
                    <a:pt x="425" y="75"/>
                    <a:pt x="426" y="81"/>
                    <a:pt x="422" y="81"/>
                  </a:cubicBezTo>
                  <a:cubicBezTo>
                    <a:pt x="419" y="81"/>
                    <a:pt x="415" y="79"/>
                    <a:pt x="405" y="72"/>
                  </a:cubicBezTo>
                  <a:cubicBezTo>
                    <a:pt x="476" y="48"/>
                    <a:pt x="310" y="36"/>
                    <a:pt x="464" y="13"/>
                  </a:cubicBezTo>
                  <a:lnTo>
                    <a:pt x="441" y="13"/>
                  </a:lnTo>
                  <a:cubicBezTo>
                    <a:pt x="417" y="1"/>
                    <a:pt x="405" y="1"/>
                    <a:pt x="381" y="1"/>
                  </a:cubicBezTo>
                  <a:close/>
                  <a:moveTo>
                    <a:pt x="367" y="749"/>
                  </a:moveTo>
                  <a:lnTo>
                    <a:pt x="367" y="749"/>
                  </a:lnTo>
                  <a:cubicBezTo>
                    <a:pt x="364" y="750"/>
                    <a:pt x="361" y="751"/>
                    <a:pt x="357" y="751"/>
                  </a:cubicBezTo>
                  <a:cubicBezTo>
                    <a:pt x="364" y="751"/>
                    <a:pt x="367" y="750"/>
                    <a:pt x="367" y="749"/>
                  </a:cubicBezTo>
                  <a:close/>
                  <a:moveTo>
                    <a:pt x="451" y="750"/>
                  </a:moveTo>
                  <a:lnTo>
                    <a:pt x="451" y="750"/>
                  </a:lnTo>
                  <a:cubicBezTo>
                    <a:pt x="447" y="751"/>
                    <a:pt x="444" y="751"/>
                    <a:pt x="441" y="751"/>
                  </a:cubicBezTo>
                  <a:lnTo>
                    <a:pt x="455" y="751"/>
                  </a:lnTo>
                  <a:cubicBezTo>
                    <a:pt x="453" y="751"/>
                    <a:pt x="452" y="750"/>
                    <a:pt x="451" y="750"/>
                  </a:cubicBezTo>
                  <a:close/>
                  <a:moveTo>
                    <a:pt x="455" y="751"/>
                  </a:moveTo>
                  <a:cubicBezTo>
                    <a:pt x="464" y="752"/>
                    <a:pt x="474" y="753"/>
                    <a:pt x="482" y="753"/>
                  </a:cubicBezTo>
                  <a:cubicBezTo>
                    <a:pt x="489" y="753"/>
                    <a:pt x="495" y="753"/>
                    <a:pt x="500" y="75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4"/>
            <p:cNvSpPr/>
            <p:nvPr/>
          </p:nvSpPr>
          <p:spPr>
            <a:xfrm>
              <a:off x="2744675" y="2064675"/>
              <a:ext cx="625" cy="25"/>
            </a:xfrm>
            <a:custGeom>
              <a:rect b="b" l="l" r="r" t="t"/>
              <a:pathLst>
                <a:path extrusionOk="0" h="1" w="25">
                  <a:moveTo>
                    <a:pt x="12" y="0"/>
                  </a:moveTo>
                  <a:cubicBezTo>
                    <a:pt x="24" y="0"/>
                    <a:pt x="1"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4"/>
            <p:cNvSpPr/>
            <p:nvPr/>
          </p:nvSpPr>
          <p:spPr>
            <a:xfrm>
              <a:off x="2755400" y="2075375"/>
              <a:ext cx="325" cy="325"/>
            </a:xfrm>
            <a:custGeom>
              <a:rect b="b" l="l" r="r" t="t"/>
              <a:pathLst>
                <a:path extrusionOk="0" h="13" w="13">
                  <a:moveTo>
                    <a:pt x="0" y="13"/>
                  </a:moveTo>
                  <a:cubicBezTo>
                    <a:pt x="0" y="1"/>
                    <a:pt x="0" y="13"/>
                    <a:pt x="0" y="13"/>
                  </a:cubicBezTo>
                  <a:cubicBezTo>
                    <a:pt x="12" y="13"/>
                    <a:pt x="0" y="13"/>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4"/>
            <p:cNvSpPr/>
            <p:nvPr/>
          </p:nvSpPr>
          <p:spPr>
            <a:xfrm>
              <a:off x="2750025" y="2076150"/>
              <a:ext cx="700" cy="150"/>
            </a:xfrm>
            <a:custGeom>
              <a:rect b="b" l="l" r="r" t="t"/>
              <a:pathLst>
                <a:path extrusionOk="0" h="6" w="28">
                  <a:moveTo>
                    <a:pt x="22" y="0"/>
                  </a:moveTo>
                  <a:cubicBezTo>
                    <a:pt x="19" y="0"/>
                    <a:pt x="13" y="2"/>
                    <a:pt x="1" y="6"/>
                  </a:cubicBezTo>
                  <a:cubicBezTo>
                    <a:pt x="17" y="6"/>
                    <a:pt x="27" y="0"/>
                    <a:pt x="2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4"/>
            <p:cNvSpPr/>
            <p:nvPr/>
          </p:nvSpPr>
          <p:spPr>
            <a:xfrm>
              <a:off x="2751525" y="2075675"/>
              <a:ext cx="1700" cy="175"/>
            </a:xfrm>
            <a:custGeom>
              <a:rect b="b" l="l" r="r" t="t"/>
              <a:pathLst>
                <a:path extrusionOk="0" h="7" w="68">
                  <a:moveTo>
                    <a:pt x="48" y="1"/>
                  </a:moveTo>
                  <a:cubicBezTo>
                    <a:pt x="0" y="1"/>
                    <a:pt x="43" y="6"/>
                    <a:pt x="59" y="6"/>
                  </a:cubicBezTo>
                  <a:cubicBezTo>
                    <a:pt x="67" y="6"/>
                    <a:pt x="68" y="5"/>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4"/>
            <p:cNvSpPr/>
            <p:nvPr/>
          </p:nvSpPr>
          <p:spPr>
            <a:xfrm>
              <a:off x="2752425" y="2075975"/>
              <a:ext cx="300" cy="25"/>
            </a:xfrm>
            <a:custGeom>
              <a:rect b="b" l="l" r="r" t="t"/>
              <a:pathLst>
                <a:path extrusionOk="0" h="1" w="12">
                  <a:moveTo>
                    <a:pt x="0" y="1"/>
                  </a:moveTo>
                  <a:cubicBezTo>
                    <a:pt x="12" y="1"/>
                    <a:pt x="0" y="1"/>
                    <a:pt x="0" y="1"/>
                  </a:cubicBezTo>
                  <a:cubicBezTo>
                    <a:pt x="0"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4"/>
            <p:cNvSpPr/>
            <p:nvPr/>
          </p:nvSpPr>
          <p:spPr>
            <a:xfrm>
              <a:off x="2754200" y="2075075"/>
              <a:ext cx="2100" cy="25"/>
            </a:xfrm>
            <a:custGeom>
              <a:rect b="b" l="l" r="r" t="t"/>
              <a:pathLst>
                <a:path extrusionOk="0" h="1" w="84">
                  <a:moveTo>
                    <a:pt x="24" y="1"/>
                  </a:moveTo>
                  <a:cubicBezTo>
                    <a:pt x="12" y="1"/>
                    <a:pt x="60" y="1"/>
                    <a:pt x="48" y="1"/>
                  </a:cubicBezTo>
                  <a:cubicBezTo>
                    <a:pt x="84" y="1"/>
                    <a:pt x="1"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4"/>
            <p:cNvSpPr/>
            <p:nvPr/>
          </p:nvSpPr>
          <p:spPr>
            <a:xfrm>
              <a:off x="2750325" y="2075675"/>
              <a:ext cx="925" cy="25"/>
            </a:xfrm>
            <a:custGeom>
              <a:rect b="b" l="l" r="r" t="t"/>
              <a:pathLst>
                <a:path extrusionOk="0" h="1" w="37">
                  <a:moveTo>
                    <a:pt x="1" y="1"/>
                  </a:moveTo>
                  <a:cubicBezTo>
                    <a:pt x="36" y="1"/>
                    <a:pt x="36"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4"/>
            <p:cNvSpPr/>
            <p:nvPr/>
          </p:nvSpPr>
          <p:spPr>
            <a:xfrm>
              <a:off x="2750625" y="2075375"/>
              <a:ext cx="625" cy="25"/>
            </a:xfrm>
            <a:custGeom>
              <a:rect b="b" l="l" r="r" t="t"/>
              <a:pathLst>
                <a:path extrusionOk="0" h="1" w="25">
                  <a:moveTo>
                    <a:pt x="1" y="1"/>
                  </a:moveTo>
                  <a:cubicBezTo>
                    <a:pt x="24" y="1"/>
                    <a:pt x="13" y="1"/>
                    <a:pt x="1" y="1"/>
                  </a:cubicBezTo>
                  <a:cubicBezTo>
                    <a:pt x="13"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4"/>
            <p:cNvSpPr/>
            <p:nvPr/>
          </p:nvSpPr>
          <p:spPr>
            <a:xfrm>
              <a:off x="2750025" y="2075375"/>
              <a:ext cx="625" cy="325"/>
            </a:xfrm>
            <a:custGeom>
              <a:rect b="b" l="l" r="r" t="t"/>
              <a:pathLst>
                <a:path extrusionOk="0" h="13" w="25">
                  <a:moveTo>
                    <a:pt x="1" y="13"/>
                  </a:moveTo>
                  <a:cubicBezTo>
                    <a:pt x="1" y="13"/>
                    <a:pt x="25"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4"/>
            <p:cNvSpPr/>
            <p:nvPr/>
          </p:nvSpPr>
          <p:spPr>
            <a:xfrm>
              <a:off x="2750125" y="2074050"/>
              <a:ext cx="925" cy="175"/>
            </a:xfrm>
            <a:custGeom>
              <a:rect b="b" l="l" r="r" t="t"/>
              <a:pathLst>
                <a:path extrusionOk="0" h="7" w="37">
                  <a:moveTo>
                    <a:pt x="27" y="1"/>
                  </a:moveTo>
                  <a:cubicBezTo>
                    <a:pt x="17" y="1"/>
                    <a:pt x="1" y="6"/>
                    <a:pt x="33" y="6"/>
                  </a:cubicBezTo>
                  <a:cubicBezTo>
                    <a:pt x="37" y="2"/>
                    <a:pt x="33" y="1"/>
                    <a:pt x="2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4"/>
            <p:cNvSpPr/>
            <p:nvPr/>
          </p:nvSpPr>
          <p:spPr>
            <a:xfrm>
              <a:off x="2748150" y="2074700"/>
              <a:ext cx="1350" cy="200"/>
            </a:xfrm>
            <a:custGeom>
              <a:rect b="b" l="l" r="r" t="t"/>
              <a:pathLst>
                <a:path extrusionOk="0" h="8" w="54">
                  <a:moveTo>
                    <a:pt x="48" y="1"/>
                  </a:moveTo>
                  <a:cubicBezTo>
                    <a:pt x="45" y="1"/>
                    <a:pt x="36" y="2"/>
                    <a:pt x="16" y="4"/>
                  </a:cubicBezTo>
                  <a:cubicBezTo>
                    <a:pt x="4" y="7"/>
                    <a:pt x="1" y="8"/>
                    <a:pt x="3" y="8"/>
                  </a:cubicBezTo>
                  <a:cubicBezTo>
                    <a:pt x="9" y="8"/>
                    <a:pt x="54"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4"/>
            <p:cNvSpPr/>
            <p:nvPr/>
          </p:nvSpPr>
          <p:spPr>
            <a:xfrm>
              <a:off x="2747350" y="2074200"/>
              <a:ext cx="925" cy="325"/>
            </a:xfrm>
            <a:custGeom>
              <a:rect b="b" l="l" r="r" t="t"/>
              <a:pathLst>
                <a:path extrusionOk="0" h="13" w="37">
                  <a:moveTo>
                    <a:pt x="1" y="0"/>
                  </a:moveTo>
                  <a:lnTo>
                    <a:pt x="1" y="0"/>
                  </a:lnTo>
                  <a:cubicBezTo>
                    <a:pt x="13" y="12"/>
                    <a:pt x="25" y="12"/>
                    <a:pt x="36" y="12"/>
                  </a:cubicBezTo>
                  <a:cubicBezTo>
                    <a:pt x="25" y="12"/>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4"/>
            <p:cNvSpPr/>
            <p:nvPr/>
          </p:nvSpPr>
          <p:spPr>
            <a:xfrm>
              <a:off x="2749725" y="2073000"/>
              <a:ext cx="1825" cy="25"/>
            </a:xfrm>
            <a:custGeom>
              <a:rect b="b" l="l" r="r" t="t"/>
              <a:pathLst>
                <a:path extrusionOk="0" h="1" w="73">
                  <a:moveTo>
                    <a:pt x="1" y="1"/>
                  </a:moveTo>
                  <a:cubicBezTo>
                    <a:pt x="13" y="1"/>
                    <a:pt x="60" y="1"/>
                    <a:pt x="72" y="1"/>
                  </a:cubicBezTo>
                  <a:cubicBezTo>
                    <a:pt x="49" y="1"/>
                    <a:pt x="25"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4"/>
            <p:cNvSpPr/>
            <p:nvPr/>
          </p:nvSpPr>
          <p:spPr>
            <a:xfrm>
              <a:off x="2745275" y="2071525"/>
              <a:ext cx="1300" cy="150"/>
            </a:xfrm>
            <a:custGeom>
              <a:rect b="b" l="l" r="r" t="t"/>
              <a:pathLst>
                <a:path extrusionOk="0" h="6" w="52">
                  <a:moveTo>
                    <a:pt x="0" y="0"/>
                  </a:moveTo>
                  <a:cubicBezTo>
                    <a:pt x="0" y="0"/>
                    <a:pt x="27" y="5"/>
                    <a:pt x="41" y="5"/>
                  </a:cubicBezTo>
                  <a:cubicBezTo>
                    <a:pt x="48" y="5"/>
                    <a:pt x="52" y="4"/>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4"/>
            <p:cNvSpPr/>
            <p:nvPr/>
          </p:nvSpPr>
          <p:spPr>
            <a:xfrm>
              <a:off x="2753900" y="2056925"/>
              <a:ext cx="1225" cy="25"/>
            </a:xfrm>
            <a:custGeom>
              <a:rect b="b" l="l" r="r" t="t"/>
              <a:pathLst>
                <a:path extrusionOk="0" h="1" w="49">
                  <a:moveTo>
                    <a:pt x="48" y="1"/>
                  </a:moveTo>
                  <a:cubicBezTo>
                    <a:pt x="1" y="1"/>
                    <a:pt x="48"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4"/>
            <p:cNvSpPr/>
            <p:nvPr/>
          </p:nvSpPr>
          <p:spPr>
            <a:xfrm>
              <a:off x="2753300" y="2056925"/>
              <a:ext cx="1225" cy="25"/>
            </a:xfrm>
            <a:custGeom>
              <a:rect b="b" l="l" r="r" t="t"/>
              <a:pathLst>
                <a:path extrusionOk="0" h="1" w="49">
                  <a:moveTo>
                    <a:pt x="48" y="1"/>
                  </a:moveTo>
                  <a:cubicBezTo>
                    <a:pt x="1" y="1"/>
                    <a:pt x="1" y="1"/>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4"/>
            <p:cNvSpPr/>
            <p:nvPr/>
          </p:nvSpPr>
          <p:spPr>
            <a:xfrm>
              <a:off x="2743475" y="2067050"/>
              <a:ext cx="1825" cy="25"/>
            </a:xfrm>
            <a:custGeom>
              <a:rect b="b" l="l" r="r" t="t"/>
              <a:pathLst>
                <a:path extrusionOk="0" h="1" w="73">
                  <a:moveTo>
                    <a:pt x="1" y="1"/>
                  </a:moveTo>
                  <a:cubicBezTo>
                    <a:pt x="25" y="1"/>
                    <a:pt x="72"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4"/>
            <p:cNvSpPr/>
            <p:nvPr/>
          </p:nvSpPr>
          <p:spPr>
            <a:xfrm>
              <a:off x="2744375" y="2065850"/>
              <a:ext cx="1525" cy="325"/>
            </a:xfrm>
            <a:custGeom>
              <a:rect b="b" l="l" r="r" t="t"/>
              <a:pathLst>
                <a:path extrusionOk="0" h="13" w="61">
                  <a:moveTo>
                    <a:pt x="1" y="13"/>
                  </a:moveTo>
                  <a:cubicBezTo>
                    <a:pt x="60" y="1"/>
                    <a:pt x="60" y="1"/>
                    <a:pt x="1"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4"/>
            <p:cNvSpPr/>
            <p:nvPr/>
          </p:nvSpPr>
          <p:spPr>
            <a:xfrm>
              <a:off x="2743200" y="2065275"/>
              <a:ext cx="1200" cy="25"/>
            </a:xfrm>
            <a:custGeom>
              <a:rect b="b" l="l" r="r" t="t"/>
              <a:pathLst>
                <a:path extrusionOk="0" h="1" w="48">
                  <a:moveTo>
                    <a:pt x="0" y="0"/>
                  </a:moveTo>
                  <a:cubicBezTo>
                    <a:pt x="0" y="0"/>
                    <a:pt x="0" y="0"/>
                    <a:pt x="0" y="0"/>
                  </a:cubicBezTo>
                  <a:cubicBezTo>
                    <a:pt x="0" y="0"/>
                    <a:pt x="48"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4"/>
            <p:cNvSpPr/>
            <p:nvPr/>
          </p:nvSpPr>
          <p:spPr>
            <a:xfrm>
              <a:off x="2780700" y="2079250"/>
              <a:ext cx="1200" cy="25"/>
            </a:xfrm>
            <a:custGeom>
              <a:rect b="b" l="l" r="r" t="t"/>
              <a:pathLst>
                <a:path extrusionOk="0" h="1" w="48">
                  <a:moveTo>
                    <a:pt x="12" y="1"/>
                  </a:moveTo>
                  <a:cubicBezTo>
                    <a:pt x="12" y="1"/>
                    <a:pt x="48" y="1"/>
                    <a:pt x="48" y="1"/>
                  </a:cubicBezTo>
                  <a:cubicBezTo>
                    <a:pt x="36" y="1"/>
                    <a:pt x="0"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4"/>
            <p:cNvSpPr/>
            <p:nvPr/>
          </p:nvSpPr>
          <p:spPr>
            <a:xfrm>
              <a:off x="2778600" y="2078650"/>
              <a:ext cx="925" cy="25"/>
            </a:xfrm>
            <a:custGeom>
              <a:rect b="b" l="l" r="r" t="t"/>
              <a:pathLst>
                <a:path extrusionOk="0" h="1" w="37">
                  <a:moveTo>
                    <a:pt x="37" y="1"/>
                  </a:moveTo>
                  <a:cubicBezTo>
                    <a:pt x="1" y="1"/>
                    <a:pt x="1" y="1"/>
                    <a:pt x="37"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4"/>
            <p:cNvSpPr/>
            <p:nvPr/>
          </p:nvSpPr>
          <p:spPr>
            <a:xfrm>
              <a:off x="2778525" y="2078075"/>
              <a:ext cx="1200" cy="225"/>
            </a:xfrm>
            <a:custGeom>
              <a:rect b="b" l="l" r="r" t="t"/>
              <a:pathLst>
                <a:path extrusionOk="0" h="9" w="48">
                  <a:moveTo>
                    <a:pt x="28" y="0"/>
                  </a:moveTo>
                  <a:cubicBezTo>
                    <a:pt x="4" y="6"/>
                    <a:pt x="1" y="9"/>
                    <a:pt x="5" y="9"/>
                  </a:cubicBezTo>
                  <a:cubicBezTo>
                    <a:pt x="8" y="9"/>
                    <a:pt x="15" y="8"/>
                    <a:pt x="21" y="5"/>
                  </a:cubicBezTo>
                  <a:lnTo>
                    <a:pt x="21" y="5"/>
                  </a:lnTo>
                  <a:cubicBezTo>
                    <a:pt x="31" y="4"/>
                    <a:pt x="47" y="0"/>
                    <a:pt x="2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4"/>
            <p:cNvSpPr/>
            <p:nvPr/>
          </p:nvSpPr>
          <p:spPr>
            <a:xfrm>
              <a:off x="2781875" y="2078075"/>
              <a:ext cx="325" cy="25"/>
            </a:xfrm>
            <a:custGeom>
              <a:rect b="b" l="l" r="r" t="t"/>
              <a:pathLst>
                <a:path extrusionOk="0" h="1" w="13">
                  <a:moveTo>
                    <a:pt x="13" y="0"/>
                  </a:moveTo>
                  <a:cubicBezTo>
                    <a:pt x="13" y="0"/>
                    <a:pt x="1" y="0"/>
                    <a:pt x="13" y="0"/>
                  </a:cubicBezTo>
                  <a:cubicBezTo>
                    <a:pt x="13" y="0"/>
                    <a:pt x="13" y="0"/>
                    <a:pt x="1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4"/>
            <p:cNvSpPr/>
            <p:nvPr/>
          </p:nvSpPr>
          <p:spPr>
            <a:xfrm>
              <a:off x="2782175" y="2078075"/>
              <a:ext cx="325" cy="25"/>
            </a:xfrm>
            <a:custGeom>
              <a:rect b="b" l="l" r="r" t="t"/>
              <a:pathLst>
                <a:path extrusionOk="0" h="1" w="13">
                  <a:moveTo>
                    <a:pt x="1" y="0"/>
                  </a:moveTo>
                  <a:cubicBezTo>
                    <a:pt x="1"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4"/>
            <p:cNvSpPr/>
            <p:nvPr/>
          </p:nvSpPr>
          <p:spPr>
            <a:xfrm>
              <a:off x="2781875" y="2077625"/>
              <a:ext cx="1225" cy="175"/>
            </a:xfrm>
            <a:custGeom>
              <a:rect b="b" l="l" r="r" t="t"/>
              <a:pathLst>
                <a:path extrusionOk="0" h="7" w="49">
                  <a:moveTo>
                    <a:pt x="43" y="1"/>
                  </a:moveTo>
                  <a:cubicBezTo>
                    <a:pt x="41" y="1"/>
                    <a:pt x="29" y="2"/>
                    <a:pt x="1" y="6"/>
                  </a:cubicBezTo>
                  <a:cubicBezTo>
                    <a:pt x="17" y="6"/>
                    <a:pt x="48" y="1"/>
                    <a:pt x="4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4"/>
            <p:cNvSpPr/>
            <p:nvPr/>
          </p:nvSpPr>
          <p:spPr>
            <a:xfrm>
              <a:off x="2781000" y="2077775"/>
              <a:ext cx="300" cy="25"/>
            </a:xfrm>
            <a:custGeom>
              <a:rect b="b" l="l" r="r" t="t"/>
              <a:pathLst>
                <a:path extrusionOk="0" h="1" w="12">
                  <a:moveTo>
                    <a:pt x="0" y="0"/>
                  </a:moveTo>
                  <a:lnTo>
                    <a:pt x="0" y="0"/>
                  </a:lnTo>
                  <a:cubicBezTo>
                    <a:pt x="12" y="0"/>
                    <a:pt x="12"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4"/>
            <p:cNvSpPr/>
            <p:nvPr/>
          </p:nvSpPr>
          <p:spPr>
            <a:xfrm>
              <a:off x="2780400" y="2077775"/>
              <a:ext cx="1200" cy="25"/>
            </a:xfrm>
            <a:custGeom>
              <a:rect b="b" l="l" r="r" t="t"/>
              <a:pathLst>
                <a:path extrusionOk="0" h="1" w="48">
                  <a:moveTo>
                    <a:pt x="48" y="0"/>
                  </a:moveTo>
                  <a:cubicBezTo>
                    <a:pt x="0" y="0"/>
                    <a:pt x="24" y="0"/>
                    <a:pt x="48" y="0"/>
                  </a:cubicBezTo>
                  <a:cubicBezTo>
                    <a:pt x="48" y="0"/>
                    <a:pt x="36" y="0"/>
                    <a:pt x="4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4"/>
            <p:cNvSpPr/>
            <p:nvPr/>
          </p:nvSpPr>
          <p:spPr>
            <a:xfrm>
              <a:off x="2780400" y="2077775"/>
              <a:ext cx="1050" cy="250"/>
            </a:xfrm>
            <a:custGeom>
              <a:rect b="b" l="l" r="r" t="t"/>
              <a:pathLst>
                <a:path extrusionOk="0" h="10" w="42">
                  <a:moveTo>
                    <a:pt x="0" y="0"/>
                  </a:moveTo>
                  <a:cubicBezTo>
                    <a:pt x="0" y="6"/>
                    <a:pt x="12" y="9"/>
                    <a:pt x="23" y="9"/>
                  </a:cubicBezTo>
                  <a:cubicBezTo>
                    <a:pt x="33" y="9"/>
                    <a:pt x="42" y="6"/>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4"/>
            <p:cNvSpPr/>
            <p:nvPr/>
          </p:nvSpPr>
          <p:spPr>
            <a:xfrm>
              <a:off x="2777525" y="2078075"/>
              <a:ext cx="700" cy="275"/>
            </a:xfrm>
            <a:custGeom>
              <a:rect b="b" l="l" r="r" t="t"/>
              <a:pathLst>
                <a:path extrusionOk="0" h="11" w="28">
                  <a:moveTo>
                    <a:pt x="20" y="0"/>
                  </a:moveTo>
                  <a:cubicBezTo>
                    <a:pt x="4" y="8"/>
                    <a:pt x="0" y="11"/>
                    <a:pt x="2" y="11"/>
                  </a:cubicBezTo>
                  <a:cubicBezTo>
                    <a:pt x="4" y="11"/>
                    <a:pt x="28" y="0"/>
                    <a:pt x="2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4"/>
            <p:cNvSpPr/>
            <p:nvPr/>
          </p:nvSpPr>
          <p:spPr>
            <a:xfrm>
              <a:off x="2781150" y="2077175"/>
              <a:ext cx="1350" cy="150"/>
            </a:xfrm>
            <a:custGeom>
              <a:rect b="b" l="l" r="r" t="t"/>
              <a:pathLst>
                <a:path extrusionOk="0" h="6" w="54">
                  <a:moveTo>
                    <a:pt x="54" y="0"/>
                  </a:moveTo>
                  <a:cubicBezTo>
                    <a:pt x="46" y="0"/>
                    <a:pt x="1" y="6"/>
                    <a:pt x="3" y="6"/>
                  </a:cubicBezTo>
                  <a:cubicBezTo>
                    <a:pt x="5" y="6"/>
                    <a:pt x="18" y="4"/>
                    <a:pt x="54"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4"/>
            <p:cNvSpPr/>
            <p:nvPr/>
          </p:nvSpPr>
          <p:spPr>
            <a:xfrm>
              <a:off x="2781000" y="2077175"/>
              <a:ext cx="300" cy="25"/>
            </a:xfrm>
            <a:custGeom>
              <a:rect b="b" l="l" r="r" t="t"/>
              <a:pathLst>
                <a:path extrusionOk="0" h="1" w="12">
                  <a:moveTo>
                    <a:pt x="12" y="0"/>
                  </a:moveTo>
                  <a:lnTo>
                    <a:pt x="0" y="0"/>
                  </a:ln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4"/>
            <p:cNvSpPr/>
            <p:nvPr/>
          </p:nvSpPr>
          <p:spPr>
            <a:xfrm>
              <a:off x="2779500" y="2077475"/>
              <a:ext cx="925" cy="325"/>
            </a:xfrm>
            <a:custGeom>
              <a:rect b="b" l="l" r="r" t="t"/>
              <a:pathLst>
                <a:path extrusionOk="0" h="13" w="37">
                  <a:moveTo>
                    <a:pt x="1" y="0"/>
                  </a:moveTo>
                  <a:cubicBezTo>
                    <a:pt x="36" y="12"/>
                    <a:pt x="36"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4"/>
            <p:cNvSpPr/>
            <p:nvPr/>
          </p:nvSpPr>
          <p:spPr>
            <a:xfrm>
              <a:off x="2782175" y="2076875"/>
              <a:ext cx="1225" cy="325"/>
            </a:xfrm>
            <a:custGeom>
              <a:rect b="b" l="l" r="r" t="t"/>
              <a:pathLst>
                <a:path extrusionOk="0" h="13" w="49">
                  <a:moveTo>
                    <a:pt x="1" y="0"/>
                  </a:moveTo>
                  <a:cubicBezTo>
                    <a:pt x="48" y="12"/>
                    <a:pt x="48" y="12"/>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4"/>
            <p:cNvSpPr/>
            <p:nvPr/>
          </p:nvSpPr>
          <p:spPr>
            <a:xfrm>
              <a:off x="2782500" y="2076500"/>
              <a:ext cx="1650" cy="175"/>
            </a:xfrm>
            <a:custGeom>
              <a:rect b="b" l="l" r="r" t="t"/>
              <a:pathLst>
                <a:path extrusionOk="0" h="7" w="66">
                  <a:moveTo>
                    <a:pt x="5" y="0"/>
                  </a:moveTo>
                  <a:cubicBezTo>
                    <a:pt x="1" y="0"/>
                    <a:pt x="1" y="1"/>
                    <a:pt x="12" y="4"/>
                  </a:cubicBezTo>
                  <a:cubicBezTo>
                    <a:pt x="37" y="6"/>
                    <a:pt x="49" y="7"/>
                    <a:pt x="53" y="7"/>
                  </a:cubicBezTo>
                  <a:cubicBezTo>
                    <a:pt x="65" y="7"/>
                    <a:pt x="17" y="0"/>
                    <a:pt x="5"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4"/>
            <p:cNvSpPr/>
            <p:nvPr/>
          </p:nvSpPr>
          <p:spPr>
            <a:xfrm>
              <a:off x="2780950" y="2077175"/>
              <a:ext cx="950" cy="150"/>
            </a:xfrm>
            <a:custGeom>
              <a:rect b="b" l="l" r="r" t="t"/>
              <a:pathLst>
                <a:path extrusionOk="0" h="6" w="38">
                  <a:moveTo>
                    <a:pt x="38" y="0"/>
                  </a:moveTo>
                  <a:cubicBezTo>
                    <a:pt x="22" y="0"/>
                    <a:pt x="1" y="6"/>
                    <a:pt x="6" y="6"/>
                  </a:cubicBezTo>
                  <a:cubicBezTo>
                    <a:pt x="9" y="6"/>
                    <a:pt x="18" y="4"/>
                    <a:pt x="38"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4"/>
            <p:cNvSpPr/>
            <p:nvPr/>
          </p:nvSpPr>
          <p:spPr>
            <a:xfrm>
              <a:off x="2781000" y="2076875"/>
              <a:ext cx="300" cy="325"/>
            </a:xfrm>
            <a:custGeom>
              <a:rect b="b" l="l" r="r" t="t"/>
              <a:pathLst>
                <a:path extrusionOk="0" h="13" w="12">
                  <a:moveTo>
                    <a:pt x="0" y="12"/>
                  </a:moveTo>
                  <a:cubicBezTo>
                    <a:pt x="0" y="12"/>
                    <a:pt x="12" y="0"/>
                    <a:pt x="0" y="12"/>
                  </a:cubicBezTo>
                  <a:cubicBezTo>
                    <a:pt x="0" y="12"/>
                    <a:pt x="0" y="12"/>
                    <a:pt x="0" y="12"/>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4"/>
            <p:cNvSpPr/>
            <p:nvPr/>
          </p:nvSpPr>
          <p:spPr>
            <a:xfrm>
              <a:off x="2778600" y="2077325"/>
              <a:ext cx="1525" cy="175"/>
            </a:xfrm>
            <a:custGeom>
              <a:rect b="b" l="l" r="r" t="t"/>
              <a:pathLst>
                <a:path extrusionOk="0" h="7" w="61">
                  <a:moveTo>
                    <a:pt x="24" y="1"/>
                  </a:moveTo>
                  <a:cubicBezTo>
                    <a:pt x="17" y="1"/>
                    <a:pt x="9" y="2"/>
                    <a:pt x="1" y="6"/>
                  </a:cubicBezTo>
                  <a:lnTo>
                    <a:pt x="60" y="6"/>
                  </a:lnTo>
                  <a:cubicBezTo>
                    <a:pt x="52" y="6"/>
                    <a:pt x="39"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4"/>
            <p:cNvSpPr/>
            <p:nvPr/>
          </p:nvSpPr>
          <p:spPr>
            <a:xfrm>
              <a:off x="2778900" y="2077175"/>
              <a:ext cx="1825" cy="25"/>
            </a:xfrm>
            <a:custGeom>
              <a:rect b="b" l="l" r="r" t="t"/>
              <a:pathLst>
                <a:path extrusionOk="0" h="1" w="73">
                  <a:moveTo>
                    <a:pt x="72" y="0"/>
                  </a:moveTo>
                  <a:cubicBezTo>
                    <a:pt x="60" y="0"/>
                    <a:pt x="1" y="0"/>
                    <a:pt x="72" y="0"/>
                  </a:cubicBezTo>
                  <a:cubicBezTo>
                    <a:pt x="72" y="0"/>
                    <a:pt x="60" y="0"/>
                    <a:pt x="7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4"/>
            <p:cNvSpPr/>
            <p:nvPr/>
          </p:nvSpPr>
          <p:spPr>
            <a:xfrm>
              <a:off x="2779800" y="2077175"/>
              <a:ext cx="925" cy="25"/>
            </a:xfrm>
            <a:custGeom>
              <a:rect b="b" l="l" r="r" t="t"/>
              <a:pathLst>
                <a:path extrusionOk="0" h="1" w="37">
                  <a:moveTo>
                    <a:pt x="0" y="0"/>
                  </a:moveTo>
                  <a:cubicBezTo>
                    <a:pt x="0" y="0"/>
                    <a:pt x="36"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4"/>
            <p:cNvSpPr/>
            <p:nvPr/>
          </p:nvSpPr>
          <p:spPr>
            <a:xfrm>
              <a:off x="2781100" y="2076575"/>
              <a:ext cx="200" cy="150"/>
            </a:xfrm>
            <a:custGeom>
              <a:rect b="b" l="l" r="r" t="t"/>
              <a:pathLst>
                <a:path extrusionOk="0" h="6" w="8">
                  <a:moveTo>
                    <a:pt x="8" y="1"/>
                  </a:moveTo>
                  <a:cubicBezTo>
                    <a:pt x="0" y="1"/>
                    <a:pt x="3" y="6"/>
                    <a:pt x="5" y="6"/>
                  </a:cubicBezTo>
                  <a:cubicBezTo>
                    <a:pt x="7" y="6"/>
                    <a:pt x="8" y="4"/>
                    <a:pt x="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4"/>
            <p:cNvSpPr/>
            <p:nvPr/>
          </p:nvSpPr>
          <p:spPr>
            <a:xfrm>
              <a:off x="2781000" y="2076875"/>
              <a:ext cx="300" cy="25"/>
            </a:xfrm>
            <a:custGeom>
              <a:rect b="b" l="l" r="r" t="t"/>
              <a:pathLst>
                <a:path extrusionOk="0" h="1" w="12">
                  <a:moveTo>
                    <a:pt x="12" y="0"/>
                  </a:moveTo>
                  <a:lnTo>
                    <a:pt x="0" y="0"/>
                  </a:lnTo>
                  <a:cubicBezTo>
                    <a:pt x="0"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4"/>
            <p:cNvSpPr/>
            <p:nvPr/>
          </p:nvSpPr>
          <p:spPr>
            <a:xfrm>
              <a:off x="2780700" y="2076275"/>
              <a:ext cx="325" cy="25"/>
            </a:xfrm>
            <a:custGeom>
              <a:rect b="b" l="l" r="r" t="t"/>
              <a:pathLst>
                <a:path extrusionOk="0" h="1" w="13">
                  <a:moveTo>
                    <a:pt x="12" y="1"/>
                  </a:moveTo>
                  <a:cubicBezTo>
                    <a:pt x="0" y="1"/>
                    <a:pt x="12"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4"/>
            <p:cNvSpPr/>
            <p:nvPr/>
          </p:nvSpPr>
          <p:spPr>
            <a:xfrm>
              <a:off x="2780400" y="2076875"/>
              <a:ext cx="325" cy="25"/>
            </a:xfrm>
            <a:custGeom>
              <a:rect b="b" l="l" r="r" t="t"/>
              <a:pathLst>
                <a:path extrusionOk="0" h="1" w="13">
                  <a:moveTo>
                    <a:pt x="12" y="0"/>
                  </a:moveTo>
                  <a:cubicBezTo>
                    <a:pt x="12" y="0"/>
                    <a:pt x="0" y="0"/>
                    <a:pt x="12" y="0"/>
                  </a:cubicBezTo>
                  <a:cubicBezTo>
                    <a:pt x="12" y="0"/>
                    <a:pt x="12"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4"/>
            <p:cNvSpPr/>
            <p:nvPr/>
          </p:nvSpPr>
          <p:spPr>
            <a:xfrm>
              <a:off x="2781300" y="2076575"/>
              <a:ext cx="600" cy="25"/>
            </a:xfrm>
            <a:custGeom>
              <a:rect b="b" l="l" r="r" t="t"/>
              <a:pathLst>
                <a:path extrusionOk="0" h="1" w="24">
                  <a:moveTo>
                    <a:pt x="24" y="1"/>
                  </a:moveTo>
                  <a:cubicBezTo>
                    <a:pt x="12" y="1"/>
                    <a:pt x="0" y="1"/>
                    <a:pt x="0" y="1"/>
                  </a:cubicBezTo>
                  <a:cubicBezTo>
                    <a:pt x="12" y="1"/>
                    <a:pt x="24"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4"/>
            <p:cNvSpPr/>
            <p:nvPr/>
          </p:nvSpPr>
          <p:spPr>
            <a:xfrm>
              <a:off x="2781300" y="2076875"/>
              <a:ext cx="300" cy="25"/>
            </a:xfrm>
            <a:custGeom>
              <a:rect b="b" l="l" r="r" t="t"/>
              <a:pathLst>
                <a:path extrusionOk="0" h="1" w="12">
                  <a:moveTo>
                    <a:pt x="0" y="0"/>
                  </a:moveTo>
                  <a:lnTo>
                    <a:pt x="0" y="0"/>
                  </a:lnTo>
                  <a:cubicBezTo>
                    <a:pt x="12"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4"/>
            <p:cNvSpPr/>
            <p:nvPr/>
          </p:nvSpPr>
          <p:spPr>
            <a:xfrm>
              <a:off x="2780400" y="2076875"/>
              <a:ext cx="900" cy="25"/>
            </a:xfrm>
            <a:custGeom>
              <a:rect b="b" l="l" r="r" t="t"/>
              <a:pathLst>
                <a:path extrusionOk="0" h="1" w="36">
                  <a:moveTo>
                    <a:pt x="36" y="0"/>
                  </a:moveTo>
                  <a:cubicBezTo>
                    <a:pt x="0" y="0"/>
                    <a:pt x="24" y="0"/>
                    <a:pt x="36" y="0"/>
                  </a:cubicBezTo>
                  <a:cubicBezTo>
                    <a:pt x="36" y="0"/>
                    <a:pt x="36" y="0"/>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4"/>
            <p:cNvSpPr/>
            <p:nvPr/>
          </p:nvSpPr>
          <p:spPr>
            <a:xfrm>
              <a:off x="2775925" y="2075975"/>
              <a:ext cx="4800" cy="325"/>
            </a:xfrm>
            <a:custGeom>
              <a:rect b="b" l="l" r="r" t="t"/>
              <a:pathLst>
                <a:path extrusionOk="0" h="13" w="192">
                  <a:moveTo>
                    <a:pt x="1" y="1"/>
                  </a:moveTo>
                  <a:cubicBezTo>
                    <a:pt x="13" y="1"/>
                    <a:pt x="1" y="13"/>
                    <a:pt x="25" y="13"/>
                  </a:cubicBezTo>
                  <a:lnTo>
                    <a:pt x="84" y="13"/>
                  </a:lnTo>
                  <a:cubicBezTo>
                    <a:pt x="96" y="1"/>
                    <a:pt x="96" y="1"/>
                    <a:pt x="108" y="1"/>
                  </a:cubicBezTo>
                  <a:close/>
                  <a:moveTo>
                    <a:pt x="138" y="4"/>
                  </a:moveTo>
                  <a:cubicBezTo>
                    <a:pt x="120" y="4"/>
                    <a:pt x="102" y="7"/>
                    <a:pt x="84" y="13"/>
                  </a:cubicBezTo>
                  <a:lnTo>
                    <a:pt x="191" y="13"/>
                  </a:lnTo>
                  <a:cubicBezTo>
                    <a:pt x="173" y="7"/>
                    <a:pt x="155" y="4"/>
                    <a:pt x="138" y="4"/>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4"/>
            <p:cNvSpPr/>
            <p:nvPr/>
          </p:nvSpPr>
          <p:spPr>
            <a:xfrm>
              <a:off x="2780700" y="2076150"/>
              <a:ext cx="1200" cy="150"/>
            </a:xfrm>
            <a:custGeom>
              <a:rect b="b" l="l" r="r" t="t"/>
              <a:pathLst>
                <a:path extrusionOk="0" h="6" w="48">
                  <a:moveTo>
                    <a:pt x="43" y="0"/>
                  </a:moveTo>
                  <a:cubicBezTo>
                    <a:pt x="40" y="0"/>
                    <a:pt x="28" y="2"/>
                    <a:pt x="0" y="6"/>
                  </a:cubicBezTo>
                  <a:cubicBezTo>
                    <a:pt x="16" y="6"/>
                    <a:pt x="48" y="0"/>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4"/>
            <p:cNvSpPr/>
            <p:nvPr/>
          </p:nvSpPr>
          <p:spPr>
            <a:xfrm>
              <a:off x="2778900" y="2076350"/>
              <a:ext cx="2400" cy="250"/>
            </a:xfrm>
            <a:custGeom>
              <a:rect b="b" l="l" r="r" t="t"/>
              <a:pathLst>
                <a:path extrusionOk="0" h="10" w="96">
                  <a:moveTo>
                    <a:pt x="62" y="1"/>
                  </a:moveTo>
                  <a:cubicBezTo>
                    <a:pt x="54" y="1"/>
                    <a:pt x="42" y="4"/>
                    <a:pt x="1" y="10"/>
                  </a:cubicBezTo>
                  <a:lnTo>
                    <a:pt x="96" y="10"/>
                  </a:lnTo>
                  <a:cubicBezTo>
                    <a:pt x="72" y="4"/>
                    <a:pt x="69" y="1"/>
                    <a:pt x="6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4"/>
            <p:cNvSpPr/>
            <p:nvPr/>
          </p:nvSpPr>
          <p:spPr>
            <a:xfrm>
              <a:off x="2778900" y="2077175"/>
              <a:ext cx="325" cy="25"/>
            </a:xfrm>
            <a:custGeom>
              <a:rect b="b" l="l" r="r" t="t"/>
              <a:pathLst>
                <a:path extrusionOk="0" h="1" w="13">
                  <a:moveTo>
                    <a:pt x="1" y="0"/>
                  </a:moveTo>
                  <a:cubicBezTo>
                    <a:pt x="1" y="0"/>
                    <a:pt x="13" y="0"/>
                    <a:pt x="13" y="0"/>
                  </a:cubicBezTo>
                  <a:cubicBezTo>
                    <a:pt x="13"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4"/>
            <p:cNvSpPr/>
            <p:nvPr/>
          </p:nvSpPr>
          <p:spPr>
            <a:xfrm>
              <a:off x="2776700" y="2077175"/>
              <a:ext cx="1350" cy="375"/>
            </a:xfrm>
            <a:custGeom>
              <a:rect b="b" l="l" r="r" t="t"/>
              <a:pathLst>
                <a:path extrusionOk="0" h="15" w="54">
                  <a:moveTo>
                    <a:pt x="17" y="0"/>
                  </a:moveTo>
                  <a:cubicBezTo>
                    <a:pt x="25" y="2"/>
                    <a:pt x="29" y="3"/>
                    <a:pt x="31" y="5"/>
                  </a:cubicBezTo>
                  <a:lnTo>
                    <a:pt x="31" y="5"/>
                  </a:lnTo>
                  <a:cubicBezTo>
                    <a:pt x="37" y="4"/>
                    <a:pt x="45" y="2"/>
                    <a:pt x="53" y="0"/>
                  </a:cubicBezTo>
                  <a:close/>
                  <a:moveTo>
                    <a:pt x="31" y="5"/>
                  </a:moveTo>
                  <a:cubicBezTo>
                    <a:pt x="2" y="12"/>
                    <a:pt x="1" y="14"/>
                    <a:pt x="7" y="14"/>
                  </a:cubicBezTo>
                  <a:cubicBezTo>
                    <a:pt x="16" y="14"/>
                    <a:pt x="38" y="10"/>
                    <a:pt x="31" y="5"/>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4"/>
            <p:cNvSpPr/>
            <p:nvPr/>
          </p:nvSpPr>
          <p:spPr>
            <a:xfrm>
              <a:off x="2777425" y="2076875"/>
              <a:ext cx="1500" cy="25"/>
            </a:xfrm>
            <a:custGeom>
              <a:rect b="b" l="l" r="r" t="t"/>
              <a:pathLst>
                <a:path extrusionOk="0" h="1" w="60">
                  <a:moveTo>
                    <a:pt x="60" y="0"/>
                  </a:moveTo>
                  <a:cubicBezTo>
                    <a:pt x="12" y="0"/>
                    <a:pt x="0" y="0"/>
                    <a:pt x="60" y="0"/>
                  </a:cubicBezTo>
                  <a:cubicBezTo>
                    <a:pt x="60" y="0"/>
                    <a:pt x="48" y="0"/>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4"/>
            <p:cNvSpPr/>
            <p:nvPr/>
          </p:nvSpPr>
          <p:spPr>
            <a:xfrm>
              <a:off x="2780700" y="2076150"/>
              <a:ext cx="1450" cy="150"/>
            </a:xfrm>
            <a:custGeom>
              <a:rect b="b" l="l" r="r" t="t"/>
              <a:pathLst>
                <a:path extrusionOk="0" h="6" w="58">
                  <a:moveTo>
                    <a:pt x="53" y="0"/>
                  </a:moveTo>
                  <a:cubicBezTo>
                    <a:pt x="45" y="0"/>
                    <a:pt x="0" y="6"/>
                    <a:pt x="24" y="6"/>
                  </a:cubicBezTo>
                  <a:cubicBezTo>
                    <a:pt x="52" y="2"/>
                    <a:pt x="57" y="0"/>
                    <a:pt x="5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4"/>
            <p:cNvSpPr/>
            <p:nvPr/>
          </p:nvSpPr>
          <p:spPr>
            <a:xfrm>
              <a:off x="2781300" y="2075975"/>
              <a:ext cx="900" cy="25"/>
            </a:xfrm>
            <a:custGeom>
              <a:rect b="b" l="l" r="r" t="t"/>
              <a:pathLst>
                <a:path extrusionOk="0" h="1" w="36">
                  <a:moveTo>
                    <a:pt x="0" y="1"/>
                  </a:moveTo>
                  <a:cubicBezTo>
                    <a:pt x="36" y="1"/>
                    <a:pt x="36"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4"/>
            <p:cNvSpPr/>
            <p:nvPr/>
          </p:nvSpPr>
          <p:spPr>
            <a:xfrm>
              <a:off x="2781300" y="2071600"/>
              <a:ext cx="1125" cy="250"/>
            </a:xfrm>
            <a:custGeom>
              <a:rect b="b" l="l" r="r" t="t"/>
              <a:pathLst>
                <a:path extrusionOk="0" h="10" w="45">
                  <a:moveTo>
                    <a:pt x="9" y="0"/>
                  </a:moveTo>
                  <a:cubicBezTo>
                    <a:pt x="6" y="0"/>
                    <a:pt x="0" y="3"/>
                    <a:pt x="0" y="9"/>
                  </a:cubicBezTo>
                  <a:cubicBezTo>
                    <a:pt x="42" y="3"/>
                    <a:pt x="45" y="0"/>
                    <a:pt x="36" y="0"/>
                  </a:cubicBezTo>
                  <a:cubicBezTo>
                    <a:pt x="29" y="0"/>
                    <a:pt x="16" y="2"/>
                    <a:pt x="7" y="5"/>
                  </a:cubicBezTo>
                  <a:lnTo>
                    <a:pt x="7" y="5"/>
                  </a:lnTo>
                  <a:cubicBezTo>
                    <a:pt x="12" y="2"/>
                    <a:pt x="11" y="0"/>
                    <a:pt x="9"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4"/>
            <p:cNvSpPr/>
            <p:nvPr/>
          </p:nvSpPr>
          <p:spPr>
            <a:xfrm>
              <a:off x="2775925" y="2068700"/>
              <a:ext cx="1525" cy="150"/>
            </a:xfrm>
            <a:custGeom>
              <a:rect b="b" l="l" r="r" t="t"/>
              <a:pathLst>
                <a:path extrusionOk="0" h="6" w="61">
                  <a:moveTo>
                    <a:pt x="13" y="1"/>
                  </a:moveTo>
                  <a:cubicBezTo>
                    <a:pt x="5" y="1"/>
                    <a:pt x="1" y="2"/>
                    <a:pt x="13" y="6"/>
                  </a:cubicBezTo>
                  <a:cubicBezTo>
                    <a:pt x="60" y="6"/>
                    <a:pt x="28" y="1"/>
                    <a:pt x="13"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4"/>
            <p:cNvSpPr/>
            <p:nvPr/>
          </p:nvSpPr>
          <p:spPr>
            <a:xfrm>
              <a:off x="2770275" y="2064375"/>
              <a:ext cx="925" cy="325"/>
            </a:xfrm>
            <a:custGeom>
              <a:rect b="b" l="l" r="r" t="t"/>
              <a:pathLst>
                <a:path extrusionOk="0" h="13" w="37">
                  <a:moveTo>
                    <a:pt x="0" y="0"/>
                  </a:moveTo>
                  <a:cubicBezTo>
                    <a:pt x="0" y="12"/>
                    <a:pt x="12" y="12"/>
                    <a:pt x="36" y="12"/>
                  </a:cubicBezTo>
                  <a:lnTo>
                    <a:pt x="0" y="0"/>
                  </a:ln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4"/>
            <p:cNvSpPr/>
            <p:nvPr/>
          </p:nvSpPr>
          <p:spPr>
            <a:xfrm>
              <a:off x="2780400" y="2073900"/>
              <a:ext cx="900" cy="325"/>
            </a:xfrm>
            <a:custGeom>
              <a:rect b="b" l="l" r="r" t="t"/>
              <a:pathLst>
                <a:path extrusionOk="0" h="13" w="36">
                  <a:moveTo>
                    <a:pt x="36" y="0"/>
                  </a:moveTo>
                  <a:cubicBezTo>
                    <a:pt x="24" y="12"/>
                    <a:pt x="0" y="12"/>
                    <a:pt x="24" y="12"/>
                  </a:cubicBezTo>
                  <a:cubicBezTo>
                    <a:pt x="36" y="12"/>
                    <a:pt x="36" y="12"/>
                    <a:pt x="36"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4"/>
            <p:cNvSpPr/>
            <p:nvPr/>
          </p:nvSpPr>
          <p:spPr>
            <a:xfrm>
              <a:off x="2781300" y="2073900"/>
              <a:ext cx="600" cy="150"/>
            </a:xfrm>
            <a:custGeom>
              <a:rect b="b" l="l" r="r" t="t"/>
              <a:pathLst>
                <a:path extrusionOk="0" h="6" w="24">
                  <a:moveTo>
                    <a:pt x="0" y="0"/>
                  </a:moveTo>
                  <a:cubicBezTo>
                    <a:pt x="0" y="4"/>
                    <a:pt x="4" y="6"/>
                    <a:pt x="8" y="6"/>
                  </a:cubicBezTo>
                  <a:cubicBezTo>
                    <a:pt x="16" y="6"/>
                    <a:pt x="24"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4"/>
            <p:cNvSpPr/>
            <p:nvPr/>
          </p:nvSpPr>
          <p:spPr>
            <a:xfrm>
              <a:off x="2776225" y="2073600"/>
              <a:ext cx="25" cy="25"/>
            </a:xfrm>
            <a:custGeom>
              <a:rect b="b" l="l" r="r" t="t"/>
              <a:pathLst>
                <a:path extrusionOk="0" h="1" w="1">
                  <a:moveTo>
                    <a:pt x="1" y="0"/>
                  </a:moveTo>
                  <a:lnTo>
                    <a:pt x="1" y="0"/>
                  </a:lnTo>
                  <a:cubicBezTo>
                    <a:pt x="1" y="0"/>
                    <a:pt x="1"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4"/>
            <p:cNvSpPr/>
            <p:nvPr/>
          </p:nvSpPr>
          <p:spPr>
            <a:xfrm>
              <a:off x="2781575" y="2075375"/>
              <a:ext cx="325" cy="25"/>
            </a:xfrm>
            <a:custGeom>
              <a:rect b="b" l="l" r="r" t="t"/>
              <a:pathLst>
                <a:path extrusionOk="0" h="1" w="13">
                  <a:moveTo>
                    <a:pt x="1" y="1"/>
                  </a:moveTo>
                  <a:cubicBezTo>
                    <a:pt x="1" y="1"/>
                    <a:pt x="1" y="1"/>
                    <a:pt x="1" y="1"/>
                  </a:cubicBezTo>
                  <a:cubicBezTo>
                    <a:pt x="1" y="1"/>
                    <a:pt x="13"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4"/>
            <p:cNvSpPr/>
            <p:nvPr/>
          </p:nvSpPr>
          <p:spPr>
            <a:xfrm>
              <a:off x="2781375" y="2075250"/>
              <a:ext cx="225" cy="150"/>
            </a:xfrm>
            <a:custGeom>
              <a:rect b="b" l="l" r="r" t="t"/>
              <a:pathLst>
                <a:path extrusionOk="0" h="6" w="9">
                  <a:moveTo>
                    <a:pt x="6" y="1"/>
                  </a:moveTo>
                  <a:cubicBezTo>
                    <a:pt x="4" y="1"/>
                    <a:pt x="1" y="6"/>
                    <a:pt x="9" y="6"/>
                  </a:cubicBezTo>
                  <a:cubicBezTo>
                    <a:pt x="9" y="2"/>
                    <a:pt x="8" y="1"/>
                    <a:pt x="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4"/>
            <p:cNvSpPr/>
            <p:nvPr/>
          </p:nvSpPr>
          <p:spPr>
            <a:xfrm>
              <a:off x="2773850" y="2062000"/>
              <a:ext cx="325" cy="25"/>
            </a:xfrm>
            <a:custGeom>
              <a:rect b="b" l="l" r="r" t="t"/>
              <a:pathLst>
                <a:path extrusionOk="0" h="1" w="13">
                  <a:moveTo>
                    <a:pt x="0" y="0"/>
                  </a:moveTo>
                  <a:cubicBezTo>
                    <a:pt x="12" y="0"/>
                    <a:pt x="12" y="0"/>
                    <a:pt x="12" y="0"/>
                  </a:cubicBezTo>
                  <a:cubicBezTo>
                    <a:pt x="0" y="0"/>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4"/>
            <p:cNvSpPr/>
            <p:nvPr/>
          </p:nvSpPr>
          <p:spPr>
            <a:xfrm>
              <a:off x="2772650" y="2070625"/>
              <a:ext cx="325" cy="25"/>
            </a:xfrm>
            <a:custGeom>
              <a:rect b="b" l="l" r="r" t="t"/>
              <a:pathLst>
                <a:path extrusionOk="0" h="1" w="13">
                  <a:moveTo>
                    <a:pt x="1" y="0"/>
                  </a:moveTo>
                  <a:cubicBezTo>
                    <a:pt x="1" y="0"/>
                    <a:pt x="13"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4"/>
            <p:cNvSpPr/>
            <p:nvPr/>
          </p:nvSpPr>
          <p:spPr>
            <a:xfrm>
              <a:off x="2772050" y="2070625"/>
              <a:ext cx="3000" cy="25"/>
            </a:xfrm>
            <a:custGeom>
              <a:rect b="b" l="l" r="r" t="t"/>
              <a:pathLst>
                <a:path extrusionOk="0" h="1" w="120">
                  <a:moveTo>
                    <a:pt x="1" y="0"/>
                  </a:moveTo>
                  <a:cubicBezTo>
                    <a:pt x="37" y="0"/>
                    <a:pt x="72" y="0"/>
                    <a:pt x="120" y="0"/>
                  </a:cubicBezTo>
                  <a:cubicBezTo>
                    <a:pt x="84" y="0"/>
                    <a:pt x="37"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4"/>
            <p:cNvSpPr/>
            <p:nvPr/>
          </p:nvSpPr>
          <p:spPr>
            <a:xfrm>
              <a:off x="2769075" y="2056925"/>
              <a:ext cx="14025" cy="18775"/>
            </a:xfrm>
            <a:custGeom>
              <a:rect b="b" l="l" r="r" t="t"/>
              <a:pathLst>
                <a:path extrusionOk="0" h="751" w="561">
                  <a:moveTo>
                    <a:pt x="132" y="144"/>
                  </a:moveTo>
                  <a:cubicBezTo>
                    <a:pt x="144" y="145"/>
                    <a:pt x="154" y="147"/>
                    <a:pt x="163" y="148"/>
                  </a:cubicBezTo>
                  <a:lnTo>
                    <a:pt x="163" y="148"/>
                  </a:lnTo>
                  <a:cubicBezTo>
                    <a:pt x="164" y="147"/>
                    <a:pt x="166" y="147"/>
                    <a:pt x="169" y="147"/>
                  </a:cubicBezTo>
                  <a:cubicBezTo>
                    <a:pt x="174" y="147"/>
                    <a:pt x="181" y="148"/>
                    <a:pt x="191" y="149"/>
                  </a:cubicBezTo>
                  <a:lnTo>
                    <a:pt x="191" y="149"/>
                  </a:lnTo>
                  <a:cubicBezTo>
                    <a:pt x="190" y="147"/>
                    <a:pt x="193" y="146"/>
                    <a:pt x="199" y="145"/>
                  </a:cubicBezTo>
                  <a:lnTo>
                    <a:pt x="199" y="145"/>
                  </a:lnTo>
                  <a:cubicBezTo>
                    <a:pt x="198" y="144"/>
                    <a:pt x="198" y="144"/>
                    <a:pt x="197" y="144"/>
                  </a:cubicBezTo>
                  <a:close/>
                  <a:moveTo>
                    <a:pt x="441" y="179"/>
                  </a:moveTo>
                  <a:lnTo>
                    <a:pt x="430" y="191"/>
                  </a:lnTo>
                  <a:lnTo>
                    <a:pt x="430" y="191"/>
                  </a:lnTo>
                  <a:cubicBezTo>
                    <a:pt x="442" y="189"/>
                    <a:pt x="458" y="187"/>
                    <a:pt x="465" y="179"/>
                  </a:cubicBezTo>
                  <a:close/>
                  <a:moveTo>
                    <a:pt x="144" y="215"/>
                  </a:moveTo>
                  <a:cubicBezTo>
                    <a:pt x="143" y="215"/>
                    <a:pt x="142" y="215"/>
                    <a:pt x="142" y="215"/>
                  </a:cubicBezTo>
                  <a:lnTo>
                    <a:pt x="142" y="215"/>
                  </a:lnTo>
                  <a:cubicBezTo>
                    <a:pt x="146" y="215"/>
                    <a:pt x="151" y="215"/>
                    <a:pt x="156" y="215"/>
                  </a:cubicBezTo>
                  <a:close/>
                  <a:moveTo>
                    <a:pt x="142" y="215"/>
                  </a:moveTo>
                  <a:lnTo>
                    <a:pt x="142" y="215"/>
                  </a:lnTo>
                  <a:cubicBezTo>
                    <a:pt x="123" y="215"/>
                    <a:pt x="103" y="217"/>
                    <a:pt x="84" y="227"/>
                  </a:cubicBezTo>
                  <a:cubicBezTo>
                    <a:pt x="95" y="227"/>
                    <a:pt x="128" y="216"/>
                    <a:pt x="142" y="215"/>
                  </a:cubicBezTo>
                  <a:close/>
                  <a:moveTo>
                    <a:pt x="131" y="277"/>
                  </a:moveTo>
                  <a:cubicBezTo>
                    <a:pt x="126" y="278"/>
                    <a:pt x="122" y="278"/>
                    <a:pt x="117" y="279"/>
                  </a:cubicBezTo>
                  <a:lnTo>
                    <a:pt x="117" y="279"/>
                  </a:lnTo>
                  <a:cubicBezTo>
                    <a:pt x="121" y="278"/>
                    <a:pt x="126" y="278"/>
                    <a:pt x="131" y="277"/>
                  </a:cubicBezTo>
                  <a:close/>
                  <a:moveTo>
                    <a:pt x="84" y="275"/>
                  </a:moveTo>
                  <a:cubicBezTo>
                    <a:pt x="88" y="279"/>
                    <a:pt x="95" y="280"/>
                    <a:pt x="103" y="280"/>
                  </a:cubicBezTo>
                  <a:cubicBezTo>
                    <a:pt x="107" y="280"/>
                    <a:pt x="112" y="279"/>
                    <a:pt x="117" y="279"/>
                  </a:cubicBezTo>
                  <a:lnTo>
                    <a:pt x="117" y="279"/>
                  </a:lnTo>
                  <a:cubicBezTo>
                    <a:pt x="113" y="279"/>
                    <a:pt x="109" y="279"/>
                    <a:pt x="105" y="279"/>
                  </a:cubicBezTo>
                  <a:cubicBezTo>
                    <a:pt x="95" y="279"/>
                    <a:pt x="88" y="278"/>
                    <a:pt x="84" y="275"/>
                  </a:cubicBezTo>
                  <a:close/>
                  <a:moveTo>
                    <a:pt x="48" y="286"/>
                  </a:moveTo>
                  <a:cubicBezTo>
                    <a:pt x="51" y="287"/>
                    <a:pt x="53" y="287"/>
                    <a:pt x="55" y="287"/>
                  </a:cubicBezTo>
                  <a:lnTo>
                    <a:pt x="55" y="287"/>
                  </a:lnTo>
                  <a:cubicBezTo>
                    <a:pt x="52" y="287"/>
                    <a:pt x="50" y="286"/>
                    <a:pt x="48" y="286"/>
                  </a:cubicBezTo>
                  <a:close/>
                  <a:moveTo>
                    <a:pt x="1" y="334"/>
                  </a:moveTo>
                  <a:cubicBezTo>
                    <a:pt x="2" y="334"/>
                    <a:pt x="4" y="334"/>
                    <a:pt x="7" y="334"/>
                  </a:cubicBezTo>
                  <a:lnTo>
                    <a:pt x="7" y="334"/>
                  </a:lnTo>
                  <a:cubicBezTo>
                    <a:pt x="5" y="334"/>
                    <a:pt x="3" y="334"/>
                    <a:pt x="1" y="334"/>
                  </a:cubicBezTo>
                  <a:close/>
                  <a:moveTo>
                    <a:pt x="34" y="401"/>
                  </a:moveTo>
                  <a:cubicBezTo>
                    <a:pt x="27" y="402"/>
                    <a:pt x="20" y="404"/>
                    <a:pt x="13" y="406"/>
                  </a:cubicBezTo>
                  <a:cubicBezTo>
                    <a:pt x="21" y="404"/>
                    <a:pt x="28" y="402"/>
                    <a:pt x="34" y="401"/>
                  </a:cubicBezTo>
                  <a:close/>
                  <a:moveTo>
                    <a:pt x="119" y="418"/>
                  </a:moveTo>
                  <a:cubicBezTo>
                    <a:pt x="123" y="420"/>
                    <a:pt x="122" y="420"/>
                    <a:pt x="117" y="420"/>
                  </a:cubicBezTo>
                  <a:lnTo>
                    <a:pt x="117" y="420"/>
                  </a:lnTo>
                  <a:cubicBezTo>
                    <a:pt x="118" y="420"/>
                    <a:pt x="118" y="419"/>
                    <a:pt x="119" y="418"/>
                  </a:cubicBezTo>
                  <a:close/>
                  <a:moveTo>
                    <a:pt x="198" y="466"/>
                  </a:moveTo>
                  <a:cubicBezTo>
                    <a:pt x="251" y="469"/>
                    <a:pt x="308" y="477"/>
                    <a:pt x="358" y="477"/>
                  </a:cubicBezTo>
                  <a:cubicBezTo>
                    <a:pt x="330" y="480"/>
                    <a:pt x="312" y="482"/>
                    <a:pt x="299" y="482"/>
                  </a:cubicBezTo>
                  <a:cubicBezTo>
                    <a:pt x="268" y="482"/>
                    <a:pt x="259" y="474"/>
                    <a:pt x="198" y="466"/>
                  </a:cubicBezTo>
                  <a:close/>
                  <a:moveTo>
                    <a:pt x="132" y="489"/>
                  </a:moveTo>
                  <a:cubicBezTo>
                    <a:pt x="133" y="489"/>
                    <a:pt x="135" y="489"/>
                    <a:pt x="136" y="489"/>
                  </a:cubicBezTo>
                  <a:lnTo>
                    <a:pt x="136" y="489"/>
                  </a:lnTo>
                  <a:cubicBezTo>
                    <a:pt x="135" y="489"/>
                    <a:pt x="133" y="489"/>
                    <a:pt x="132" y="489"/>
                  </a:cubicBezTo>
                  <a:close/>
                  <a:moveTo>
                    <a:pt x="182" y="505"/>
                  </a:moveTo>
                  <a:cubicBezTo>
                    <a:pt x="184" y="505"/>
                    <a:pt x="186" y="506"/>
                    <a:pt x="188" y="507"/>
                  </a:cubicBezTo>
                  <a:lnTo>
                    <a:pt x="188" y="507"/>
                  </a:lnTo>
                  <a:cubicBezTo>
                    <a:pt x="186" y="506"/>
                    <a:pt x="184" y="505"/>
                    <a:pt x="182" y="505"/>
                  </a:cubicBezTo>
                  <a:close/>
                  <a:moveTo>
                    <a:pt x="168" y="644"/>
                  </a:moveTo>
                  <a:cubicBezTo>
                    <a:pt x="168" y="648"/>
                    <a:pt x="178" y="649"/>
                    <a:pt x="189" y="649"/>
                  </a:cubicBezTo>
                  <a:cubicBezTo>
                    <a:pt x="210" y="649"/>
                    <a:pt x="231" y="644"/>
                    <a:pt x="168" y="644"/>
                  </a:cubicBezTo>
                  <a:close/>
                  <a:moveTo>
                    <a:pt x="215" y="679"/>
                  </a:moveTo>
                  <a:lnTo>
                    <a:pt x="215" y="679"/>
                  </a:lnTo>
                  <a:cubicBezTo>
                    <a:pt x="220" y="681"/>
                    <a:pt x="224" y="681"/>
                    <a:pt x="229" y="682"/>
                  </a:cubicBezTo>
                  <a:lnTo>
                    <a:pt x="229" y="682"/>
                  </a:lnTo>
                  <a:cubicBezTo>
                    <a:pt x="225" y="681"/>
                    <a:pt x="221" y="680"/>
                    <a:pt x="215" y="679"/>
                  </a:cubicBezTo>
                  <a:close/>
                  <a:moveTo>
                    <a:pt x="334" y="703"/>
                  </a:moveTo>
                  <a:cubicBezTo>
                    <a:pt x="324" y="703"/>
                    <a:pt x="316" y="708"/>
                    <a:pt x="307" y="713"/>
                  </a:cubicBezTo>
                  <a:lnTo>
                    <a:pt x="307" y="713"/>
                  </a:lnTo>
                  <a:cubicBezTo>
                    <a:pt x="324" y="709"/>
                    <a:pt x="337" y="706"/>
                    <a:pt x="334" y="703"/>
                  </a:cubicBezTo>
                  <a:close/>
                  <a:moveTo>
                    <a:pt x="368" y="744"/>
                  </a:moveTo>
                  <a:cubicBezTo>
                    <a:pt x="364" y="746"/>
                    <a:pt x="361" y="748"/>
                    <a:pt x="358" y="751"/>
                  </a:cubicBezTo>
                  <a:cubicBezTo>
                    <a:pt x="364" y="748"/>
                    <a:pt x="367" y="746"/>
                    <a:pt x="368" y="744"/>
                  </a:cubicBezTo>
                  <a:close/>
                  <a:moveTo>
                    <a:pt x="394" y="1"/>
                  </a:moveTo>
                  <a:cubicBezTo>
                    <a:pt x="310" y="1"/>
                    <a:pt x="179" y="25"/>
                    <a:pt x="156" y="25"/>
                  </a:cubicBezTo>
                  <a:cubicBezTo>
                    <a:pt x="215" y="25"/>
                    <a:pt x="144" y="48"/>
                    <a:pt x="132" y="48"/>
                  </a:cubicBezTo>
                  <a:cubicBezTo>
                    <a:pt x="144" y="48"/>
                    <a:pt x="203" y="48"/>
                    <a:pt x="144" y="60"/>
                  </a:cubicBezTo>
                  <a:cubicBezTo>
                    <a:pt x="156" y="60"/>
                    <a:pt x="179" y="48"/>
                    <a:pt x="203" y="48"/>
                  </a:cubicBezTo>
                  <a:cubicBezTo>
                    <a:pt x="172" y="56"/>
                    <a:pt x="166" y="64"/>
                    <a:pt x="153" y="68"/>
                  </a:cubicBezTo>
                  <a:lnTo>
                    <a:pt x="153" y="68"/>
                  </a:lnTo>
                  <a:cubicBezTo>
                    <a:pt x="150" y="69"/>
                    <a:pt x="148" y="70"/>
                    <a:pt x="145" y="70"/>
                  </a:cubicBezTo>
                  <a:lnTo>
                    <a:pt x="145" y="70"/>
                  </a:lnTo>
                  <a:cubicBezTo>
                    <a:pt x="139" y="72"/>
                    <a:pt x="131" y="72"/>
                    <a:pt x="120" y="72"/>
                  </a:cubicBezTo>
                  <a:lnTo>
                    <a:pt x="138" y="72"/>
                  </a:lnTo>
                  <a:cubicBezTo>
                    <a:pt x="117" y="78"/>
                    <a:pt x="96" y="84"/>
                    <a:pt x="96" y="84"/>
                  </a:cubicBezTo>
                  <a:cubicBezTo>
                    <a:pt x="117" y="94"/>
                    <a:pt x="146" y="122"/>
                    <a:pt x="169" y="122"/>
                  </a:cubicBezTo>
                  <a:cubicBezTo>
                    <a:pt x="170" y="122"/>
                    <a:pt x="171" y="122"/>
                    <a:pt x="172" y="122"/>
                  </a:cubicBezTo>
                  <a:lnTo>
                    <a:pt x="172" y="122"/>
                  </a:lnTo>
                  <a:cubicBezTo>
                    <a:pt x="158" y="128"/>
                    <a:pt x="181" y="137"/>
                    <a:pt x="197" y="144"/>
                  </a:cubicBezTo>
                  <a:lnTo>
                    <a:pt x="215" y="144"/>
                  </a:lnTo>
                  <a:cubicBezTo>
                    <a:pt x="209" y="144"/>
                    <a:pt x="203" y="144"/>
                    <a:pt x="199" y="145"/>
                  </a:cubicBezTo>
                  <a:lnTo>
                    <a:pt x="199" y="145"/>
                  </a:lnTo>
                  <a:cubicBezTo>
                    <a:pt x="207" y="148"/>
                    <a:pt x="212" y="150"/>
                    <a:pt x="210" y="151"/>
                  </a:cubicBezTo>
                  <a:lnTo>
                    <a:pt x="210" y="151"/>
                  </a:lnTo>
                  <a:cubicBezTo>
                    <a:pt x="202" y="150"/>
                    <a:pt x="196" y="149"/>
                    <a:pt x="191" y="149"/>
                  </a:cubicBezTo>
                  <a:lnTo>
                    <a:pt x="191" y="149"/>
                  </a:lnTo>
                  <a:cubicBezTo>
                    <a:pt x="191" y="150"/>
                    <a:pt x="192" y="150"/>
                    <a:pt x="194" y="151"/>
                  </a:cubicBezTo>
                  <a:lnTo>
                    <a:pt x="194" y="151"/>
                  </a:lnTo>
                  <a:cubicBezTo>
                    <a:pt x="186" y="150"/>
                    <a:pt x="176" y="149"/>
                    <a:pt x="163" y="148"/>
                  </a:cubicBezTo>
                  <a:lnTo>
                    <a:pt x="163" y="148"/>
                  </a:lnTo>
                  <a:cubicBezTo>
                    <a:pt x="144" y="150"/>
                    <a:pt x="190" y="167"/>
                    <a:pt x="132" y="167"/>
                  </a:cubicBezTo>
                  <a:cubicBezTo>
                    <a:pt x="140" y="167"/>
                    <a:pt x="185" y="173"/>
                    <a:pt x="214" y="173"/>
                  </a:cubicBezTo>
                  <a:cubicBezTo>
                    <a:pt x="228" y="173"/>
                    <a:pt x="239" y="171"/>
                    <a:pt x="239" y="167"/>
                  </a:cubicBezTo>
                  <a:lnTo>
                    <a:pt x="239" y="167"/>
                  </a:lnTo>
                  <a:cubicBezTo>
                    <a:pt x="238" y="179"/>
                    <a:pt x="144" y="179"/>
                    <a:pt x="144" y="179"/>
                  </a:cubicBezTo>
                  <a:cubicBezTo>
                    <a:pt x="144" y="191"/>
                    <a:pt x="144" y="191"/>
                    <a:pt x="132" y="191"/>
                  </a:cubicBezTo>
                  <a:cubicBezTo>
                    <a:pt x="164" y="191"/>
                    <a:pt x="179" y="198"/>
                    <a:pt x="191" y="203"/>
                  </a:cubicBezTo>
                  <a:lnTo>
                    <a:pt x="191" y="203"/>
                  </a:lnTo>
                  <a:cubicBezTo>
                    <a:pt x="168" y="202"/>
                    <a:pt x="148" y="199"/>
                    <a:pt x="132" y="191"/>
                  </a:cubicBezTo>
                  <a:lnTo>
                    <a:pt x="132" y="191"/>
                  </a:lnTo>
                  <a:cubicBezTo>
                    <a:pt x="144" y="203"/>
                    <a:pt x="144" y="203"/>
                    <a:pt x="108" y="203"/>
                  </a:cubicBezTo>
                  <a:cubicBezTo>
                    <a:pt x="227" y="203"/>
                    <a:pt x="84" y="203"/>
                    <a:pt x="156" y="215"/>
                  </a:cubicBezTo>
                  <a:cubicBezTo>
                    <a:pt x="168" y="215"/>
                    <a:pt x="84" y="239"/>
                    <a:pt x="84" y="239"/>
                  </a:cubicBezTo>
                  <a:cubicBezTo>
                    <a:pt x="72" y="239"/>
                    <a:pt x="156" y="239"/>
                    <a:pt x="168" y="251"/>
                  </a:cubicBezTo>
                  <a:lnTo>
                    <a:pt x="156" y="251"/>
                  </a:lnTo>
                  <a:cubicBezTo>
                    <a:pt x="150" y="249"/>
                    <a:pt x="145" y="247"/>
                    <a:pt x="141" y="247"/>
                  </a:cubicBezTo>
                  <a:cubicBezTo>
                    <a:pt x="137" y="247"/>
                    <a:pt x="134" y="248"/>
                    <a:pt x="132" y="251"/>
                  </a:cubicBezTo>
                  <a:lnTo>
                    <a:pt x="96" y="251"/>
                  </a:lnTo>
                  <a:cubicBezTo>
                    <a:pt x="132" y="251"/>
                    <a:pt x="132" y="263"/>
                    <a:pt x="108" y="263"/>
                  </a:cubicBezTo>
                  <a:lnTo>
                    <a:pt x="179" y="263"/>
                  </a:lnTo>
                  <a:cubicBezTo>
                    <a:pt x="168" y="268"/>
                    <a:pt x="149" y="274"/>
                    <a:pt x="131" y="277"/>
                  </a:cubicBezTo>
                  <a:lnTo>
                    <a:pt x="131" y="277"/>
                  </a:lnTo>
                  <a:cubicBezTo>
                    <a:pt x="140" y="276"/>
                    <a:pt x="148" y="275"/>
                    <a:pt x="156" y="275"/>
                  </a:cubicBezTo>
                  <a:cubicBezTo>
                    <a:pt x="91" y="283"/>
                    <a:pt x="148" y="302"/>
                    <a:pt x="137" y="302"/>
                  </a:cubicBezTo>
                  <a:cubicBezTo>
                    <a:pt x="133" y="302"/>
                    <a:pt x="116" y="298"/>
                    <a:pt x="72" y="289"/>
                  </a:cubicBezTo>
                  <a:lnTo>
                    <a:pt x="72" y="289"/>
                  </a:lnTo>
                  <a:cubicBezTo>
                    <a:pt x="92" y="291"/>
                    <a:pt x="101" y="292"/>
                    <a:pt x="104" y="292"/>
                  </a:cubicBezTo>
                  <a:cubicBezTo>
                    <a:pt x="113" y="292"/>
                    <a:pt x="76" y="286"/>
                    <a:pt x="60" y="286"/>
                  </a:cubicBezTo>
                  <a:cubicBezTo>
                    <a:pt x="65" y="287"/>
                    <a:pt x="69" y="288"/>
                    <a:pt x="72" y="289"/>
                  </a:cubicBezTo>
                  <a:lnTo>
                    <a:pt x="72" y="289"/>
                  </a:lnTo>
                  <a:cubicBezTo>
                    <a:pt x="67" y="289"/>
                    <a:pt x="62" y="288"/>
                    <a:pt x="55" y="287"/>
                  </a:cubicBezTo>
                  <a:lnTo>
                    <a:pt x="55" y="287"/>
                  </a:lnTo>
                  <a:cubicBezTo>
                    <a:pt x="70" y="290"/>
                    <a:pt x="98" y="300"/>
                    <a:pt x="108" y="310"/>
                  </a:cubicBezTo>
                  <a:cubicBezTo>
                    <a:pt x="84" y="310"/>
                    <a:pt x="72" y="310"/>
                    <a:pt x="96" y="322"/>
                  </a:cubicBezTo>
                  <a:lnTo>
                    <a:pt x="48" y="322"/>
                  </a:lnTo>
                  <a:cubicBezTo>
                    <a:pt x="72" y="322"/>
                    <a:pt x="108" y="322"/>
                    <a:pt x="132" y="334"/>
                  </a:cubicBezTo>
                  <a:lnTo>
                    <a:pt x="72" y="334"/>
                  </a:lnTo>
                  <a:cubicBezTo>
                    <a:pt x="112" y="338"/>
                    <a:pt x="120" y="339"/>
                    <a:pt x="112" y="339"/>
                  </a:cubicBezTo>
                  <a:cubicBezTo>
                    <a:pt x="98" y="339"/>
                    <a:pt x="31" y="335"/>
                    <a:pt x="7" y="334"/>
                  </a:cubicBezTo>
                  <a:lnTo>
                    <a:pt x="7" y="334"/>
                  </a:lnTo>
                  <a:cubicBezTo>
                    <a:pt x="50" y="336"/>
                    <a:pt x="63" y="358"/>
                    <a:pt x="120" y="358"/>
                  </a:cubicBezTo>
                  <a:lnTo>
                    <a:pt x="96" y="358"/>
                  </a:lnTo>
                  <a:cubicBezTo>
                    <a:pt x="73" y="358"/>
                    <a:pt x="100" y="363"/>
                    <a:pt x="125" y="367"/>
                  </a:cubicBezTo>
                  <a:lnTo>
                    <a:pt x="125" y="367"/>
                  </a:lnTo>
                  <a:cubicBezTo>
                    <a:pt x="129" y="364"/>
                    <a:pt x="132" y="363"/>
                    <a:pt x="133" y="363"/>
                  </a:cubicBezTo>
                  <a:lnTo>
                    <a:pt x="133" y="363"/>
                  </a:lnTo>
                  <a:cubicBezTo>
                    <a:pt x="133" y="363"/>
                    <a:pt x="131" y="364"/>
                    <a:pt x="126" y="367"/>
                  </a:cubicBezTo>
                  <a:lnTo>
                    <a:pt x="126" y="367"/>
                  </a:lnTo>
                  <a:cubicBezTo>
                    <a:pt x="126" y="367"/>
                    <a:pt x="126" y="367"/>
                    <a:pt x="125" y="367"/>
                  </a:cubicBezTo>
                  <a:lnTo>
                    <a:pt x="125" y="367"/>
                  </a:lnTo>
                  <a:cubicBezTo>
                    <a:pt x="124" y="368"/>
                    <a:pt x="122" y="369"/>
                    <a:pt x="120" y="370"/>
                  </a:cubicBezTo>
                  <a:lnTo>
                    <a:pt x="120" y="370"/>
                  </a:lnTo>
                  <a:cubicBezTo>
                    <a:pt x="122" y="369"/>
                    <a:pt x="125" y="367"/>
                    <a:pt x="126" y="367"/>
                  </a:cubicBezTo>
                  <a:lnTo>
                    <a:pt x="126" y="367"/>
                  </a:lnTo>
                  <a:cubicBezTo>
                    <a:pt x="139" y="368"/>
                    <a:pt x="152" y="370"/>
                    <a:pt x="156" y="370"/>
                  </a:cubicBezTo>
                  <a:cubicBezTo>
                    <a:pt x="146" y="372"/>
                    <a:pt x="138" y="374"/>
                    <a:pt x="133" y="375"/>
                  </a:cubicBezTo>
                  <a:lnTo>
                    <a:pt x="133" y="375"/>
                  </a:lnTo>
                  <a:cubicBezTo>
                    <a:pt x="132" y="374"/>
                    <a:pt x="128" y="372"/>
                    <a:pt x="120" y="370"/>
                  </a:cubicBezTo>
                  <a:lnTo>
                    <a:pt x="120" y="370"/>
                  </a:lnTo>
                  <a:cubicBezTo>
                    <a:pt x="115" y="373"/>
                    <a:pt x="112" y="377"/>
                    <a:pt x="119" y="377"/>
                  </a:cubicBezTo>
                  <a:cubicBezTo>
                    <a:pt x="122" y="377"/>
                    <a:pt x="126" y="376"/>
                    <a:pt x="133" y="375"/>
                  </a:cubicBezTo>
                  <a:lnTo>
                    <a:pt x="133" y="375"/>
                  </a:lnTo>
                  <a:cubicBezTo>
                    <a:pt x="134" y="377"/>
                    <a:pt x="131" y="377"/>
                    <a:pt x="125" y="378"/>
                  </a:cubicBezTo>
                  <a:lnTo>
                    <a:pt x="125" y="378"/>
                  </a:lnTo>
                  <a:cubicBezTo>
                    <a:pt x="71" y="374"/>
                    <a:pt x="46" y="373"/>
                    <a:pt x="37" y="373"/>
                  </a:cubicBezTo>
                  <a:cubicBezTo>
                    <a:pt x="20" y="373"/>
                    <a:pt x="79" y="378"/>
                    <a:pt x="112" y="378"/>
                  </a:cubicBezTo>
                  <a:cubicBezTo>
                    <a:pt x="117" y="378"/>
                    <a:pt x="122" y="378"/>
                    <a:pt x="125" y="378"/>
                  </a:cubicBezTo>
                  <a:lnTo>
                    <a:pt x="125" y="378"/>
                  </a:lnTo>
                  <a:cubicBezTo>
                    <a:pt x="141" y="379"/>
                    <a:pt x="159" y="380"/>
                    <a:pt x="179" y="382"/>
                  </a:cubicBezTo>
                  <a:cubicBezTo>
                    <a:pt x="91" y="393"/>
                    <a:pt x="115" y="383"/>
                    <a:pt x="34" y="401"/>
                  </a:cubicBezTo>
                  <a:lnTo>
                    <a:pt x="34" y="401"/>
                  </a:lnTo>
                  <a:cubicBezTo>
                    <a:pt x="49" y="398"/>
                    <a:pt x="63" y="397"/>
                    <a:pt x="77" y="397"/>
                  </a:cubicBezTo>
                  <a:cubicBezTo>
                    <a:pt x="96" y="397"/>
                    <a:pt x="114" y="400"/>
                    <a:pt x="132" y="406"/>
                  </a:cubicBezTo>
                  <a:lnTo>
                    <a:pt x="60" y="406"/>
                  </a:lnTo>
                  <a:cubicBezTo>
                    <a:pt x="90" y="411"/>
                    <a:pt x="107" y="415"/>
                    <a:pt x="115" y="417"/>
                  </a:cubicBezTo>
                  <a:lnTo>
                    <a:pt x="120" y="417"/>
                  </a:lnTo>
                  <a:cubicBezTo>
                    <a:pt x="120" y="418"/>
                    <a:pt x="119" y="418"/>
                    <a:pt x="119" y="418"/>
                  </a:cubicBezTo>
                  <a:lnTo>
                    <a:pt x="119" y="418"/>
                  </a:lnTo>
                  <a:cubicBezTo>
                    <a:pt x="118" y="418"/>
                    <a:pt x="117" y="418"/>
                    <a:pt x="115" y="417"/>
                  </a:cubicBezTo>
                  <a:lnTo>
                    <a:pt x="48" y="417"/>
                  </a:lnTo>
                  <a:cubicBezTo>
                    <a:pt x="72" y="417"/>
                    <a:pt x="105" y="420"/>
                    <a:pt x="117" y="420"/>
                  </a:cubicBezTo>
                  <a:cubicBezTo>
                    <a:pt x="117" y="420"/>
                    <a:pt x="117" y="420"/>
                    <a:pt x="117" y="420"/>
                  </a:cubicBezTo>
                  <a:lnTo>
                    <a:pt x="117" y="420"/>
                  </a:lnTo>
                  <a:cubicBezTo>
                    <a:pt x="112" y="428"/>
                    <a:pt x="117" y="434"/>
                    <a:pt x="130" y="434"/>
                  </a:cubicBezTo>
                  <a:cubicBezTo>
                    <a:pt x="132" y="434"/>
                    <a:pt x="133" y="434"/>
                    <a:pt x="134" y="434"/>
                  </a:cubicBezTo>
                  <a:lnTo>
                    <a:pt x="134" y="434"/>
                  </a:lnTo>
                  <a:cubicBezTo>
                    <a:pt x="113" y="441"/>
                    <a:pt x="132" y="446"/>
                    <a:pt x="155" y="446"/>
                  </a:cubicBezTo>
                  <a:cubicBezTo>
                    <a:pt x="157" y="446"/>
                    <a:pt x="158" y="446"/>
                    <a:pt x="159" y="446"/>
                  </a:cubicBezTo>
                  <a:lnTo>
                    <a:pt x="159" y="446"/>
                  </a:lnTo>
                  <a:cubicBezTo>
                    <a:pt x="133" y="453"/>
                    <a:pt x="240" y="453"/>
                    <a:pt x="120" y="453"/>
                  </a:cubicBezTo>
                  <a:cubicBezTo>
                    <a:pt x="144" y="453"/>
                    <a:pt x="179" y="465"/>
                    <a:pt x="203" y="465"/>
                  </a:cubicBezTo>
                  <a:lnTo>
                    <a:pt x="168" y="465"/>
                  </a:lnTo>
                  <a:cubicBezTo>
                    <a:pt x="176" y="465"/>
                    <a:pt x="185" y="465"/>
                    <a:pt x="194" y="466"/>
                  </a:cubicBezTo>
                  <a:lnTo>
                    <a:pt x="194" y="466"/>
                  </a:lnTo>
                  <a:cubicBezTo>
                    <a:pt x="214" y="471"/>
                    <a:pt x="203" y="471"/>
                    <a:pt x="193" y="471"/>
                  </a:cubicBezTo>
                  <a:cubicBezTo>
                    <a:pt x="182" y="471"/>
                    <a:pt x="173" y="471"/>
                    <a:pt x="203" y="477"/>
                  </a:cubicBezTo>
                  <a:lnTo>
                    <a:pt x="144" y="477"/>
                  </a:lnTo>
                  <a:cubicBezTo>
                    <a:pt x="144" y="480"/>
                    <a:pt x="146" y="481"/>
                    <a:pt x="148" y="481"/>
                  </a:cubicBezTo>
                  <a:cubicBezTo>
                    <a:pt x="148" y="481"/>
                    <a:pt x="149" y="480"/>
                    <a:pt x="150" y="480"/>
                  </a:cubicBezTo>
                  <a:lnTo>
                    <a:pt x="150" y="480"/>
                  </a:lnTo>
                  <a:cubicBezTo>
                    <a:pt x="146" y="482"/>
                    <a:pt x="140" y="485"/>
                    <a:pt x="132" y="489"/>
                  </a:cubicBezTo>
                  <a:cubicBezTo>
                    <a:pt x="179" y="489"/>
                    <a:pt x="239" y="489"/>
                    <a:pt x="287" y="501"/>
                  </a:cubicBezTo>
                  <a:cubicBezTo>
                    <a:pt x="197" y="495"/>
                    <a:pt x="185" y="495"/>
                    <a:pt x="182" y="495"/>
                  </a:cubicBezTo>
                  <a:cubicBezTo>
                    <a:pt x="180" y="495"/>
                    <a:pt x="185" y="495"/>
                    <a:pt x="136" y="489"/>
                  </a:cubicBezTo>
                  <a:lnTo>
                    <a:pt x="136" y="489"/>
                  </a:lnTo>
                  <a:cubicBezTo>
                    <a:pt x="147" y="492"/>
                    <a:pt x="159" y="501"/>
                    <a:pt x="179" y="501"/>
                  </a:cubicBezTo>
                  <a:lnTo>
                    <a:pt x="132" y="501"/>
                  </a:lnTo>
                  <a:cubicBezTo>
                    <a:pt x="149" y="501"/>
                    <a:pt x="166" y="501"/>
                    <a:pt x="182" y="505"/>
                  </a:cubicBezTo>
                  <a:lnTo>
                    <a:pt x="182" y="505"/>
                  </a:lnTo>
                  <a:cubicBezTo>
                    <a:pt x="182" y="505"/>
                    <a:pt x="181" y="505"/>
                    <a:pt x="180" y="505"/>
                  </a:cubicBezTo>
                  <a:cubicBezTo>
                    <a:pt x="173" y="505"/>
                    <a:pt x="165" y="508"/>
                    <a:pt x="156" y="513"/>
                  </a:cubicBezTo>
                  <a:lnTo>
                    <a:pt x="196" y="513"/>
                  </a:lnTo>
                  <a:cubicBezTo>
                    <a:pt x="193" y="510"/>
                    <a:pt x="191" y="508"/>
                    <a:pt x="188" y="507"/>
                  </a:cubicBezTo>
                  <a:lnTo>
                    <a:pt x="188" y="507"/>
                  </a:lnTo>
                  <a:cubicBezTo>
                    <a:pt x="193" y="508"/>
                    <a:pt x="198" y="510"/>
                    <a:pt x="203" y="513"/>
                  </a:cubicBezTo>
                  <a:lnTo>
                    <a:pt x="196" y="513"/>
                  </a:lnTo>
                  <a:cubicBezTo>
                    <a:pt x="198" y="516"/>
                    <a:pt x="201" y="520"/>
                    <a:pt x="203" y="525"/>
                  </a:cubicBezTo>
                  <a:cubicBezTo>
                    <a:pt x="199" y="521"/>
                    <a:pt x="198" y="519"/>
                    <a:pt x="197" y="519"/>
                  </a:cubicBezTo>
                  <a:cubicBezTo>
                    <a:pt x="194" y="519"/>
                    <a:pt x="191" y="525"/>
                    <a:pt x="168" y="525"/>
                  </a:cubicBezTo>
                  <a:cubicBezTo>
                    <a:pt x="156" y="548"/>
                    <a:pt x="299" y="548"/>
                    <a:pt x="239" y="548"/>
                  </a:cubicBezTo>
                  <a:lnTo>
                    <a:pt x="358" y="548"/>
                  </a:lnTo>
                  <a:cubicBezTo>
                    <a:pt x="310" y="548"/>
                    <a:pt x="263" y="554"/>
                    <a:pt x="215" y="554"/>
                  </a:cubicBezTo>
                  <a:cubicBezTo>
                    <a:pt x="191" y="554"/>
                    <a:pt x="168" y="552"/>
                    <a:pt x="144" y="548"/>
                  </a:cubicBezTo>
                  <a:cubicBezTo>
                    <a:pt x="132" y="548"/>
                    <a:pt x="227" y="560"/>
                    <a:pt x="227" y="560"/>
                  </a:cubicBezTo>
                  <a:lnTo>
                    <a:pt x="144" y="560"/>
                  </a:lnTo>
                  <a:cubicBezTo>
                    <a:pt x="179" y="560"/>
                    <a:pt x="215" y="560"/>
                    <a:pt x="239" y="572"/>
                  </a:cubicBezTo>
                  <a:lnTo>
                    <a:pt x="132" y="572"/>
                  </a:lnTo>
                  <a:cubicBezTo>
                    <a:pt x="144" y="572"/>
                    <a:pt x="144" y="572"/>
                    <a:pt x="144" y="584"/>
                  </a:cubicBezTo>
                  <a:cubicBezTo>
                    <a:pt x="157" y="584"/>
                    <a:pt x="196" y="592"/>
                    <a:pt x="228" y="596"/>
                  </a:cubicBezTo>
                  <a:lnTo>
                    <a:pt x="156" y="596"/>
                  </a:lnTo>
                  <a:cubicBezTo>
                    <a:pt x="181" y="596"/>
                    <a:pt x="206" y="596"/>
                    <a:pt x="231" y="596"/>
                  </a:cubicBezTo>
                  <a:lnTo>
                    <a:pt x="231" y="596"/>
                  </a:lnTo>
                  <a:cubicBezTo>
                    <a:pt x="244" y="598"/>
                    <a:pt x="255" y="599"/>
                    <a:pt x="263" y="599"/>
                  </a:cubicBezTo>
                  <a:cubicBezTo>
                    <a:pt x="269" y="599"/>
                    <a:pt x="273" y="599"/>
                    <a:pt x="274" y="597"/>
                  </a:cubicBezTo>
                  <a:lnTo>
                    <a:pt x="274" y="597"/>
                  </a:lnTo>
                  <a:cubicBezTo>
                    <a:pt x="318" y="599"/>
                    <a:pt x="362" y="602"/>
                    <a:pt x="406" y="608"/>
                  </a:cubicBezTo>
                  <a:cubicBezTo>
                    <a:pt x="334" y="608"/>
                    <a:pt x="257" y="603"/>
                    <a:pt x="183" y="603"/>
                  </a:cubicBezTo>
                  <a:cubicBezTo>
                    <a:pt x="145" y="603"/>
                    <a:pt x="108" y="604"/>
                    <a:pt x="72" y="608"/>
                  </a:cubicBezTo>
                  <a:cubicBezTo>
                    <a:pt x="96" y="608"/>
                    <a:pt x="132" y="608"/>
                    <a:pt x="168" y="620"/>
                  </a:cubicBezTo>
                  <a:cubicBezTo>
                    <a:pt x="144" y="608"/>
                    <a:pt x="132" y="608"/>
                    <a:pt x="108" y="608"/>
                  </a:cubicBezTo>
                  <a:cubicBezTo>
                    <a:pt x="156" y="608"/>
                    <a:pt x="203" y="608"/>
                    <a:pt x="251" y="620"/>
                  </a:cubicBezTo>
                  <a:lnTo>
                    <a:pt x="132" y="620"/>
                  </a:lnTo>
                  <a:cubicBezTo>
                    <a:pt x="135" y="623"/>
                    <a:pt x="139" y="626"/>
                    <a:pt x="142" y="628"/>
                  </a:cubicBezTo>
                  <a:lnTo>
                    <a:pt x="142" y="628"/>
                  </a:lnTo>
                  <a:cubicBezTo>
                    <a:pt x="134" y="629"/>
                    <a:pt x="126" y="632"/>
                    <a:pt x="120" y="632"/>
                  </a:cubicBezTo>
                  <a:lnTo>
                    <a:pt x="394" y="632"/>
                  </a:lnTo>
                  <a:cubicBezTo>
                    <a:pt x="322" y="644"/>
                    <a:pt x="239" y="644"/>
                    <a:pt x="168" y="644"/>
                  </a:cubicBezTo>
                  <a:cubicBezTo>
                    <a:pt x="215" y="644"/>
                    <a:pt x="263" y="644"/>
                    <a:pt x="334" y="667"/>
                  </a:cubicBezTo>
                  <a:cubicBezTo>
                    <a:pt x="305" y="667"/>
                    <a:pt x="285" y="676"/>
                    <a:pt x="262" y="681"/>
                  </a:cubicBezTo>
                  <a:lnTo>
                    <a:pt x="262" y="681"/>
                  </a:lnTo>
                  <a:cubicBezTo>
                    <a:pt x="251" y="680"/>
                    <a:pt x="239" y="679"/>
                    <a:pt x="227" y="679"/>
                  </a:cubicBezTo>
                  <a:cubicBezTo>
                    <a:pt x="232" y="681"/>
                    <a:pt x="237" y="682"/>
                    <a:pt x="241" y="683"/>
                  </a:cubicBezTo>
                  <a:lnTo>
                    <a:pt x="241" y="683"/>
                  </a:lnTo>
                  <a:cubicBezTo>
                    <a:pt x="237" y="683"/>
                    <a:pt x="233" y="682"/>
                    <a:pt x="229" y="682"/>
                  </a:cubicBezTo>
                  <a:lnTo>
                    <a:pt x="229" y="682"/>
                  </a:lnTo>
                  <a:cubicBezTo>
                    <a:pt x="271" y="691"/>
                    <a:pt x="179" y="691"/>
                    <a:pt x="179" y="691"/>
                  </a:cubicBezTo>
                  <a:cubicBezTo>
                    <a:pt x="168" y="691"/>
                    <a:pt x="206" y="694"/>
                    <a:pt x="235" y="694"/>
                  </a:cubicBezTo>
                  <a:cubicBezTo>
                    <a:pt x="260" y="694"/>
                    <a:pt x="277" y="692"/>
                    <a:pt x="241" y="683"/>
                  </a:cubicBezTo>
                  <a:lnTo>
                    <a:pt x="241" y="683"/>
                  </a:lnTo>
                  <a:cubicBezTo>
                    <a:pt x="241" y="683"/>
                    <a:pt x="241" y="683"/>
                    <a:pt x="241" y="683"/>
                  </a:cubicBezTo>
                  <a:cubicBezTo>
                    <a:pt x="249" y="683"/>
                    <a:pt x="256" y="682"/>
                    <a:pt x="262" y="681"/>
                  </a:cubicBezTo>
                  <a:lnTo>
                    <a:pt x="262" y="681"/>
                  </a:lnTo>
                  <a:cubicBezTo>
                    <a:pt x="307" y="684"/>
                    <a:pt x="346" y="691"/>
                    <a:pt x="394" y="691"/>
                  </a:cubicBezTo>
                  <a:cubicBezTo>
                    <a:pt x="382" y="703"/>
                    <a:pt x="370" y="703"/>
                    <a:pt x="358" y="703"/>
                  </a:cubicBezTo>
                  <a:cubicBezTo>
                    <a:pt x="358" y="703"/>
                    <a:pt x="453" y="715"/>
                    <a:pt x="418" y="715"/>
                  </a:cubicBezTo>
                  <a:cubicBezTo>
                    <a:pt x="346" y="721"/>
                    <a:pt x="297" y="726"/>
                    <a:pt x="266" y="728"/>
                  </a:cubicBezTo>
                  <a:lnTo>
                    <a:pt x="266" y="728"/>
                  </a:lnTo>
                  <a:cubicBezTo>
                    <a:pt x="265" y="728"/>
                    <a:pt x="264" y="727"/>
                    <a:pt x="263" y="727"/>
                  </a:cubicBezTo>
                  <a:cubicBezTo>
                    <a:pt x="283" y="727"/>
                    <a:pt x="296" y="719"/>
                    <a:pt x="307" y="713"/>
                  </a:cubicBezTo>
                  <a:lnTo>
                    <a:pt x="307" y="713"/>
                  </a:lnTo>
                  <a:cubicBezTo>
                    <a:pt x="267" y="721"/>
                    <a:pt x="199" y="731"/>
                    <a:pt x="221" y="731"/>
                  </a:cubicBezTo>
                  <a:cubicBezTo>
                    <a:pt x="227" y="731"/>
                    <a:pt x="241" y="730"/>
                    <a:pt x="266" y="728"/>
                  </a:cubicBezTo>
                  <a:lnTo>
                    <a:pt x="266" y="728"/>
                  </a:lnTo>
                  <a:cubicBezTo>
                    <a:pt x="289" y="735"/>
                    <a:pt x="325" y="742"/>
                    <a:pt x="358" y="744"/>
                  </a:cubicBezTo>
                  <a:lnTo>
                    <a:pt x="358" y="744"/>
                  </a:lnTo>
                  <a:cubicBezTo>
                    <a:pt x="354" y="745"/>
                    <a:pt x="349" y="748"/>
                    <a:pt x="346" y="751"/>
                  </a:cubicBezTo>
                  <a:cubicBezTo>
                    <a:pt x="352" y="748"/>
                    <a:pt x="359" y="745"/>
                    <a:pt x="366" y="744"/>
                  </a:cubicBezTo>
                  <a:lnTo>
                    <a:pt x="366" y="744"/>
                  </a:lnTo>
                  <a:cubicBezTo>
                    <a:pt x="366" y="744"/>
                    <a:pt x="366" y="744"/>
                    <a:pt x="367" y="744"/>
                  </a:cubicBezTo>
                  <a:cubicBezTo>
                    <a:pt x="367" y="744"/>
                    <a:pt x="368" y="744"/>
                    <a:pt x="368" y="744"/>
                  </a:cubicBezTo>
                  <a:lnTo>
                    <a:pt x="368" y="744"/>
                  </a:lnTo>
                  <a:cubicBezTo>
                    <a:pt x="368" y="744"/>
                    <a:pt x="368" y="744"/>
                    <a:pt x="368" y="744"/>
                  </a:cubicBezTo>
                  <a:lnTo>
                    <a:pt x="368" y="744"/>
                  </a:lnTo>
                  <a:cubicBezTo>
                    <a:pt x="368" y="744"/>
                    <a:pt x="369" y="744"/>
                    <a:pt x="369" y="744"/>
                  </a:cubicBezTo>
                  <a:lnTo>
                    <a:pt x="369" y="744"/>
                  </a:lnTo>
                  <a:cubicBezTo>
                    <a:pt x="369" y="744"/>
                    <a:pt x="368" y="744"/>
                    <a:pt x="368" y="744"/>
                  </a:cubicBezTo>
                  <a:lnTo>
                    <a:pt x="368" y="744"/>
                  </a:lnTo>
                  <a:cubicBezTo>
                    <a:pt x="368" y="744"/>
                    <a:pt x="368" y="743"/>
                    <a:pt x="368" y="743"/>
                  </a:cubicBezTo>
                  <a:lnTo>
                    <a:pt x="368" y="743"/>
                  </a:lnTo>
                  <a:cubicBezTo>
                    <a:pt x="370" y="743"/>
                    <a:pt x="372" y="742"/>
                    <a:pt x="374" y="742"/>
                  </a:cubicBezTo>
                  <a:lnTo>
                    <a:pt x="374" y="742"/>
                  </a:lnTo>
                  <a:cubicBezTo>
                    <a:pt x="372" y="743"/>
                    <a:pt x="371" y="743"/>
                    <a:pt x="369" y="744"/>
                  </a:cubicBezTo>
                  <a:lnTo>
                    <a:pt x="369" y="744"/>
                  </a:lnTo>
                  <a:cubicBezTo>
                    <a:pt x="381" y="744"/>
                    <a:pt x="392" y="743"/>
                    <a:pt x="401" y="740"/>
                  </a:cubicBezTo>
                  <a:lnTo>
                    <a:pt x="401" y="740"/>
                  </a:lnTo>
                  <a:cubicBezTo>
                    <a:pt x="422" y="740"/>
                    <a:pt x="443" y="743"/>
                    <a:pt x="463" y="746"/>
                  </a:cubicBezTo>
                  <a:lnTo>
                    <a:pt x="463" y="746"/>
                  </a:lnTo>
                  <a:cubicBezTo>
                    <a:pt x="458" y="747"/>
                    <a:pt x="451" y="748"/>
                    <a:pt x="441" y="751"/>
                  </a:cubicBezTo>
                  <a:cubicBezTo>
                    <a:pt x="450" y="751"/>
                    <a:pt x="460" y="749"/>
                    <a:pt x="469" y="747"/>
                  </a:cubicBezTo>
                  <a:lnTo>
                    <a:pt x="469" y="747"/>
                  </a:lnTo>
                  <a:cubicBezTo>
                    <a:pt x="477" y="748"/>
                    <a:pt x="484" y="749"/>
                    <a:pt x="490" y="749"/>
                  </a:cubicBezTo>
                  <a:lnTo>
                    <a:pt x="490" y="749"/>
                  </a:lnTo>
                  <a:cubicBezTo>
                    <a:pt x="482" y="748"/>
                    <a:pt x="479" y="746"/>
                    <a:pt x="474" y="746"/>
                  </a:cubicBezTo>
                  <a:lnTo>
                    <a:pt x="474" y="746"/>
                  </a:lnTo>
                  <a:cubicBezTo>
                    <a:pt x="489" y="743"/>
                    <a:pt x="505" y="739"/>
                    <a:pt x="525" y="739"/>
                  </a:cubicBezTo>
                  <a:cubicBezTo>
                    <a:pt x="489" y="739"/>
                    <a:pt x="441" y="727"/>
                    <a:pt x="406" y="727"/>
                  </a:cubicBezTo>
                  <a:lnTo>
                    <a:pt x="418" y="727"/>
                  </a:lnTo>
                  <a:cubicBezTo>
                    <a:pt x="72" y="727"/>
                    <a:pt x="560" y="727"/>
                    <a:pt x="501" y="715"/>
                  </a:cubicBezTo>
                  <a:cubicBezTo>
                    <a:pt x="489" y="715"/>
                    <a:pt x="489" y="715"/>
                    <a:pt x="489" y="703"/>
                  </a:cubicBezTo>
                  <a:cubicBezTo>
                    <a:pt x="489" y="703"/>
                    <a:pt x="453" y="691"/>
                    <a:pt x="465" y="691"/>
                  </a:cubicBezTo>
                  <a:cubicBezTo>
                    <a:pt x="465" y="667"/>
                    <a:pt x="525" y="667"/>
                    <a:pt x="549" y="656"/>
                  </a:cubicBezTo>
                  <a:cubicBezTo>
                    <a:pt x="549" y="656"/>
                    <a:pt x="453" y="632"/>
                    <a:pt x="441" y="632"/>
                  </a:cubicBezTo>
                  <a:cubicBezTo>
                    <a:pt x="441" y="632"/>
                    <a:pt x="477" y="608"/>
                    <a:pt x="489" y="608"/>
                  </a:cubicBezTo>
                  <a:cubicBezTo>
                    <a:pt x="464" y="600"/>
                    <a:pt x="457" y="597"/>
                    <a:pt x="466" y="592"/>
                  </a:cubicBezTo>
                  <a:lnTo>
                    <a:pt x="466" y="592"/>
                  </a:lnTo>
                  <a:cubicBezTo>
                    <a:pt x="468" y="593"/>
                    <a:pt x="470" y="593"/>
                    <a:pt x="471" y="593"/>
                  </a:cubicBezTo>
                  <a:cubicBezTo>
                    <a:pt x="477" y="593"/>
                    <a:pt x="483" y="590"/>
                    <a:pt x="489" y="584"/>
                  </a:cubicBezTo>
                  <a:lnTo>
                    <a:pt x="489" y="584"/>
                  </a:lnTo>
                  <a:cubicBezTo>
                    <a:pt x="478" y="588"/>
                    <a:pt x="471" y="590"/>
                    <a:pt x="466" y="592"/>
                  </a:cubicBezTo>
                  <a:lnTo>
                    <a:pt x="466" y="592"/>
                  </a:lnTo>
                  <a:cubicBezTo>
                    <a:pt x="462" y="591"/>
                    <a:pt x="458" y="588"/>
                    <a:pt x="453" y="584"/>
                  </a:cubicBezTo>
                  <a:lnTo>
                    <a:pt x="489" y="584"/>
                  </a:lnTo>
                  <a:cubicBezTo>
                    <a:pt x="481" y="580"/>
                    <a:pt x="473" y="579"/>
                    <a:pt x="465" y="579"/>
                  </a:cubicBezTo>
                  <a:cubicBezTo>
                    <a:pt x="456" y="579"/>
                    <a:pt x="447" y="581"/>
                    <a:pt x="438" y="582"/>
                  </a:cubicBezTo>
                  <a:lnTo>
                    <a:pt x="438" y="582"/>
                  </a:lnTo>
                  <a:cubicBezTo>
                    <a:pt x="431" y="580"/>
                    <a:pt x="429" y="577"/>
                    <a:pt x="465" y="572"/>
                  </a:cubicBezTo>
                  <a:cubicBezTo>
                    <a:pt x="429" y="572"/>
                    <a:pt x="406" y="572"/>
                    <a:pt x="382" y="560"/>
                  </a:cubicBezTo>
                  <a:lnTo>
                    <a:pt x="370" y="560"/>
                  </a:lnTo>
                  <a:cubicBezTo>
                    <a:pt x="447" y="548"/>
                    <a:pt x="459" y="545"/>
                    <a:pt x="446" y="545"/>
                  </a:cubicBezTo>
                  <a:cubicBezTo>
                    <a:pt x="438" y="545"/>
                    <a:pt x="422" y="546"/>
                    <a:pt x="405" y="547"/>
                  </a:cubicBezTo>
                  <a:lnTo>
                    <a:pt x="405" y="547"/>
                  </a:lnTo>
                  <a:cubicBezTo>
                    <a:pt x="394" y="524"/>
                    <a:pt x="406" y="512"/>
                    <a:pt x="453" y="501"/>
                  </a:cubicBezTo>
                  <a:lnTo>
                    <a:pt x="418" y="501"/>
                  </a:lnTo>
                  <a:cubicBezTo>
                    <a:pt x="488" y="495"/>
                    <a:pt x="482" y="490"/>
                    <a:pt x="467" y="487"/>
                  </a:cubicBezTo>
                  <a:lnTo>
                    <a:pt x="467" y="487"/>
                  </a:lnTo>
                  <a:cubicBezTo>
                    <a:pt x="473" y="487"/>
                    <a:pt x="480" y="488"/>
                    <a:pt x="489" y="489"/>
                  </a:cubicBezTo>
                  <a:cubicBezTo>
                    <a:pt x="486" y="486"/>
                    <a:pt x="484" y="484"/>
                    <a:pt x="483" y="483"/>
                  </a:cubicBezTo>
                  <a:lnTo>
                    <a:pt x="483" y="483"/>
                  </a:lnTo>
                  <a:cubicBezTo>
                    <a:pt x="493" y="484"/>
                    <a:pt x="502" y="486"/>
                    <a:pt x="513" y="489"/>
                  </a:cubicBezTo>
                  <a:cubicBezTo>
                    <a:pt x="495" y="483"/>
                    <a:pt x="486" y="480"/>
                    <a:pt x="483" y="480"/>
                  </a:cubicBezTo>
                  <a:cubicBezTo>
                    <a:pt x="481" y="480"/>
                    <a:pt x="482" y="481"/>
                    <a:pt x="483" y="483"/>
                  </a:cubicBezTo>
                  <a:lnTo>
                    <a:pt x="483" y="483"/>
                  </a:lnTo>
                  <a:cubicBezTo>
                    <a:pt x="449" y="477"/>
                    <a:pt x="419" y="477"/>
                    <a:pt x="382" y="477"/>
                  </a:cubicBezTo>
                  <a:cubicBezTo>
                    <a:pt x="390" y="477"/>
                    <a:pt x="395" y="476"/>
                    <a:pt x="397" y="474"/>
                  </a:cubicBezTo>
                  <a:lnTo>
                    <a:pt x="397" y="474"/>
                  </a:lnTo>
                  <a:cubicBezTo>
                    <a:pt x="398" y="474"/>
                    <a:pt x="399" y="474"/>
                    <a:pt x="400" y="474"/>
                  </a:cubicBezTo>
                  <a:cubicBezTo>
                    <a:pt x="409" y="474"/>
                    <a:pt x="418" y="471"/>
                    <a:pt x="429" y="465"/>
                  </a:cubicBezTo>
                  <a:cubicBezTo>
                    <a:pt x="429" y="465"/>
                    <a:pt x="370" y="441"/>
                    <a:pt x="358" y="441"/>
                  </a:cubicBezTo>
                  <a:cubicBezTo>
                    <a:pt x="370" y="441"/>
                    <a:pt x="382" y="429"/>
                    <a:pt x="406" y="429"/>
                  </a:cubicBezTo>
                  <a:cubicBezTo>
                    <a:pt x="393" y="429"/>
                    <a:pt x="380" y="426"/>
                    <a:pt x="369" y="425"/>
                  </a:cubicBezTo>
                  <a:lnTo>
                    <a:pt x="369" y="425"/>
                  </a:lnTo>
                  <a:cubicBezTo>
                    <a:pt x="376" y="423"/>
                    <a:pt x="379" y="423"/>
                    <a:pt x="379" y="423"/>
                  </a:cubicBezTo>
                  <a:cubicBezTo>
                    <a:pt x="379" y="423"/>
                    <a:pt x="370" y="423"/>
                    <a:pt x="358" y="417"/>
                  </a:cubicBezTo>
                  <a:cubicBezTo>
                    <a:pt x="406" y="417"/>
                    <a:pt x="453" y="406"/>
                    <a:pt x="501" y="406"/>
                  </a:cubicBezTo>
                  <a:lnTo>
                    <a:pt x="429" y="406"/>
                  </a:lnTo>
                  <a:cubicBezTo>
                    <a:pt x="453" y="406"/>
                    <a:pt x="477" y="406"/>
                    <a:pt x="501" y="394"/>
                  </a:cubicBezTo>
                  <a:lnTo>
                    <a:pt x="501" y="394"/>
                  </a:lnTo>
                  <a:cubicBezTo>
                    <a:pt x="494" y="397"/>
                    <a:pt x="487" y="399"/>
                    <a:pt x="480" y="399"/>
                  </a:cubicBezTo>
                  <a:cubicBezTo>
                    <a:pt x="462" y="399"/>
                    <a:pt x="443" y="390"/>
                    <a:pt x="418" y="382"/>
                  </a:cubicBezTo>
                  <a:cubicBezTo>
                    <a:pt x="429" y="382"/>
                    <a:pt x="441" y="382"/>
                    <a:pt x="453" y="370"/>
                  </a:cubicBezTo>
                  <a:lnTo>
                    <a:pt x="453" y="370"/>
                  </a:lnTo>
                  <a:cubicBezTo>
                    <a:pt x="449" y="372"/>
                    <a:pt x="445" y="373"/>
                    <a:pt x="442" y="373"/>
                  </a:cubicBezTo>
                  <a:cubicBezTo>
                    <a:pt x="431" y="373"/>
                    <a:pt x="429" y="358"/>
                    <a:pt x="382" y="358"/>
                  </a:cubicBezTo>
                  <a:cubicBezTo>
                    <a:pt x="500" y="358"/>
                    <a:pt x="415" y="358"/>
                    <a:pt x="397" y="349"/>
                  </a:cubicBezTo>
                  <a:lnTo>
                    <a:pt x="397" y="349"/>
                  </a:lnTo>
                  <a:cubicBezTo>
                    <a:pt x="397" y="349"/>
                    <a:pt x="398" y="349"/>
                    <a:pt x="399" y="349"/>
                  </a:cubicBezTo>
                  <a:cubicBezTo>
                    <a:pt x="411" y="349"/>
                    <a:pt x="441" y="334"/>
                    <a:pt x="441" y="334"/>
                  </a:cubicBezTo>
                  <a:cubicBezTo>
                    <a:pt x="429" y="322"/>
                    <a:pt x="418" y="322"/>
                    <a:pt x="394" y="322"/>
                  </a:cubicBezTo>
                  <a:cubicBezTo>
                    <a:pt x="429" y="322"/>
                    <a:pt x="465" y="322"/>
                    <a:pt x="382" y="310"/>
                  </a:cubicBezTo>
                  <a:cubicBezTo>
                    <a:pt x="418" y="298"/>
                    <a:pt x="453" y="263"/>
                    <a:pt x="477" y="263"/>
                  </a:cubicBezTo>
                  <a:cubicBezTo>
                    <a:pt x="456" y="257"/>
                    <a:pt x="428" y="254"/>
                    <a:pt x="399" y="254"/>
                  </a:cubicBezTo>
                  <a:lnTo>
                    <a:pt x="399" y="254"/>
                  </a:lnTo>
                  <a:cubicBezTo>
                    <a:pt x="426" y="244"/>
                    <a:pt x="448" y="227"/>
                    <a:pt x="453" y="203"/>
                  </a:cubicBezTo>
                  <a:lnTo>
                    <a:pt x="441" y="203"/>
                  </a:lnTo>
                  <a:cubicBezTo>
                    <a:pt x="441" y="191"/>
                    <a:pt x="429" y="191"/>
                    <a:pt x="406" y="191"/>
                  </a:cubicBezTo>
                  <a:lnTo>
                    <a:pt x="418" y="191"/>
                  </a:lnTo>
                  <a:cubicBezTo>
                    <a:pt x="418" y="191"/>
                    <a:pt x="422" y="191"/>
                    <a:pt x="429" y="191"/>
                  </a:cubicBezTo>
                  <a:lnTo>
                    <a:pt x="429" y="191"/>
                  </a:lnTo>
                  <a:cubicBezTo>
                    <a:pt x="429" y="191"/>
                    <a:pt x="429" y="191"/>
                    <a:pt x="429" y="191"/>
                  </a:cubicBezTo>
                  <a:lnTo>
                    <a:pt x="430" y="191"/>
                  </a:lnTo>
                  <a:lnTo>
                    <a:pt x="430" y="191"/>
                  </a:lnTo>
                  <a:cubicBezTo>
                    <a:pt x="430" y="191"/>
                    <a:pt x="429" y="191"/>
                    <a:pt x="429" y="191"/>
                  </a:cubicBezTo>
                  <a:lnTo>
                    <a:pt x="429" y="191"/>
                  </a:lnTo>
                  <a:cubicBezTo>
                    <a:pt x="418" y="179"/>
                    <a:pt x="430" y="179"/>
                    <a:pt x="441" y="179"/>
                  </a:cubicBezTo>
                  <a:lnTo>
                    <a:pt x="370" y="179"/>
                  </a:lnTo>
                  <a:cubicBezTo>
                    <a:pt x="453" y="167"/>
                    <a:pt x="394" y="155"/>
                    <a:pt x="418" y="155"/>
                  </a:cubicBezTo>
                  <a:cubicBezTo>
                    <a:pt x="410" y="148"/>
                    <a:pt x="390" y="137"/>
                    <a:pt x="373" y="131"/>
                  </a:cubicBezTo>
                  <a:lnTo>
                    <a:pt x="373" y="131"/>
                  </a:lnTo>
                  <a:cubicBezTo>
                    <a:pt x="400" y="131"/>
                    <a:pt x="427" y="129"/>
                    <a:pt x="453" y="120"/>
                  </a:cubicBezTo>
                  <a:lnTo>
                    <a:pt x="382" y="120"/>
                  </a:lnTo>
                  <a:cubicBezTo>
                    <a:pt x="406" y="108"/>
                    <a:pt x="513" y="96"/>
                    <a:pt x="394" y="84"/>
                  </a:cubicBezTo>
                  <a:lnTo>
                    <a:pt x="465" y="84"/>
                  </a:lnTo>
                  <a:cubicBezTo>
                    <a:pt x="449" y="77"/>
                    <a:pt x="440" y="75"/>
                    <a:pt x="434" y="75"/>
                  </a:cubicBezTo>
                  <a:cubicBezTo>
                    <a:pt x="425" y="75"/>
                    <a:pt x="426" y="81"/>
                    <a:pt x="422" y="81"/>
                  </a:cubicBezTo>
                  <a:cubicBezTo>
                    <a:pt x="420" y="81"/>
                    <a:pt x="416" y="79"/>
                    <a:pt x="406" y="72"/>
                  </a:cubicBezTo>
                  <a:cubicBezTo>
                    <a:pt x="489" y="48"/>
                    <a:pt x="310" y="36"/>
                    <a:pt x="465" y="13"/>
                  </a:cubicBezTo>
                  <a:lnTo>
                    <a:pt x="441" y="13"/>
                  </a:lnTo>
                  <a:cubicBezTo>
                    <a:pt x="418" y="1"/>
                    <a:pt x="406" y="1"/>
                    <a:pt x="394" y="1"/>
                  </a:cubicBezTo>
                  <a:close/>
                  <a:moveTo>
                    <a:pt x="490" y="749"/>
                  </a:moveTo>
                  <a:cubicBezTo>
                    <a:pt x="496" y="750"/>
                    <a:pt x="503" y="751"/>
                    <a:pt x="513" y="751"/>
                  </a:cubicBezTo>
                  <a:cubicBezTo>
                    <a:pt x="506" y="751"/>
                    <a:pt x="498" y="750"/>
                    <a:pt x="490" y="749"/>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4"/>
            <p:cNvSpPr/>
            <p:nvPr/>
          </p:nvSpPr>
          <p:spPr>
            <a:xfrm>
              <a:off x="2770875" y="2064675"/>
              <a:ext cx="625" cy="25"/>
            </a:xfrm>
            <a:custGeom>
              <a:rect b="b" l="l" r="r" t="t"/>
              <a:pathLst>
                <a:path extrusionOk="0" h="1" w="25">
                  <a:moveTo>
                    <a:pt x="12" y="0"/>
                  </a:moveTo>
                  <a:cubicBezTo>
                    <a:pt x="24" y="0"/>
                    <a:pt x="0" y="0"/>
                    <a:pt x="12"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4"/>
            <p:cNvSpPr/>
            <p:nvPr/>
          </p:nvSpPr>
          <p:spPr>
            <a:xfrm>
              <a:off x="2781575" y="2075375"/>
              <a:ext cx="325" cy="325"/>
            </a:xfrm>
            <a:custGeom>
              <a:rect b="b" l="l" r="r" t="t"/>
              <a:pathLst>
                <a:path extrusionOk="0" h="13" w="13">
                  <a:moveTo>
                    <a:pt x="13" y="13"/>
                  </a:moveTo>
                  <a:cubicBezTo>
                    <a:pt x="1" y="1"/>
                    <a:pt x="13" y="13"/>
                    <a:pt x="13" y="13"/>
                  </a:cubicBezTo>
                  <a:cubicBezTo>
                    <a:pt x="13" y="13"/>
                    <a:pt x="13" y="13"/>
                    <a:pt x="13"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4"/>
            <p:cNvSpPr/>
            <p:nvPr/>
          </p:nvSpPr>
          <p:spPr>
            <a:xfrm>
              <a:off x="2775925" y="2076275"/>
              <a:ext cx="925" cy="25"/>
            </a:xfrm>
            <a:custGeom>
              <a:rect b="b" l="l" r="r" t="t"/>
              <a:pathLst>
                <a:path extrusionOk="0" h="1" w="37">
                  <a:moveTo>
                    <a:pt x="36" y="1"/>
                  </a:moveTo>
                  <a:cubicBezTo>
                    <a:pt x="36" y="1"/>
                    <a:pt x="1" y="1"/>
                    <a:pt x="36" y="1"/>
                  </a:cubicBezTo>
                  <a:cubicBezTo>
                    <a:pt x="36" y="1"/>
                    <a:pt x="36" y="1"/>
                    <a:pt x="36"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4"/>
            <p:cNvSpPr/>
            <p:nvPr/>
          </p:nvSpPr>
          <p:spPr>
            <a:xfrm>
              <a:off x="2777725" y="2075675"/>
              <a:ext cx="1700" cy="175"/>
            </a:xfrm>
            <a:custGeom>
              <a:rect b="b" l="l" r="r" t="t"/>
              <a:pathLst>
                <a:path extrusionOk="0" h="7" w="68">
                  <a:moveTo>
                    <a:pt x="48" y="1"/>
                  </a:moveTo>
                  <a:cubicBezTo>
                    <a:pt x="0" y="1"/>
                    <a:pt x="42" y="6"/>
                    <a:pt x="58" y="6"/>
                  </a:cubicBezTo>
                  <a:cubicBezTo>
                    <a:pt x="66" y="6"/>
                    <a:pt x="68" y="5"/>
                    <a:pt x="48"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4"/>
            <p:cNvSpPr/>
            <p:nvPr/>
          </p:nvSpPr>
          <p:spPr>
            <a:xfrm>
              <a:off x="2778600" y="2075975"/>
              <a:ext cx="625" cy="25"/>
            </a:xfrm>
            <a:custGeom>
              <a:rect b="b" l="l" r="r" t="t"/>
              <a:pathLst>
                <a:path extrusionOk="0" h="1" w="25">
                  <a:moveTo>
                    <a:pt x="1" y="1"/>
                  </a:moveTo>
                  <a:cubicBezTo>
                    <a:pt x="25" y="1"/>
                    <a:pt x="1" y="1"/>
                    <a:pt x="1" y="1"/>
                  </a:cubicBezTo>
                  <a:cubicBezTo>
                    <a:pt x="1" y="1"/>
                    <a:pt x="1"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4"/>
            <p:cNvSpPr/>
            <p:nvPr/>
          </p:nvSpPr>
          <p:spPr>
            <a:xfrm>
              <a:off x="2780400" y="2075075"/>
              <a:ext cx="2100" cy="25"/>
            </a:xfrm>
            <a:custGeom>
              <a:rect b="b" l="l" r="r" t="t"/>
              <a:pathLst>
                <a:path extrusionOk="0" h="1" w="84">
                  <a:moveTo>
                    <a:pt x="24" y="1"/>
                  </a:moveTo>
                  <a:cubicBezTo>
                    <a:pt x="12" y="1"/>
                    <a:pt x="60" y="1"/>
                    <a:pt x="48" y="1"/>
                  </a:cubicBezTo>
                  <a:cubicBezTo>
                    <a:pt x="84" y="1"/>
                    <a:pt x="0" y="1"/>
                    <a:pt x="24"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4"/>
            <p:cNvSpPr/>
            <p:nvPr/>
          </p:nvSpPr>
          <p:spPr>
            <a:xfrm>
              <a:off x="2776525" y="2075675"/>
              <a:ext cx="925" cy="25"/>
            </a:xfrm>
            <a:custGeom>
              <a:rect b="b" l="l" r="r" t="t"/>
              <a:pathLst>
                <a:path extrusionOk="0" h="1" w="37">
                  <a:moveTo>
                    <a:pt x="1" y="1"/>
                  </a:moveTo>
                  <a:cubicBezTo>
                    <a:pt x="36" y="1"/>
                    <a:pt x="36"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4"/>
            <p:cNvSpPr/>
            <p:nvPr/>
          </p:nvSpPr>
          <p:spPr>
            <a:xfrm>
              <a:off x="2776825" y="2075375"/>
              <a:ext cx="625" cy="25"/>
            </a:xfrm>
            <a:custGeom>
              <a:rect b="b" l="l" r="r" t="t"/>
              <a:pathLst>
                <a:path extrusionOk="0" h="1" w="25">
                  <a:moveTo>
                    <a:pt x="0" y="1"/>
                  </a:moveTo>
                  <a:cubicBezTo>
                    <a:pt x="24" y="1"/>
                    <a:pt x="12" y="1"/>
                    <a:pt x="0" y="1"/>
                  </a:cubicBezTo>
                  <a:cubicBezTo>
                    <a:pt x="12" y="1"/>
                    <a:pt x="0" y="1"/>
                    <a:pt x="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4"/>
            <p:cNvSpPr/>
            <p:nvPr/>
          </p:nvSpPr>
          <p:spPr>
            <a:xfrm>
              <a:off x="2775925" y="2075675"/>
              <a:ext cx="625" cy="25"/>
            </a:xfrm>
            <a:custGeom>
              <a:rect b="b" l="l" r="r" t="t"/>
              <a:pathLst>
                <a:path extrusionOk="0" h="1" w="25">
                  <a:moveTo>
                    <a:pt x="25" y="1"/>
                  </a:moveTo>
                  <a:cubicBezTo>
                    <a:pt x="1" y="1"/>
                    <a:pt x="13" y="1"/>
                    <a:pt x="25"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4"/>
            <p:cNvSpPr/>
            <p:nvPr/>
          </p:nvSpPr>
          <p:spPr>
            <a:xfrm>
              <a:off x="2776525" y="2074050"/>
              <a:ext cx="725" cy="175"/>
            </a:xfrm>
            <a:custGeom>
              <a:rect b="b" l="l" r="r" t="t"/>
              <a:pathLst>
                <a:path extrusionOk="0" h="7" w="29">
                  <a:moveTo>
                    <a:pt x="22" y="1"/>
                  </a:moveTo>
                  <a:cubicBezTo>
                    <a:pt x="14" y="1"/>
                    <a:pt x="1" y="6"/>
                    <a:pt x="24" y="6"/>
                  </a:cubicBezTo>
                  <a:cubicBezTo>
                    <a:pt x="28" y="2"/>
                    <a:pt x="26" y="1"/>
                    <a:pt x="2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4"/>
            <p:cNvSpPr/>
            <p:nvPr/>
          </p:nvSpPr>
          <p:spPr>
            <a:xfrm>
              <a:off x="2774275" y="2074500"/>
              <a:ext cx="1075" cy="150"/>
            </a:xfrm>
            <a:custGeom>
              <a:rect b="b" l="l" r="r" t="t"/>
              <a:pathLst>
                <a:path extrusionOk="0" h="6" w="43">
                  <a:moveTo>
                    <a:pt x="43" y="0"/>
                  </a:moveTo>
                  <a:cubicBezTo>
                    <a:pt x="11" y="0"/>
                    <a:pt x="1" y="5"/>
                    <a:pt x="11" y="5"/>
                  </a:cubicBezTo>
                  <a:cubicBezTo>
                    <a:pt x="16" y="5"/>
                    <a:pt x="27" y="4"/>
                    <a:pt x="43"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4"/>
            <p:cNvSpPr/>
            <p:nvPr/>
          </p:nvSpPr>
          <p:spPr>
            <a:xfrm>
              <a:off x="2773550" y="2074200"/>
              <a:ext cx="925" cy="325"/>
            </a:xfrm>
            <a:custGeom>
              <a:rect b="b" l="l" r="r" t="t"/>
              <a:pathLst>
                <a:path extrusionOk="0" h="13" w="37">
                  <a:moveTo>
                    <a:pt x="0" y="0"/>
                  </a:moveTo>
                  <a:cubicBezTo>
                    <a:pt x="12" y="12"/>
                    <a:pt x="24" y="12"/>
                    <a:pt x="36" y="12"/>
                  </a:cubicBezTo>
                  <a:cubicBezTo>
                    <a:pt x="24" y="12"/>
                    <a:pt x="0" y="0"/>
                    <a:pt x="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4"/>
            <p:cNvSpPr/>
            <p:nvPr/>
          </p:nvSpPr>
          <p:spPr>
            <a:xfrm>
              <a:off x="2775925" y="2073000"/>
              <a:ext cx="2125" cy="25"/>
            </a:xfrm>
            <a:custGeom>
              <a:rect b="b" l="l" r="r" t="t"/>
              <a:pathLst>
                <a:path extrusionOk="0" h="1" w="85">
                  <a:moveTo>
                    <a:pt x="1" y="1"/>
                  </a:moveTo>
                  <a:cubicBezTo>
                    <a:pt x="13" y="1"/>
                    <a:pt x="60" y="1"/>
                    <a:pt x="84" y="1"/>
                  </a:cubicBezTo>
                  <a:cubicBezTo>
                    <a:pt x="48" y="1"/>
                    <a:pt x="25" y="1"/>
                    <a:pt x="1"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4"/>
            <p:cNvSpPr/>
            <p:nvPr/>
          </p:nvSpPr>
          <p:spPr>
            <a:xfrm>
              <a:off x="2771475" y="2071525"/>
              <a:ext cx="1500" cy="150"/>
            </a:xfrm>
            <a:custGeom>
              <a:rect b="b" l="l" r="r" t="t"/>
              <a:pathLst>
                <a:path extrusionOk="0" h="6" w="60">
                  <a:moveTo>
                    <a:pt x="0" y="0"/>
                  </a:moveTo>
                  <a:cubicBezTo>
                    <a:pt x="0" y="0"/>
                    <a:pt x="27" y="5"/>
                    <a:pt x="44" y="5"/>
                  </a:cubicBezTo>
                  <a:cubicBezTo>
                    <a:pt x="53" y="5"/>
                    <a:pt x="60" y="4"/>
                    <a:pt x="60"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4"/>
            <p:cNvSpPr/>
            <p:nvPr/>
          </p:nvSpPr>
          <p:spPr>
            <a:xfrm>
              <a:off x="2780100" y="2056925"/>
              <a:ext cx="1500" cy="25"/>
            </a:xfrm>
            <a:custGeom>
              <a:rect b="b" l="l" r="r" t="t"/>
              <a:pathLst>
                <a:path extrusionOk="0" h="1" w="60">
                  <a:moveTo>
                    <a:pt x="60" y="1"/>
                  </a:moveTo>
                  <a:cubicBezTo>
                    <a:pt x="0" y="1"/>
                    <a:pt x="48"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4"/>
            <p:cNvSpPr/>
            <p:nvPr/>
          </p:nvSpPr>
          <p:spPr>
            <a:xfrm>
              <a:off x="2779500" y="2056925"/>
              <a:ext cx="1525" cy="25"/>
            </a:xfrm>
            <a:custGeom>
              <a:rect b="b" l="l" r="r" t="t"/>
              <a:pathLst>
                <a:path extrusionOk="0" h="1" w="61">
                  <a:moveTo>
                    <a:pt x="60" y="1"/>
                  </a:moveTo>
                  <a:cubicBezTo>
                    <a:pt x="1" y="1"/>
                    <a:pt x="1" y="1"/>
                    <a:pt x="60"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4"/>
            <p:cNvSpPr/>
            <p:nvPr/>
          </p:nvSpPr>
          <p:spPr>
            <a:xfrm>
              <a:off x="2769975" y="2067050"/>
              <a:ext cx="1125" cy="150"/>
            </a:xfrm>
            <a:custGeom>
              <a:rect b="b" l="l" r="r" t="t"/>
              <a:pathLst>
                <a:path extrusionOk="0" h="6" w="45">
                  <a:moveTo>
                    <a:pt x="12" y="1"/>
                  </a:moveTo>
                  <a:cubicBezTo>
                    <a:pt x="1" y="4"/>
                    <a:pt x="2" y="6"/>
                    <a:pt x="7" y="6"/>
                  </a:cubicBezTo>
                  <a:cubicBezTo>
                    <a:pt x="18" y="6"/>
                    <a:pt x="44" y="1"/>
                    <a:pt x="12" y="1"/>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4"/>
            <p:cNvSpPr/>
            <p:nvPr/>
          </p:nvSpPr>
          <p:spPr>
            <a:xfrm>
              <a:off x="2770875" y="2065850"/>
              <a:ext cx="1200" cy="325"/>
            </a:xfrm>
            <a:custGeom>
              <a:rect b="b" l="l" r="r" t="t"/>
              <a:pathLst>
                <a:path extrusionOk="0" h="13" w="48">
                  <a:moveTo>
                    <a:pt x="0" y="13"/>
                  </a:moveTo>
                  <a:cubicBezTo>
                    <a:pt x="48" y="1"/>
                    <a:pt x="48" y="1"/>
                    <a:pt x="0" y="13"/>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4"/>
            <p:cNvSpPr/>
            <p:nvPr/>
          </p:nvSpPr>
          <p:spPr>
            <a:xfrm>
              <a:off x="2769375" y="2065275"/>
              <a:ext cx="1525" cy="25"/>
            </a:xfrm>
            <a:custGeom>
              <a:rect b="b" l="l" r="r" t="t"/>
              <a:pathLst>
                <a:path extrusionOk="0" h="1" w="61">
                  <a:moveTo>
                    <a:pt x="1" y="0"/>
                  </a:moveTo>
                  <a:cubicBezTo>
                    <a:pt x="1" y="0"/>
                    <a:pt x="13" y="0"/>
                    <a:pt x="1" y="0"/>
                  </a:cubicBezTo>
                  <a:cubicBezTo>
                    <a:pt x="1" y="0"/>
                    <a:pt x="60" y="0"/>
                    <a:pt x="1" y="0"/>
                  </a:cubicBezTo>
                  <a:close/>
                </a:path>
              </a:pathLst>
            </a:cu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 name="Google Shape;1883;p34"/>
          <p:cNvGrpSpPr/>
          <p:nvPr/>
        </p:nvGrpSpPr>
        <p:grpSpPr>
          <a:xfrm>
            <a:off x="3017385" y="3420138"/>
            <a:ext cx="2827497" cy="58675"/>
            <a:chOff x="2887250" y="2929050"/>
            <a:chExt cx="2280975" cy="58675"/>
          </a:xfrm>
        </p:grpSpPr>
        <p:sp>
          <p:nvSpPr>
            <p:cNvPr id="1884" name="Google Shape;1884;p34"/>
            <p:cNvSpPr/>
            <p:nvPr/>
          </p:nvSpPr>
          <p:spPr>
            <a:xfrm>
              <a:off x="2887250" y="2933525"/>
              <a:ext cx="11350" cy="8075"/>
            </a:xfrm>
            <a:custGeom>
              <a:rect b="b" l="l" r="r" t="t"/>
              <a:pathLst>
                <a:path extrusionOk="0" h="323" w="454">
                  <a:moveTo>
                    <a:pt x="429" y="251"/>
                  </a:moveTo>
                  <a:cubicBezTo>
                    <a:pt x="382" y="251"/>
                    <a:pt x="334" y="322"/>
                    <a:pt x="274" y="322"/>
                  </a:cubicBezTo>
                  <a:cubicBezTo>
                    <a:pt x="251" y="322"/>
                    <a:pt x="155" y="251"/>
                    <a:pt x="144" y="239"/>
                  </a:cubicBezTo>
                  <a:cubicBezTo>
                    <a:pt x="120" y="227"/>
                    <a:pt x="1" y="167"/>
                    <a:pt x="1" y="155"/>
                  </a:cubicBezTo>
                  <a:cubicBezTo>
                    <a:pt x="1" y="132"/>
                    <a:pt x="144" y="108"/>
                    <a:pt x="155" y="72"/>
                  </a:cubicBezTo>
                  <a:cubicBezTo>
                    <a:pt x="203" y="72"/>
                    <a:pt x="263" y="1"/>
                    <a:pt x="310" y="1"/>
                  </a:cubicBezTo>
                  <a:cubicBezTo>
                    <a:pt x="322" y="1"/>
                    <a:pt x="429" y="72"/>
                    <a:pt x="441" y="84"/>
                  </a:cubicBezTo>
                  <a:cubicBezTo>
                    <a:pt x="453" y="96"/>
                    <a:pt x="298" y="155"/>
                    <a:pt x="298" y="167"/>
                  </a:cubicBezTo>
                  <a:cubicBezTo>
                    <a:pt x="286" y="191"/>
                    <a:pt x="429" y="215"/>
                    <a:pt x="429" y="25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85" name="Google Shape;1885;p34"/>
            <p:cNvSpPr/>
            <p:nvPr/>
          </p:nvSpPr>
          <p:spPr>
            <a:xfrm>
              <a:off x="2951850" y="2947225"/>
              <a:ext cx="14600" cy="6575"/>
            </a:xfrm>
            <a:custGeom>
              <a:rect b="b" l="l" r="r" t="t"/>
              <a:pathLst>
                <a:path extrusionOk="0" h="263" w="584">
                  <a:moveTo>
                    <a:pt x="143" y="250"/>
                  </a:moveTo>
                  <a:cubicBezTo>
                    <a:pt x="131" y="215"/>
                    <a:pt x="0" y="191"/>
                    <a:pt x="0" y="155"/>
                  </a:cubicBezTo>
                  <a:cubicBezTo>
                    <a:pt x="0" y="143"/>
                    <a:pt x="131" y="95"/>
                    <a:pt x="155" y="84"/>
                  </a:cubicBezTo>
                  <a:cubicBezTo>
                    <a:pt x="179" y="72"/>
                    <a:pt x="286" y="0"/>
                    <a:pt x="310" y="12"/>
                  </a:cubicBezTo>
                  <a:cubicBezTo>
                    <a:pt x="346" y="12"/>
                    <a:pt x="417" y="84"/>
                    <a:pt x="453" y="95"/>
                  </a:cubicBezTo>
                  <a:cubicBezTo>
                    <a:pt x="465" y="95"/>
                    <a:pt x="584" y="167"/>
                    <a:pt x="584" y="179"/>
                  </a:cubicBezTo>
                  <a:cubicBezTo>
                    <a:pt x="584" y="191"/>
                    <a:pt x="453" y="250"/>
                    <a:pt x="429" y="250"/>
                  </a:cubicBezTo>
                  <a:cubicBezTo>
                    <a:pt x="417" y="262"/>
                    <a:pt x="310" y="167"/>
                    <a:pt x="298" y="167"/>
                  </a:cubicBezTo>
                  <a:cubicBezTo>
                    <a:pt x="250" y="167"/>
                    <a:pt x="191" y="238"/>
                    <a:pt x="143" y="25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86" name="Google Shape;1886;p34"/>
            <p:cNvSpPr/>
            <p:nvPr/>
          </p:nvSpPr>
          <p:spPr>
            <a:xfrm>
              <a:off x="3072400" y="2950500"/>
              <a:ext cx="14600" cy="6275"/>
            </a:xfrm>
            <a:custGeom>
              <a:rect b="b" l="l" r="r" t="t"/>
              <a:pathLst>
                <a:path extrusionOk="0" h="251" w="584">
                  <a:moveTo>
                    <a:pt x="429" y="167"/>
                  </a:moveTo>
                  <a:cubicBezTo>
                    <a:pt x="381" y="167"/>
                    <a:pt x="334" y="250"/>
                    <a:pt x="286" y="250"/>
                  </a:cubicBezTo>
                  <a:cubicBezTo>
                    <a:pt x="250" y="250"/>
                    <a:pt x="155" y="167"/>
                    <a:pt x="143" y="155"/>
                  </a:cubicBezTo>
                  <a:cubicBezTo>
                    <a:pt x="119" y="143"/>
                    <a:pt x="0" y="95"/>
                    <a:pt x="0" y="72"/>
                  </a:cubicBezTo>
                  <a:cubicBezTo>
                    <a:pt x="0" y="48"/>
                    <a:pt x="143" y="24"/>
                    <a:pt x="155" y="0"/>
                  </a:cubicBezTo>
                  <a:cubicBezTo>
                    <a:pt x="203" y="0"/>
                    <a:pt x="250" y="84"/>
                    <a:pt x="298" y="84"/>
                  </a:cubicBezTo>
                  <a:cubicBezTo>
                    <a:pt x="310" y="84"/>
                    <a:pt x="429" y="0"/>
                    <a:pt x="453" y="12"/>
                  </a:cubicBezTo>
                  <a:cubicBezTo>
                    <a:pt x="465" y="12"/>
                    <a:pt x="584" y="84"/>
                    <a:pt x="584" y="95"/>
                  </a:cubicBezTo>
                  <a:cubicBezTo>
                    <a:pt x="584" y="119"/>
                    <a:pt x="441" y="143"/>
                    <a:pt x="429" y="167"/>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87" name="Google Shape;1887;p34"/>
            <p:cNvSpPr/>
            <p:nvPr/>
          </p:nvSpPr>
          <p:spPr>
            <a:xfrm>
              <a:off x="3162875" y="2960900"/>
              <a:ext cx="17900" cy="8375"/>
            </a:xfrm>
            <a:custGeom>
              <a:rect b="b" l="l" r="r" t="t"/>
              <a:pathLst>
                <a:path extrusionOk="0" h="335" w="716">
                  <a:moveTo>
                    <a:pt x="1" y="156"/>
                  </a:moveTo>
                  <a:lnTo>
                    <a:pt x="298" y="1"/>
                  </a:lnTo>
                  <a:lnTo>
                    <a:pt x="441" y="96"/>
                  </a:lnTo>
                  <a:lnTo>
                    <a:pt x="715" y="263"/>
                  </a:lnTo>
                  <a:cubicBezTo>
                    <a:pt x="668" y="263"/>
                    <a:pt x="620" y="334"/>
                    <a:pt x="572" y="334"/>
                  </a:cubicBezTo>
                  <a:cubicBezTo>
                    <a:pt x="513" y="334"/>
                    <a:pt x="477" y="263"/>
                    <a:pt x="429" y="251"/>
                  </a:cubicBezTo>
                  <a:cubicBezTo>
                    <a:pt x="382" y="251"/>
                    <a:pt x="334" y="168"/>
                    <a:pt x="287" y="168"/>
                  </a:cubicBezTo>
                  <a:cubicBezTo>
                    <a:pt x="251" y="168"/>
                    <a:pt x="168" y="251"/>
                    <a:pt x="132" y="239"/>
                  </a:cubicBezTo>
                  <a:cubicBezTo>
                    <a:pt x="84" y="227"/>
                    <a:pt x="48" y="180"/>
                    <a:pt x="1" y="156"/>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88" name="Google Shape;1888;p34"/>
            <p:cNvSpPr/>
            <p:nvPr/>
          </p:nvSpPr>
          <p:spPr>
            <a:xfrm>
              <a:off x="3146225" y="2944250"/>
              <a:ext cx="14600" cy="6275"/>
            </a:xfrm>
            <a:custGeom>
              <a:rect b="b" l="l" r="r" t="t"/>
              <a:pathLst>
                <a:path extrusionOk="0" h="251" w="584">
                  <a:moveTo>
                    <a:pt x="429" y="167"/>
                  </a:moveTo>
                  <a:cubicBezTo>
                    <a:pt x="381" y="179"/>
                    <a:pt x="322" y="250"/>
                    <a:pt x="274" y="250"/>
                  </a:cubicBezTo>
                  <a:cubicBezTo>
                    <a:pt x="250" y="250"/>
                    <a:pt x="155" y="179"/>
                    <a:pt x="131" y="167"/>
                  </a:cubicBezTo>
                  <a:cubicBezTo>
                    <a:pt x="119" y="155"/>
                    <a:pt x="0" y="95"/>
                    <a:pt x="0" y="84"/>
                  </a:cubicBezTo>
                  <a:cubicBezTo>
                    <a:pt x="0" y="48"/>
                    <a:pt x="131" y="24"/>
                    <a:pt x="143" y="0"/>
                  </a:cubicBezTo>
                  <a:cubicBezTo>
                    <a:pt x="202" y="12"/>
                    <a:pt x="238" y="84"/>
                    <a:pt x="286" y="84"/>
                  </a:cubicBezTo>
                  <a:cubicBezTo>
                    <a:pt x="310" y="84"/>
                    <a:pt x="429" y="0"/>
                    <a:pt x="441" y="12"/>
                  </a:cubicBezTo>
                  <a:cubicBezTo>
                    <a:pt x="464" y="12"/>
                    <a:pt x="583" y="84"/>
                    <a:pt x="583" y="95"/>
                  </a:cubicBezTo>
                  <a:cubicBezTo>
                    <a:pt x="572" y="119"/>
                    <a:pt x="441" y="143"/>
                    <a:pt x="429" y="167"/>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89" name="Google Shape;1889;p34"/>
            <p:cNvSpPr/>
            <p:nvPr/>
          </p:nvSpPr>
          <p:spPr>
            <a:xfrm>
              <a:off x="3345950" y="2957625"/>
              <a:ext cx="11325" cy="8375"/>
            </a:xfrm>
            <a:custGeom>
              <a:rect b="b" l="l" r="r" t="t"/>
              <a:pathLst>
                <a:path extrusionOk="0" h="335" w="453">
                  <a:moveTo>
                    <a:pt x="429" y="251"/>
                  </a:moveTo>
                  <a:cubicBezTo>
                    <a:pt x="381" y="251"/>
                    <a:pt x="322" y="334"/>
                    <a:pt x="274" y="334"/>
                  </a:cubicBezTo>
                  <a:cubicBezTo>
                    <a:pt x="250" y="334"/>
                    <a:pt x="155" y="251"/>
                    <a:pt x="131" y="251"/>
                  </a:cubicBezTo>
                  <a:cubicBezTo>
                    <a:pt x="119" y="239"/>
                    <a:pt x="0" y="180"/>
                    <a:pt x="0" y="156"/>
                  </a:cubicBezTo>
                  <a:cubicBezTo>
                    <a:pt x="0" y="132"/>
                    <a:pt x="143" y="108"/>
                    <a:pt x="155" y="84"/>
                  </a:cubicBezTo>
                  <a:cubicBezTo>
                    <a:pt x="203" y="84"/>
                    <a:pt x="250" y="1"/>
                    <a:pt x="298" y="1"/>
                  </a:cubicBezTo>
                  <a:cubicBezTo>
                    <a:pt x="322" y="13"/>
                    <a:pt x="429" y="84"/>
                    <a:pt x="441" y="96"/>
                  </a:cubicBezTo>
                  <a:cubicBezTo>
                    <a:pt x="453" y="96"/>
                    <a:pt x="286" y="156"/>
                    <a:pt x="286" y="168"/>
                  </a:cubicBezTo>
                  <a:cubicBezTo>
                    <a:pt x="286" y="191"/>
                    <a:pt x="417" y="227"/>
                    <a:pt x="429" y="25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90" name="Google Shape;1890;p34"/>
            <p:cNvSpPr/>
            <p:nvPr/>
          </p:nvSpPr>
          <p:spPr>
            <a:xfrm>
              <a:off x="3488525" y="2957350"/>
              <a:ext cx="17875" cy="10425"/>
            </a:xfrm>
            <a:custGeom>
              <a:rect b="b" l="l" r="r" t="t"/>
              <a:pathLst>
                <a:path extrusionOk="0" h="417" w="715">
                  <a:moveTo>
                    <a:pt x="143" y="167"/>
                  </a:moveTo>
                  <a:cubicBezTo>
                    <a:pt x="143" y="131"/>
                    <a:pt x="0" y="107"/>
                    <a:pt x="0" y="83"/>
                  </a:cubicBezTo>
                  <a:cubicBezTo>
                    <a:pt x="12" y="71"/>
                    <a:pt x="155" y="0"/>
                    <a:pt x="155" y="0"/>
                  </a:cubicBezTo>
                  <a:cubicBezTo>
                    <a:pt x="203" y="0"/>
                    <a:pt x="262" y="71"/>
                    <a:pt x="298" y="83"/>
                  </a:cubicBezTo>
                  <a:cubicBezTo>
                    <a:pt x="346" y="107"/>
                    <a:pt x="393" y="143"/>
                    <a:pt x="441" y="167"/>
                  </a:cubicBezTo>
                  <a:lnTo>
                    <a:pt x="572" y="250"/>
                  </a:lnTo>
                  <a:cubicBezTo>
                    <a:pt x="584" y="286"/>
                    <a:pt x="715" y="310"/>
                    <a:pt x="715" y="345"/>
                  </a:cubicBezTo>
                  <a:cubicBezTo>
                    <a:pt x="715" y="345"/>
                    <a:pt x="572" y="417"/>
                    <a:pt x="560" y="417"/>
                  </a:cubicBezTo>
                  <a:cubicBezTo>
                    <a:pt x="524" y="417"/>
                    <a:pt x="453" y="345"/>
                    <a:pt x="429" y="333"/>
                  </a:cubicBezTo>
                  <a:cubicBezTo>
                    <a:pt x="369" y="310"/>
                    <a:pt x="322" y="274"/>
                    <a:pt x="286" y="25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91" name="Google Shape;1891;p34"/>
            <p:cNvSpPr/>
            <p:nvPr/>
          </p:nvSpPr>
          <p:spPr>
            <a:xfrm>
              <a:off x="3533475" y="2944250"/>
              <a:ext cx="18475" cy="6575"/>
            </a:xfrm>
            <a:custGeom>
              <a:rect b="b" l="l" r="r" t="t"/>
              <a:pathLst>
                <a:path extrusionOk="0" h="263" w="739">
                  <a:moveTo>
                    <a:pt x="0" y="167"/>
                  </a:moveTo>
                  <a:lnTo>
                    <a:pt x="155" y="84"/>
                  </a:lnTo>
                  <a:cubicBezTo>
                    <a:pt x="191" y="72"/>
                    <a:pt x="262" y="24"/>
                    <a:pt x="310" y="12"/>
                  </a:cubicBezTo>
                  <a:cubicBezTo>
                    <a:pt x="333" y="0"/>
                    <a:pt x="417" y="95"/>
                    <a:pt x="441" y="95"/>
                  </a:cubicBezTo>
                  <a:cubicBezTo>
                    <a:pt x="476" y="95"/>
                    <a:pt x="572" y="12"/>
                    <a:pt x="595" y="12"/>
                  </a:cubicBezTo>
                  <a:cubicBezTo>
                    <a:pt x="655" y="36"/>
                    <a:pt x="679" y="84"/>
                    <a:pt x="738" y="107"/>
                  </a:cubicBezTo>
                  <a:lnTo>
                    <a:pt x="584" y="179"/>
                  </a:lnTo>
                  <a:cubicBezTo>
                    <a:pt x="548" y="203"/>
                    <a:pt x="476" y="250"/>
                    <a:pt x="429" y="262"/>
                  </a:cubicBezTo>
                  <a:cubicBezTo>
                    <a:pt x="405" y="262"/>
                    <a:pt x="322" y="167"/>
                    <a:pt x="298" y="167"/>
                  </a:cubicBezTo>
                  <a:cubicBezTo>
                    <a:pt x="262" y="167"/>
                    <a:pt x="167" y="250"/>
                    <a:pt x="143" y="250"/>
                  </a:cubicBezTo>
                  <a:cubicBezTo>
                    <a:pt x="83" y="238"/>
                    <a:pt x="60" y="179"/>
                    <a:pt x="0" y="167"/>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92" name="Google Shape;1892;p34"/>
            <p:cNvSpPr/>
            <p:nvPr/>
          </p:nvSpPr>
          <p:spPr>
            <a:xfrm>
              <a:off x="3675750" y="2944250"/>
              <a:ext cx="15200" cy="8050"/>
            </a:xfrm>
            <a:custGeom>
              <a:rect b="b" l="l" r="r" t="t"/>
              <a:pathLst>
                <a:path extrusionOk="0" h="322" w="608">
                  <a:moveTo>
                    <a:pt x="143" y="322"/>
                  </a:moveTo>
                  <a:cubicBezTo>
                    <a:pt x="143" y="286"/>
                    <a:pt x="0" y="262"/>
                    <a:pt x="12" y="238"/>
                  </a:cubicBezTo>
                  <a:cubicBezTo>
                    <a:pt x="12" y="214"/>
                    <a:pt x="167" y="179"/>
                    <a:pt x="155" y="155"/>
                  </a:cubicBezTo>
                  <a:cubicBezTo>
                    <a:pt x="155" y="143"/>
                    <a:pt x="12" y="84"/>
                    <a:pt x="24" y="72"/>
                  </a:cubicBezTo>
                  <a:cubicBezTo>
                    <a:pt x="36" y="60"/>
                    <a:pt x="155" y="0"/>
                    <a:pt x="179" y="0"/>
                  </a:cubicBezTo>
                  <a:cubicBezTo>
                    <a:pt x="215" y="0"/>
                    <a:pt x="274" y="84"/>
                    <a:pt x="310" y="84"/>
                  </a:cubicBezTo>
                  <a:cubicBezTo>
                    <a:pt x="322" y="84"/>
                    <a:pt x="465" y="0"/>
                    <a:pt x="465" y="0"/>
                  </a:cubicBezTo>
                  <a:cubicBezTo>
                    <a:pt x="488" y="24"/>
                    <a:pt x="608" y="72"/>
                    <a:pt x="608" y="84"/>
                  </a:cubicBezTo>
                  <a:cubicBezTo>
                    <a:pt x="608" y="107"/>
                    <a:pt x="477" y="143"/>
                    <a:pt x="453" y="167"/>
                  </a:cubicBezTo>
                  <a:cubicBezTo>
                    <a:pt x="417" y="191"/>
                    <a:pt x="346" y="214"/>
                    <a:pt x="298" y="238"/>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93" name="Google Shape;1893;p34"/>
            <p:cNvSpPr/>
            <p:nvPr/>
          </p:nvSpPr>
          <p:spPr>
            <a:xfrm>
              <a:off x="3938575" y="2954950"/>
              <a:ext cx="14600" cy="6275"/>
            </a:xfrm>
            <a:custGeom>
              <a:rect b="b" l="l" r="r" t="t"/>
              <a:pathLst>
                <a:path extrusionOk="0" h="251" w="584">
                  <a:moveTo>
                    <a:pt x="429" y="179"/>
                  </a:moveTo>
                  <a:cubicBezTo>
                    <a:pt x="382" y="179"/>
                    <a:pt x="322" y="251"/>
                    <a:pt x="274" y="251"/>
                  </a:cubicBezTo>
                  <a:cubicBezTo>
                    <a:pt x="251" y="251"/>
                    <a:pt x="155" y="179"/>
                    <a:pt x="143" y="167"/>
                  </a:cubicBezTo>
                  <a:cubicBezTo>
                    <a:pt x="120" y="156"/>
                    <a:pt x="1" y="96"/>
                    <a:pt x="1" y="84"/>
                  </a:cubicBezTo>
                  <a:cubicBezTo>
                    <a:pt x="1" y="60"/>
                    <a:pt x="143" y="37"/>
                    <a:pt x="155" y="1"/>
                  </a:cubicBezTo>
                  <a:cubicBezTo>
                    <a:pt x="203" y="13"/>
                    <a:pt x="239" y="84"/>
                    <a:pt x="298" y="96"/>
                  </a:cubicBezTo>
                  <a:cubicBezTo>
                    <a:pt x="310" y="96"/>
                    <a:pt x="429" y="13"/>
                    <a:pt x="441" y="13"/>
                  </a:cubicBezTo>
                  <a:cubicBezTo>
                    <a:pt x="465" y="25"/>
                    <a:pt x="584" y="84"/>
                    <a:pt x="584" y="96"/>
                  </a:cubicBezTo>
                  <a:cubicBezTo>
                    <a:pt x="584" y="120"/>
                    <a:pt x="441" y="144"/>
                    <a:pt x="429" y="179"/>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94" name="Google Shape;1894;p34"/>
            <p:cNvSpPr/>
            <p:nvPr/>
          </p:nvSpPr>
          <p:spPr>
            <a:xfrm>
              <a:off x="3985000" y="2964475"/>
              <a:ext cx="14925" cy="10150"/>
            </a:xfrm>
            <a:custGeom>
              <a:rect b="b" l="l" r="r" t="t"/>
              <a:pathLst>
                <a:path extrusionOk="0" h="406" w="597">
                  <a:moveTo>
                    <a:pt x="310" y="1"/>
                  </a:moveTo>
                  <a:lnTo>
                    <a:pt x="453" y="84"/>
                  </a:lnTo>
                  <a:cubicBezTo>
                    <a:pt x="489" y="108"/>
                    <a:pt x="572" y="144"/>
                    <a:pt x="584" y="167"/>
                  </a:cubicBezTo>
                  <a:cubicBezTo>
                    <a:pt x="596" y="191"/>
                    <a:pt x="441" y="227"/>
                    <a:pt x="441" y="251"/>
                  </a:cubicBezTo>
                  <a:cubicBezTo>
                    <a:pt x="430" y="275"/>
                    <a:pt x="572" y="310"/>
                    <a:pt x="572" y="334"/>
                  </a:cubicBezTo>
                  <a:lnTo>
                    <a:pt x="418" y="406"/>
                  </a:lnTo>
                  <a:lnTo>
                    <a:pt x="287" y="322"/>
                  </a:lnTo>
                  <a:lnTo>
                    <a:pt x="1" y="156"/>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95" name="Google Shape;1895;p34"/>
            <p:cNvSpPr/>
            <p:nvPr/>
          </p:nvSpPr>
          <p:spPr>
            <a:xfrm>
              <a:off x="4068950" y="2962700"/>
              <a:ext cx="11325" cy="8050"/>
            </a:xfrm>
            <a:custGeom>
              <a:rect b="b" l="l" r="r" t="t"/>
              <a:pathLst>
                <a:path extrusionOk="0" h="322" w="453">
                  <a:moveTo>
                    <a:pt x="298" y="238"/>
                  </a:moveTo>
                  <a:cubicBezTo>
                    <a:pt x="250" y="250"/>
                    <a:pt x="203" y="322"/>
                    <a:pt x="155" y="322"/>
                  </a:cubicBezTo>
                  <a:cubicBezTo>
                    <a:pt x="131" y="322"/>
                    <a:pt x="24" y="250"/>
                    <a:pt x="12" y="238"/>
                  </a:cubicBezTo>
                  <a:cubicBezTo>
                    <a:pt x="0" y="227"/>
                    <a:pt x="167" y="167"/>
                    <a:pt x="167" y="155"/>
                  </a:cubicBezTo>
                  <a:cubicBezTo>
                    <a:pt x="167" y="131"/>
                    <a:pt x="36" y="96"/>
                    <a:pt x="24" y="72"/>
                  </a:cubicBezTo>
                  <a:cubicBezTo>
                    <a:pt x="72" y="72"/>
                    <a:pt x="131" y="0"/>
                    <a:pt x="179" y="0"/>
                  </a:cubicBezTo>
                  <a:cubicBezTo>
                    <a:pt x="203" y="0"/>
                    <a:pt x="298" y="72"/>
                    <a:pt x="322" y="84"/>
                  </a:cubicBezTo>
                  <a:cubicBezTo>
                    <a:pt x="334" y="96"/>
                    <a:pt x="453" y="155"/>
                    <a:pt x="453" y="167"/>
                  </a:cubicBezTo>
                  <a:cubicBezTo>
                    <a:pt x="453" y="191"/>
                    <a:pt x="310" y="215"/>
                    <a:pt x="298" y="238"/>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96" name="Google Shape;1896;p34"/>
            <p:cNvSpPr/>
            <p:nvPr/>
          </p:nvSpPr>
          <p:spPr>
            <a:xfrm>
              <a:off x="4888100" y="2968050"/>
              <a:ext cx="14300" cy="8375"/>
            </a:xfrm>
            <a:custGeom>
              <a:rect b="b" l="l" r="r" t="t"/>
              <a:pathLst>
                <a:path extrusionOk="0" h="335" w="572">
                  <a:moveTo>
                    <a:pt x="572" y="251"/>
                  </a:moveTo>
                  <a:cubicBezTo>
                    <a:pt x="524" y="263"/>
                    <a:pt x="465" y="334"/>
                    <a:pt x="417" y="334"/>
                  </a:cubicBezTo>
                  <a:cubicBezTo>
                    <a:pt x="393" y="334"/>
                    <a:pt x="298" y="251"/>
                    <a:pt x="274" y="251"/>
                  </a:cubicBezTo>
                  <a:cubicBezTo>
                    <a:pt x="239" y="227"/>
                    <a:pt x="167" y="191"/>
                    <a:pt x="143" y="155"/>
                  </a:cubicBezTo>
                  <a:cubicBezTo>
                    <a:pt x="120" y="144"/>
                    <a:pt x="0" y="96"/>
                    <a:pt x="0" y="72"/>
                  </a:cubicBezTo>
                  <a:cubicBezTo>
                    <a:pt x="0" y="48"/>
                    <a:pt x="143" y="24"/>
                    <a:pt x="155" y="1"/>
                  </a:cubicBezTo>
                  <a:lnTo>
                    <a:pt x="429" y="167"/>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97" name="Google Shape;1897;p34"/>
            <p:cNvSpPr/>
            <p:nvPr/>
          </p:nvSpPr>
          <p:spPr>
            <a:xfrm>
              <a:off x="4874100" y="2957625"/>
              <a:ext cx="14625" cy="6275"/>
            </a:xfrm>
            <a:custGeom>
              <a:rect b="b" l="l" r="r" t="t"/>
              <a:pathLst>
                <a:path extrusionOk="0" h="251" w="585">
                  <a:moveTo>
                    <a:pt x="144" y="239"/>
                  </a:moveTo>
                  <a:cubicBezTo>
                    <a:pt x="132" y="215"/>
                    <a:pt x="1" y="180"/>
                    <a:pt x="1" y="156"/>
                  </a:cubicBezTo>
                  <a:cubicBezTo>
                    <a:pt x="1" y="144"/>
                    <a:pt x="132" y="84"/>
                    <a:pt x="156" y="72"/>
                  </a:cubicBezTo>
                  <a:cubicBezTo>
                    <a:pt x="179" y="60"/>
                    <a:pt x="287" y="1"/>
                    <a:pt x="310" y="1"/>
                  </a:cubicBezTo>
                  <a:cubicBezTo>
                    <a:pt x="346" y="1"/>
                    <a:pt x="418" y="72"/>
                    <a:pt x="453" y="84"/>
                  </a:cubicBezTo>
                  <a:cubicBezTo>
                    <a:pt x="465" y="84"/>
                    <a:pt x="584" y="156"/>
                    <a:pt x="584" y="168"/>
                  </a:cubicBezTo>
                  <a:cubicBezTo>
                    <a:pt x="584" y="180"/>
                    <a:pt x="453" y="239"/>
                    <a:pt x="429" y="251"/>
                  </a:cubicBezTo>
                  <a:cubicBezTo>
                    <a:pt x="418" y="251"/>
                    <a:pt x="322" y="168"/>
                    <a:pt x="299" y="156"/>
                  </a:cubicBezTo>
                  <a:cubicBezTo>
                    <a:pt x="251" y="156"/>
                    <a:pt x="191" y="239"/>
                    <a:pt x="144" y="239"/>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98" name="Google Shape;1898;p34"/>
            <p:cNvSpPr/>
            <p:nvPr/>
          </p:nvSpPr>
          <p:spPr>
            <a:xfrm>
              <a:off x="4912800" y="2973125"/>
              <a:ext cx="18775" cy="9825"/>
            </a:xfrm>
            <a:custGeom>
              <a:rect b="b" l="l" r="r" t="t"/>
              <a:pathLst>
                <a:path extrusionOk="0" h="393" w="751">
                  <a:moveTo>
                    <a:pt x="1" y="298"/>
                  </a:moveTo>
                  <a:cubicBezTo>
                    <a:pt x="96" y="250"/>
                    <a:pt x="203" y="202"/>
                    <a:pt x="310" y="155"/>
                  </a:cubicBezTo>
                  <a:cubicBezTo>
                    <a:pt x="405" y="95"/>
                    <a:pt x="513" y="48"/>
                    <a:pt x="608" y="0"/>
                  </a:cubicBezTo>
                  <a:cubicBezTo>
                    <a:pt x="620" y="24"/>
                    <a:pt x="751" y="48"/>
                    <a:pt x="751" y="83"/>
                  </a:cubicBezTo>
                  <a:cubicBezTo>
                    <a:pt x="751" y="95"/>
                    <a:pt x="620" y="143"/>
                    <a:pt x="596" y="155"/>
                  </a:cubicBezTo>
                  <a:cubicBezTo>
                    <a:pt x="548" y="179"/>
                    <a:pt x="489" y="214"/>
                    <a:pt x="441" y="238"/>
                  </a:cubicBezTo>
                  <a:lnTo>
                    <a:pt x="286" y="310"/>
                  </a:lnTo>
                  <a:cubicBezTo>
                    <a:pt x="275" y="322"/>
                    <a:pt x="155" y="393"/>
                    <a:pt x="144" y="393"/>
                  </a:cubicBezTo>
                  <a:cubicBezTo>
                    <a:pt x="84" y="381"/>
                    <a:pt x="48" y="310"/>
                    <a:pt x="1" y="298"/>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899" name="Google Shape;1899;p34"/>
            <p:cNvSpPr/>
            <p:nvPr/>
          </p:nvSpPr>
          <p:spPr>
            <a:xfrm>
              <a:off x="4924700" y="2963300"/>
              <a:ext cx="18775" cy="7750"/>
            </a:xfrm>
            <a:custGeom>
              <a:rect b="b" l="l" r="r" t="t"/>
              <a:pathLst>
                <a:path extrusionOk="0" h="310" w="751">
                  <a:moveTo>
                    <a:pt x="299" y="155"/>
                  </a:moveTo>
                  <a:lnTo>
                    <a:pt x="453" y="72"/>
                  </a:lnTo>
                  <a:cubicBezTo>
                    <a:pt x="465" y="72"/>
                    <a:pt x="608" y="0"/>
                    <a:pt x="608" y="0"/>
                  </a:cubicBezTo>
                  <a:cubicBezTo>
                    <a:pt x="620" y="0"/>
                    <a:pt x="751" y="72"/>
                    <a:pt x="751" y="84"/>
                  </a:cubicBezTo>
                  <a:cubicBezTo>
                    <a:pt x="739" y="95"/>
                    <a:pt x="608" y="143"/>
                    <a:pt x="596" y="155"/>
                  </a:cubicBezTo>
                  <a:cubicBezTo>
                    <a:pt x="561" y="191"/>
                    <a:pt x="489" y="214"/>
                    <a:pt x="441" y="238"/>
                  </a:cubicBezTo>
                  <a:cubicBezTo>
                    <a:pt x="418" y="250"/>
                    <a:pt x="310" y="310"/>
                    <a:pt x="287" y="310"/>
                  </a:cubicBezTo>
                  <a:cubicBezTo>
                    <a:pt x="263" y="310"/>
                    <a:pt x="168" y="238"/>
                    <a:pt x="144" y="226"/>
                  </a:cubicBezTo>
                  <a:cubicBezTo>
                    <a:pt x="132" y="214"/>
                    <a:pt x="1" y="155"/>
                    <a:pt x="13" y="143"/>
                  </a:cubicBezTo>
                  <a:cubicBezTo>
                    <a:pt x="13" y="131"/>
                    <a:pt x="156" y="60"/>
                    <a:pt x="168" y="60"/>
                  </a:cubicBezTo>
                  <a:cubicBezTo>
                    <a:pt x="215" y="72"/>
                    <a:pt x="251" y="143"/>
                    <a:pt x="299" y="155"/>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00" name="Google Shape;1900;p34"/>
            <p:cNvSpPr/>
            <p:nvPr/>
          </p:nvSpPr>
          <p:spPr>
            <a:xfrm>
              <a:off x="4943750" y="2953475"/>
              <a:ext cx="47950" cy="12525"/>
            </a:xfrm>
            <a:custGeom>
              <a:rect b="b" l="l" r="r" t="t"/>
              <a:pathLst>
                <a:path extrusionOk="0" h="501" w="1918">
                  <a:moveTo>
                    <a:pt x="156" y="238"/>
                  </a:moveTo>
                  <a:lnTo>
                    <a:pt x="453" y="84"/>
                  </a:lnTo>
                  <a:lnTo>
                    <a:pt x="608" y="0"/>
                  </a:lnTo>
                  <a:lnTo>
                    <a:pt x="751" y="84"/>
                  </a:lnTo>
                  <a:cubicBezTo>
                    <a:pt x="787" y="119"/>
                    <a:pt x="834" y="155"/>
                    <a:pt x="882" y="179"/>
                  </a:cubicBezTo>
                  <a:cubicBezTo>
                    <a:pt x="930" y="191"/>
                    <a:pt x="977" y="250"/>
                    <a:pt x="1025" y="262"/>
                  </a:cubicBezTo>
                  <a:cubicBezTo>
                    <a:pt x="1061" y="262"/>
                    <a:pt x="1144" y="179"/>
                    <a:pt x="1180" y="179"/>
                  </a:cubicBezTo>
                  <a:cubicBezTo>
                    <a:pt x="1227" y="179"/>
                    <a:pt x="1275" y="262"/>
                    <a:pt x="1323" y="262"/>
                  </a:cubicBezTo>
                  <a:lnTo>
                    <a:pt x="1620" y="107"/>
                  </a:lnTo>
                  <a:cubicBezTo>
                    <a:pt x="1644" y="107"/>
                    <a:pt x="1751" y="36"/>
                    <a:pt x="1775" y="36"/>
                  </a:cubicBezTo>
                  <a:cubicBezTo>
                    <a:pt x="1787" y="36"/>
                    <a:pt x="1918" y="107"/>
                    <a:pt x="1918" y="119"/>
                  </a:cubicBezTo>
                  <a:cubicBezTo>
                    <a:pt x="1918" y="143"/>
                    <a:pt x="1775" y="167"/>
                    <a:pt x="1763" y="191"/>
                  </a:cubicBezTo>
                  <a:lnTo>
                    <a:pt x="1453" y="346"/>
                  </a:lnTo>
                  <a:cubicBezTo>
                    <a:pt x="1406" y="381"/>
                    <a:pt x="1358" y="405"/>
                    <a:pt x="1299" y="429"/>
                  </a:cubicBezTo>
                  <a:cubicBezTo>
                    <a:pt x="1287" y="441"/>
                    <a:pt x="1168" y="500"/>
                    <a:pt x="1156" y="500"/>
                  </a:cubicBezTo>
                  <a:cubicBezTo>
                    <a:pt x="1120" y="500"/>
                    <a:pt x="1037" y="429"/>
                    <a:pt x="1013" y="417"/>
                  </a:cubicBezTo>
                  <a:cubicBezTo>
                    <a:pt x="965" y="393"/>
                    <a:pt x="918" y="357"/>
                    <a:pt x="870" y="334"/>
                  </a:cubicBezTo>
                  <a:cubicBezTo>
                    <a:pt x="858" y="322"/>
                    <a:pt x="763" y="250"/>
                    <a:pt x="739" y="250"/>
                  </a:cubicBezTo>
                  <a:cubicBezTo>
                    <a:pt x="703" y="250"/>
                    <a:pt x="608" y="310"/>
                    <a:pt x="584" y="322"/>
                  </a:cubicBezTo>
                  <a:lnTo>
                    <a:pt x="430" y="405"/>
                  </a:lnTo>
                  <a:lnTo>
                    <a:pt x="287" y="322"/>
                  </a:lnTo>
                  <a:cubicBezTo>
                    <a:pt x="239" y="322"/>
                    <a:pt x="191" y="393"/>
                    <a:pt x="132" y="393"/>
                  </a:cubicBezTo>
                  <a:cubicBezTo>
                    <a:pt x="132" y="393"/>
                    <a:pt x="1" y="322"/>
                    <a:pt x="1" y="310"/>
                  </a:cubicBezTo>
                  <a:cubicBezTo>
                    <a:pt x="1" y="286"/>
                    <a:pt x="144" y="262"/>
                    <a:pt x="156" y="238"/>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01" name="Google Shape;1901;p34"/>
            <p:cNvSpPr/>
            <p:nvPr/>
          </p:nvSpPr>
          <p:spPr>
            <a:xfrm>
              <a:off x="5039600" y="2945725"/>
              <a:ext cx="14925" cy="10150"/>
            </a:xfrm>
            <a:custGeom>
              <a:rect b="b" l="l" r="r" t="t"/>
              <a:pathLst>
                <a:path extrusionOk="0" h="406" w="597">
                  <a:moveTo>
                    <a:pt x="275" y="406"/>
                  </a:moveTo>
                  <a:lnTo>
                    <a:pt x="144" y="322"/>
                  </a:lnTo>
                  <a:cubicBezTo>
                    <a:pt x="120" y="310"/>
                    <a:pt x="1" y="251"/>
                    <a:pt x="1" y="239"/>
                  </a:cubicBezTo>
                  <a:cubicBezTo>
                    <a:pt x="13" y="203"/>
                    <a:pt x="132" y="191"/>
                    <a:pt x="156" y="155"/>
                  </a:cubicBezTo>
                  <a:lnTo>
                    <a:pt x="310" y="84"/>
                  </a:lnTo>
                  <a:cubicBezTo>
                    <a:pt x="322" y="72"/>
                    <a:pt x="441" y="1"/>
                    <a:pt x="453" y="1"/>
                  </a:cubicBezTo>
                  <a:cubicBezTo>
                    <a:pt x="513" y="13"/>
                    <a:pt x="548" y="84"/>
                    <a:pt x="596" y="96"/>
                  </a:cubicBezTo>
                  <a:cubicBezTo>
                    <a:pt x="584" y="120"/>
                    <a:pt x="441" y="144"/>
                    <a:pt x="441" y="167"/>
                  </a:cubicBezTo>
                  <a:cubicBezTo>
                    <a:pt x="441" y="179"/>
                    <a:pt x="596" y="239"/>
                    <a:pt x="584" y="251"/>
                  </a:cubicBezTo>
                  <a:cubicBezTo>
                    <a:pt x="560" y="275"/>
                    <a:pt x="465" y="310"/>
                    <a:pt x="429" y="334"/>
                  </a:cubicBezTo>
                  <a:cubicBezTo>
                    <a:pt x="382" y="358"/>
                    <a:pt x="334" y="382"/>
                    <a:pt x="275" y="406"/>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02" name="Google Shape;1902;p34"/>
            <p:cNvSpPr/>
            <p:nvPr/>
          </p:nvSpPr>
          <p:spPr>
            <a:xfrm>
              <a:off x="5079200" y="2950800"/>
              <a:ext cx="25925" cy="10425"/>
            </a:xfrm>
            <a:custGeom>
              <a:rect b="b" l="l" r="r" t="t"/>
              <a:pathLst>
                <a:path extrusionOk="0" h="417" w="1037">
                  <a:moveTo>
                    <a:pt x="0" y="322"/>
                  </a:moveTo>
                  <a:lnTo>
                    <a:pt x="155" y="238"/>
                  </a:lnTo>
                  <a:cubicBezTo>
                    <a:pt x="203" y="214"/>
                    <a:pt x="250" y="191"/>
                    <a:pt x="310" y="167"/>
                  </a:cubicBezTo>
                  <a:cubicBezTo>
                    <a:pt x="357" y="143"/>
                    <a:pt x="405" y="119"/>
                    <a:pt x="453" y="83"/>
                  </a:cubicBezTo>
                  <a:cubicBezTo>
                    <a:pt x="500" y="72"/>
                    <a:pt x="560" y="24"/>
                    <a:pt x="607" y="12"/>
                  </a:cubicBezTo>
                  <a:cubicBezTo>
                    <a:pt x="643" y="0"/>
                    <a:pt x="715" y="95"/>
                    <a:pt x="750" y="95"/>
                  </a:cubicBezTo>
                  <a:cubicBezTo>
                    <a:pt x="786" y="95"/>
                    <a:pt x="869" y="12"/>
                    <a:pt x="905" y="24"/>
                  </a:cubicBezTo>
                  <a:cubicBezTo>
                    <a:pt x="965" y="24"/>
                    <a:pt x="988" y="95"/>
                    <a:pt x="1036" y="107"/>
                  </a:cubicBezTo>
                  <a:cubicBezTo>
                    <a:pt x="988" y="131"/>
                    <a:pt x="941" y="155"/>
                    <a:pt x="893" y="179"/>
                  </a:cubicBezTo>
                  <a:cubicBezTo>
                    <a:pt x="834" y="203"/>
                    <a:pt x="786" y="238"/>
                    <a:pt x="738" y="262"/>
                  </a:cubicBezTo>
                  <a:cubicBezTo>
                    <a:pt x="679" y="286"/>
                    <a:pt x="631" y="310"/>
                    <a:pt x="584" y="333"/>
                  </a:cubicBezTo>
                  <a:cubicBezTo>
                    <a:pt x="548" y="357"/>
                    <a:pt x="477" y="405"/>
                    <a:pt x="429" y="417"/>
                  </a:cubicBezTo>
                  <a:cubicBezTo>
                    <a:pt x="405" y="417"/>
                    <a:pt x="322" y="322"/>
                    <a:pt x="286" y="322"/>
                  </a:cubicBezTo>
                  <a:cubicBezTo>
                    <a:pt x="250" y="322"/>
                    <a:pt x="179" y="405"/>
                    <a:pt x="143" y="405"/>
                  </a:cubicBezTo>
                  <a:cubicBezTo>
                    <a:pt x="84" y="393"/>
                    <a:pt x="60" y="333"/>
                    <a:pt x="0" y="322"/>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03" name="Google Shape;1903;p34"/>
            <p:cNvSpPr/>
            <p:nvPr/>
          </p:nvSpPr>
          <p:spPr>
            <a:xfrm>
              <a:off x="5100325" y="2957625"/>
              <a:ext cx="18475" cy="11950"/>
            </a:xfrm>
            <a:custGeom>
              <a:rect b="b" l="l" r="r" t="t"/>
              <a:pathLst>
                <a:path extrusionOk="0" h="478" w="739">
                  <a:moveTo>
                    <a:pt x="143" y="477"/>
                  </a:moveTo>
                  <a:cubicBezTo>
                    <a:pt x="132" y="453"/>
                    <a:pt x="1" y="418"/>
                    <a:pt x="1" y="394"/>
                  </a:cubicBezTo>
                  <a:cubicBezTo>
                    <a:pt x="1" y="370"/>
                    <a:pt x="143" y="346"/>
                    <a:pt x="155" y="311"/>
                  </a:cubicBezTo>
                  <a:cubicBezTo>
                    <a:pt x="167" y="287"/>
                    <a:pt x="310" y="263"/>
                    <a:pt x="310" y="239"/>
                  </a:cubicBezTo>
                  <a:cubicBezTo>
                    <a:pt x="310" y="227"/>
                    <a:pt x="155" y="168"/>
                    <a:pt x="167" y="156"/>
                  </a:cubicBezTo>
                  <a:cubicBezTo>
                    <a:pt x="191" y="132"/>
                    <a:pt x="286" y="96"/>
                    <a:pt x="322" y="72"/>
                  </a:cubicBezTo>
                  <a:lnTo>
                    <a:pt x="477" y="1"/>
                  </a:lnTo>
                  <a:cubicBezTo>
                    <a:pt x="477" y="25"/>
                    <a:pt x="620" y="60"/>
                    <a:pt x="608" y="84"/>
                  </a:cubicBezTo>
                  <a:cubicBezTo>
                    <a:pt x="608" y="96"/>
                    <a:pt x="453" y="144"/>
                    <a:pt x="465" y="156"/>
                  </a:cubicBezTo>
                  <a:cubicBezTo>
                    <a:pt x="477" y="191"/>
                    <a:pt x="560" y="227"/>
                    <a:pt x="596" y="251"/>
                  </a:cubicBezTo>
                  <a:cubicBezTo>
                    <a:pt x="608" y="251"/>
                    <a:pt x="739" y="322"/>
                    <a:pt x="739" y="334"/>
                  </a:cubicBezTo>
                  <a:cubicBezTo>
                    <a:pt x="739" y="334"/>
                    <a:pt x="596" y="406"/>
                    <a:pt x="584" y="406"/>
                  </a:cubicBezTo>
                  <a:cubicBezTo>
                    <a:pt x="560" y="406"/>
                    <a:pt x="477" y="322"/>
                    <a:pt x="441" y="322"/>
                  </a:cubicBezTo>
                  <a:cubicBezTo>
                    <a:pt x="405" y="334"/>
                    <a:pt x="334" y="382"/>
                    <a:pt x="298" y="406"/>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04" name="Google Shape;1904;p34"/>
            <p:cNvSpPr/>
            <p:nvPr/>
          </p:nvSpPr>
          <p:spPr>
            <a:xfrm>
              <a:off x="5156875" y="2938000"/>
              <a:ext cx="11350" cy="8050"/>
            </a:xfrm>
            <a:custGeom>
              <a:rect b="b" l="l" r="r" t="t"/>
              <a:pathLst>
                <a:path extrusionOk="0" h="322" w="454">
                  <a:moveTo>
                    <a:pt x="156" y="72"/>
                  </a:moveTo>
                  <a:cubicBezTo>
                    <a:pt x="203" y="72"/>
                    <a:pt x="263" y="0"/>
                    <a:pt x="310" y="0"/>
                  </a:cubicBezTo>
                  <a:cubicBezTo>
                    <a:pt x="322" y="0"/>
                    <a:pt x="429" y="72"/>
                    <a:pt x="441" y="83"/>
                  </a:cubicBezTo>
                  <a:cubicBezTo>
                    <a:pt x="453" y="95"/>
                    <a:pt x="298" y="143"/>
                    <a:pt x="298" y="155"/>
                  </a:cubicBezTo>
                  <a:cubicBezTo>
                    <a:pt x="287" y="191"/>
                    <a:pt x="429" y="214"/>
                    <a:pt x="429" y="238"/>
                  </a:cubicBezTo>
                  <a:cubicBezTo>
                    <a:pt x="382" y="250"/>
                    <a:pt x="322" y="322"/>
                    <a:pt x="275" y="322"/>
                  </a:cubicBezTo>
                  <a:cubicBezTo>
                    <a:pt x="251" y="322"/>
                    <a:pt x="156" y="250"/>
                    <a:pt x="144" y="238"/>
                  </a:cubicBezTo>
                  <a:cubicBezTo>
                    <a:pt x="120" y="226"/>
                    <a:pt x="1" y="167"/>
                    <a:pt x="1" y="155"/>
                  </a:cubicBezTo>
                  <a:cubicBezTo>
                    <a:pt x="1" y="119"/>
                    <a:pt x="144" y="107"/>
                    <a:pt x="156" y="72"/>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05" name="Google Shape;1905;p34"/>
            <p:cNvSpPr/>
            <p:nvPr/>
          </p:nvSpPr>
          <p:spPr>
            <a:xfrm>
              <a:off x="2888450" y="2929050"/>
              <a:ext cx="2211900" cy="58675"/>
            </a:xfrm>
            <a:custGeom>
              <a:rect b="b" l="l" r="r" t="t"/>
              <a:pathLst>
                <a:path extrusionOk="0" h="2347" w="88476">
                  <a:moveTo>
                    <a:pt x="1631" y="1192"/>
                  </a:moveTo>
                  <a:cubicBezTo>
                    <a:pt x="1643" y="1156"/>
                    <a:pt x="1786" y="1132"/>
                    <a:pt x="1786" y="1108"/>
                  </a:cubicBezTo>
                  <a:cubicBezTo>
                    <a:pt x="1786" y="1084"/>
                    <a:pt x="1643" y="1049"/>
                    <a:pt x="1643" y="1025"/>
                  </a:cubicBezTo>
                  <a:cubicBezTo>
                    <a:pt x="1655" y="1013"/>
                    <a:pt x="1810" y="965"/>
                    <a:pt x="1798" y="953"/>
                  </a:cubicBezTo>
                  <a:cubicBezTo>
                    <a:pt x="1786" y="918"/>
                    <a:pt x="1691" y="882"/>
                    <a:pt x="1667" y="870"/>
                  </a:cubicBezTo>
                  <a:cubicBezTo>
                    <a:pt x="1655" y="858"/>
                    <a:pt x="1524" y="787"/>
                    <a:pt x="1524" y="775"/>
                  </a:cubicBezTo>
                  <a:cubicBezTo>
                    <a:pt x="1524" y="775"/>
                    <a:pt x="1667" y="703"/>
                    <a:pt x="1679" y="703"/>
                  </a:cubicBezTo>
                  <a:cubicBezTo>
                    <a:pt x="1727" y="703"/>
                    <a:pt x="1762" y="787"/>
                    <a:pt x="1810" y="787"/>
                  </a:cubicBezTo>
                  <a:cubicBezTo>
                    <a:pt x="1870" y="787"/>
                    <a:pt x="1917" y="703"/>
                    <a:pt x="1965" y="715"/>
                  </a:cubicBezTo>
                  <a:cubicBezTo>
                    <a:pt x="1989" y="715"/>
                    <a:pt x="2096" y="799"/>
                    <a:pt x="2108" y="799"/>
                  </a:cubicBezTo>
                  <a:cubicBezTo>
                    <a:pt x="2131" y="787"/>
                    <a:pt x="2262" y="727"/>
                    <a:pt x="2262" y="715"/>
                  </a:cubicBezTo>
                  <a:cubicBezTo>
                    <a:pt x="2262" y="692"/>
                    <a:pt x="2131" y="656"/>
                    <a:pt x="2120" y="632"/>
                  </a:cubicBezTo>
                  <a:cubicBezTo>
                    <a:pt x="2120" y="608"/>
                    <a:pt x="1977" y="572"/>
                    <a:pt x="1977" y="549"/>
                  </a:cubicBezTo>
                  <a:cubicBezTo>
                    <a:pt x="1989" y="525"/>
                    <a:pt x="2131" y="501"/>
                    <a:pt x="2131" y="477"/>
                  </a:cubicBezTo>
                  <a:cubicBezTo>
                    <a:pt x="2143" y="441"/>
                    <a:pt x="1989" y="418"/>
                    <a:pt x="2001" y="382"/>
                  </a:cubicBezTo>
                  <a:cubicBezTo>
                    <a:pt x="2001" y="370"/>
                    <a:pt x="2131" y="322"/>
                    <a:pt x="2143" y="311"/>
                  </a:cubicBezTo>
                  <a:cubicBezTo>
                    <a:pt x="2203" y="287"/>
                    <a:pt x="2251" y="263"/>
                    <a:pt x="2298" y="227"/>
                  </a:cubicBezTo>
                  <a:cubicBezTo>
                    <a:pt x="2346" y="239"/>
                    <a:pt x="2393" y="311"/>
                    <a:pt x="2441" y="322"/>
                  </a:cubicBezTo>
                  <a:cubicBezTo>
                    <a:pt x="2465" y="322"/>
                    <a:pt x="2584" y="239"/>
                    <a:pt x="2596" y="239"/>
                  </a:cubicBezTo>
                  <a:cubicBezTo>
                    <a:pt x="2608" y="251"/>
                    <a:pt x="2739" y="311"/>
                    <a:pt x="2739" y="322"/>
                  </a:cubicBezTo>
                  <a:cubicBezTo>
                    <a:pt x="2727" y="322"/>
                    <a:pt x="2691" y="346"/>
                    <a:pt x="2655" y="370"/>
                  </a:cubicBezTo>
                  <a:cubicBezTo>
                    <a:pt x="2620" y="382"/>
                    <a:pt x="2584" y="406"/>
                    <a:pt x="2584" y="406"/>
                  </a:cubicBezTo>
                  <a:cubicBezTo>
                    <a:pt x="2608" y="418"/>
                    <a:pt x="2691" y="489"/>
                    <a:pt x="2715" y="489"/>
                  </a:cubicBezTo>
                  <a:cubicBezTo>
                    <a:pt x="2763" y="489"/>
                    <a:pt x="2834" y="406"/>
                    <a:pt x="2870" y="406"/>
                  </a:cubicBezTo>
                  <a:cubicBezTo>
                    <a:pt x="2929" y="418"/>
                    <a:pt x="2953" y="477"/>
                    <a:pt x="3013" y="489"/>
                  </a:cubicBezTo>
                  <a:lnTo>
                    <a:pt x="3167" y="418"/>
                  </a:lnTo>
                  <a:cubicBezTo>
                    <a:pt x="3203" y="394"/>
                    <a:pt x="3286" y="370"/>
                    <a:pt x="3322" y="346"/>
                  </a:cubicBezTo>
                  <a:cubicBezTo>
                    <a:pt x="3334" y="322"/>
                    <a:pt x="3465" y="287"/>
                    <a:pt x="3465" y="263"/>
                  </a:cubicBezTo>
                  <a:cubicBezTo>
                    <a:pt x="3465" y="251"/>
                    <a:pt x="3322" y="180"/>
                    <a:pt x="3334" y="180"/>
                  </a:cubicBezTo>
                  <a:cubicBezTo>
                    <a:pt x="3358" y="168"/>
                    <a:pt x="3453" y="96"/>
                    <a:pt x="3489" y="96"/>
                  </a:cubicBezTo>
                  <a:cubicBezTo>
                    <a:pt x="3525" y="108"/>
                    <a:pt x="3584" y="191"/>
                    <a:pt x="3620" y="191"/>
                  </a:cubicBezTo>
                  <a:cubicBezTo>
                    <a:pt x="3655" y="180"/>
                    <a:pt x="3751" y="108"/>
                    <a:pt x="3775" y="108"/>
                  </a:cubicBezTo>
                  <a:cubicBezTo>
                    <a:pt x="3822" y="120"/>
                    <a:pt x="3882" y="180"/>
                    <a:pt x="3917" y="191"/>
                  </a:cubicBezTo>
                  <a:cubicBezTo>
                    <a:pt x="3929" y="203"/>
                    <a:pt x="4036" y="275"/>
                    <a:pt x="4048" y="275"/>
                  </a:cubicBezTo>
                  <a:cubicBezTo>
                    <a:pt x="4060" y="275"/>
                    <a:pt x="4203" y="203"/>
                    <a:pt x="4203" y="203"/>
                  </a:cubicBezTo>
                  <a:cubicBezTo>
                    <a:pt x="4203" y="191"/>
                    <a:pt x="4072" y="120"/>
                    <a:pt x="4072" y="120"/>
                  </a:cubicBezTo>
                  <a:cubicBezTo>
                    <a:pt x="4120" y="120"/>
                    <a:pt x="4167" y="37"/>
                    <a:pt x="4215" y="37"/>
                  </a:cubicBezTo>
                  <a:cubicBezTo>
                    <a:pt x="4263" y="37"/>
                    <a:pt x="4310" y="120"/>
                    <a:pt x="4358" y="120"/>
                  </a:cubicBezTo>
                  <a:cubicBezTo>
                    <a:pt x="4406" y="132"/>
                    <a:pt x="4465" y="49"/>
                    <a:pt x="4513" y="49"/>
                  </a:cubicBezTo>
                  <a:cubicBezTo>
                    <a:pt x="4560" y="49"/>
                    <a:pt x="4608" y="120"/>
                    <a:pt x="4656" y="132"/>
                  </a:cubicBezTo>
                  <a:cubicBezTo>
                    <a:pt x="4691" y="144"/>
                    <a:pt x="4739" y="215"/>
                    <a:pt x="4787" y="215"/>
                  </a:cubicBezTo>
                  <a:cubicBezTo>
                    <a:pt x="4822" y="215"/>
                    <a:pt x="4918" y="132"/>
                    <a:pt x="4941" y="144"/>
                  </a:cubicBezTo>
                  <a:cubicBezTo>
                    <a:pt x="4989" y="156"/>
                    <a:pt x="5049" y="203"/>
                    <a:pt x="5084" y="227"/>
                  </a:cubicBezTo>
                  <a:cubicBezTo>
                    <a:pt x="5096" y="239"/>
                    <a:pt x="5203" y="311"/>
                    <a:pt x="5215" y="311"/>
                  </a:cubicBezTo>
                  <a:cubicBezTo>
                    <a:pt x="5227" y="311"/>
                    <a:pt x="5370" y="239"/>
                    <a:pt x="5370" y="227"/>
                  </a:cubicBezTo>
                  <a:cubicBezTo>
                    <a:pt x="5370" y="227"/>
                    <a:pt x="5227" y="144"/>
                    <a:pt x="5239" y="144"/>
                  </a:cubicBezTo>
                  <a:cubicBezTo>
                    <a:pt x="5263" y="132"/>
                    <a:pt x="5358" y="72"/>
                    <a:pt x="5382" y="72"/>
                  </a:cubicBezTo>
                  <a:cubicBezTo>
                    <a:pt x="5418" y="72"/>
                    <a:pt x="5501" y="144"/>
                    <a:pt x="5525" y="156"/>
                  </a:cubicBezTo>
                  <a:cubicBezTo>
                    <a:pt x="5537" y="168"/>
                    <a:pt x="5656" y="239"/>
                    <a:pt x="5668" y="239"/>
                  </a:cubicBezTo>
                  <a:cubicBezTo>
                    <a:pt x="5680" y="239"/>
                    <a:pt x="5822" y="168"/>
                    <a:pt x="5822" y="168"/>
                  </a:cubicBezTo>
                  <a:cubicBezTo>
                    <a:pt x="5822" y="156"/>
                    <a:pt x="5691" y="84"/>
                    <a:pt x="5680" y="72"/>
                  </a:cubicBezTo>
                  <a:cubicBezTo>
                    <a:pt x="5727" y="84"/>
                    <a:pt x="5787" y="1"/>
                    <a:pt x="5834" y="1"/>
                  </a:cubicBezTo>
                  <a:cubicBezTo>
                    <a:pt x="5846" y="1"/>
                    <a:pt x="5977" y="84"/>
                    <a:pt x="5965" y="84"/>
                  </a:cubicBezTo>
                  <a:cubicBezTo>
                    <a:pt x="5965" y="84"/>
                    <a:pt x="5930" y="108"/>
                    <a:pt x="5894" y="132"/>
                  </a:cubicBezTo>
                  <a:cubicBezTo>
                    <a:pt x="5858" y="144"/>
                    <a:pt x="5822" y="168"/>
                    <a:pt x="5822" y="168"/>
                  </a:cubicBezTo>
                  <a:cubicBezTo>
                    <a:pt x="5858" y="168"/>
                    <a:pt x="5918" y="251"/>
                    <a:pt x="5953" y="251"/>
                  </a:cubicBezTo>
                  <a:cubicBezTo>
                    <a:pt x="5989" y="251"/>
                    <a:pt x="6084" y="180"/>
                    <a:pt x="6108" y="168"/>
                  </a:cubicBezTo>
                  <a:cubicBezTo>
                    <a:pt x="6144" y="156"/>
                    <a:pt x="6227" y="96"/>
                    <a:pt x="6263" y="96"/>
                  </a:cubicBezTo>
                  <a:cubicBezTo>
                    <a:pt x="6299" y="84"/>
                    <a:pt x="6358" y="180"/>
                    <a:pt x="6406" y="180"/>
                  </a:cubicBezTo>
                  <a:cubicBezTo>
                    <a:pt x="6442" y="180"/>
                    <a:pt x="6489" y="263"/>
                    <a:pt x="6537" y="263"/>
                  </a:cubicBezTo>
                  <a:cubicBezTo>
                    <a:pt x="6573" y="263"/>
                    <a:pt x="6668" y="191"/>
                    <a:pt x="6692" y="180"/>
                  </a:cubicBezTo>
                  <a:cubicBezTo>
                    <a:pt x="6727" y="168"/>
                    <a:pt x="6799" y="120"/>
                    <a:pt x="6846" y="108"/>
                  </a:cubicBezTo>
                  <a:cubicBezTo>
                    <a:pt x="6882" y="108"/>
                    <a:pt x="6954" y="191"/>
                    <a:pt x="6989" y="191"/>
                  </a:cubicBezTo>
                  <a:cubicBezTo>
                    <a:pt x="7013" y="191"/>
                    <a:pt x="7120" y="108"/>
                    <a:pt x="7144" y="120"/>
                  </a:cubicBezTo>
                  <a:cubicBezTo>
                    <a:pt x="7156" y="120"/>
                    <a:pt x="7275" y="191"/>
                    <a:pt x="7275" y="203"/>
                  </a:cubicBezTo>
                  <a:cubicBezTo>
                    <a:pt x="7275" y="227"/>
                    <a:pt x="7120" y="251"/>
                    <a:pt x="7120" y="275"/>
                  </a:cubicBezTo>
                  <a:cubicBezTo>
                    <a:pt x="7132" y="299"/>
                    <a:pt x="7239" y="334"/>
                    <a:pt x="7263" y="358"/>
                  </a:cubicBezTo>
                  <a:cubicBezTo>
                    <a:pt x="7299" y="394"/>
                    <a:pt x="7358" y="418"/>
                    <a:pt x="7406" y="441"/>
                  </a:cubicBezTo>
                  <a:lnTo>
                    <a:pt x="7537" y="537"/>
                  </a:lnTo>
                  <a:cubicBezTo>
                    <a:pt x="7549" y="501"/>
                    <a:pt x="7692" y="477"/>
                    <a:pt x="7692" y="453"/>
                  </a:cubicBezTo>
                  <a:cubicBezTo>
                    <a:pt x="7692" y="441"/>
                    <a:pt x="7573" y="382"/>
                    <a:pt x="7561" y="370"/>
                  </a:cubicBezTo>
                  <a:cubicBezTo>
                    <a:pt x="7537" y="358"/>
                    <a:pt x="7406" y="299"/>
                    <a:pt x="7418" y="287"/>
                  </a:cubicBezTo>
                  <a:cubicBezTo>
                    <a:pt x="7430" y="263"/>
                    <a:pt x="7537" y="227"/>
                    <a:pt x="7573" y="203"/>
                  </a:cubicBezTo>
                  <a:lnTo>
                    <a:pt x="7727" y="132"/>
                  </a:lnTo>
                  <a:cubicBezTo>
                    <a:pt x="7751" y="120"/>
                    <a:pt x="7846" y="60"/>
                    <a:pt x="7870" y="49"/>
                  </a:cubicBezTo>
                  <a:cubicBezTo>
                    <a:pt x="7882" y="49"/>
                    <a:pt x="8013" y="132"/>
                    <a:pt x="8013" y="144"/>
                  </a:cubicBezTo>
                  <a:cubicBezTo>
                    <a:pt x="8013" y="168"/>
                    <a:pt x="7870" y="191"/>
                    <a:pt x="7858" y="215"/>
                  </a:cubicBezTo>
                  <a:lnTo>
                    <a:pt x="8144" y="382"/>
                  </a:lnTo>
                  <a:cubicBezTo>
                    <a:pt x="8168" y="406"/>
                    <a:pt x="8263" y="441"/>
                    <a:pt x="8275" y="465"/>
                  </a:cubicBezTo>
                  <a:cubicBezTo>
                    <a:pt x="8287" y="489"/>
                    <a:pt x="8120" y="525"/>
                    <a:pt x="8120" y="549"/>
                  </a:cubicBezTo>
                  <a:cubicBezTo>
                    <a:pt x="8120" y="572"/>
                    <a:pt x="8263" y="608"/>
                    <a:pt x="8263" y="632"/>
                  </a:cubicBezTo>
                  <a:cubicBezTo>
                    <a:pt x="8263" y="656"/>
                    <a:pt x="8108" y="680"/>
                    <a:pt x="8108" y="703"/>
                  </a:cubicBezTo>
                  <a:cubicBezTo>
                    <a:pt x="8108" y="739"/>
                    <a:pt x="8239" y="763"/>
                    <a:pt x="8251" y="799"/>
                  </a:cubicBezTo>
                  <a:lnTo>
                    <a:pt x="8406" y="715"/>
                  </a:lnTo>
                  <a:cubicBezTo>
                    <a:pt x="8430" y="703"/>
                    <a:pt x="8549" y="656"/>
                    <a:pt x="8561" y="644"/>
                  </a:cubicBezTo>
                  <a:cubicBezTo>
                    <a:pt x="8561" y="620"/>
                    <a:pt x="8442" y="561"/>
                    <a:pt x="8418" y="549"/>
                  </a:cubicBezTo>
                  <a:cubicBezTo>
                    <a:pt x="8394" y="549"/>
                    <a:pt x="8275" y="477"/>
                    <a:pt x="8275" y="465"/>
                  </a:cubicBezTo>
                  <a:cubicBezTo>
                    <a:pt x="8287" y="453"/>
                    <a:pt x="8406" y="406"/>
                    <a:pt x="8430" y="394"/>
                  </a:cubicBezTo>
                  <a:cubicBezTo>
                    <a:pt x="8454" y="382"/>
                    <a:pt x="8585" y="334"/>
                    <a:pt x="8585" y="311"/>
                  </a:cubicBezTo>
                  <a:cubicBezTo>
                    <a:pt x="8585" y="311"/>
                    <a:pt x="8442" y="239"/>
                    <a:pt x="8442" y="227"/>
                  </a:cubicBezTo>
                  <a:cubicBezTo>
                    <a:pt x="8466" y="215"/>
                    <a:pt x="8573" y="156"/>
                    <a:pt x="8597" y="156"/>
                  </a:cubicBezTo>
                  <a:cubicBezTo>
                    <a:pt x="8632" y="156"/>
                    <a:pt x="8716" y="239"/>
                    <a:pt x="8739" y="239"/>
                  </a:cubicBezTo>
                  <a:cubicBezTo>
                    <a:pt x="8787" y="227"/>
                    <a:pt x="8847" y="180"/>
                    <a:pt x="8894" y="168"/>
                  </a:cubicBezTo>
                  <a:cubicBezTo>
                    <a:pt x="8930" y="144"/>
                    <a:pt x="8989" y="96"/>
                    <a:pt x="9037" y="84"/>
                  </a:cubicBezTo>
                  <a:cubicBezTo>
                    <a:pt x="9061" y="84"/>
                    <a:pt x="9156" y="168"/>
                    <a:pt x="9180" y="168"/>
                  </a:cubicBezTo>
                  <a:cubicBezTo>
                    <a:pt x="9204" y="168"/>
                    <a:pt x="9323" y="84"/>
                    <a:pt x="9335" y="96"/>
                  </a:cubicBezTo>
                  <a:cubicBezTo>
                    <a:pt x="9347" y="96"/>
                    <a:pt x="9478" y="168"/>
                    <a:pt x="9478" y="180"/>
                  </a:cubicBezTo>
                  <a:cubicBezTo>
                    <a:pt x="9478" y="180"/>
                    <a:pt x="9323" y="251"/>
                    <a:pt x="9323" y="251"/>
                  </a:cubicBezTo>
                  <a:cubicBezTo>
                    <a:pt x="9359" y="263"/>
                    <a:pt x="9418" y="334"/>
                    <a:pt x="9454" y="334"/>
                  </a:cubicBezTo>
                  <a:cubicBezTo>
                    <a:pt x="9501" y="346"/>
                    <a:pt x="9561" y="263"/>
                    <a:pt x="9609" y="263"/>
                  </a:cubicBezTo>
                  <a:cubicBezTo>
                    <a:pt x="9656" y="263"/>
                    <a:pt x="9704" y="346"/>
                    <a:pt x="9751" y="346"/>
                  </a:cubicBezTo>
                  <a:cubicBezTo>
                    <a:pt x="9799" y="346"/>
                    <a:pt x="9859" y="263"/>
                    <a:pt x="9906" y="275"/>
                  </a:cubicBezTo>
                  <a:cubicBezTo>
                    <a:pt x="9954" y="275"/>
                    <a:pt x="10002" y="358"/>
                    <a:pt x="10049" y="358"/>
                  </a:cubicBezTo>
                  <a:cubicBezTo>
                    <a:pt x="10049" y="358"/>
                    <a:pt x="10192" y="287"/>
                    <a:pt x="10192" y="275"/>
                  </a:cubicBezTo>
                  <a:cubicBezTo>
                    <a:pt x="10192" y="263"/>
                    <a:pt x="10049" y="203"/>
                    <a:pt x="10061" y="191"/>
                  </a:cubicBezTo>
                  <a:cubicBezTo>
                    <a:pt x="10073" y="180"/>
                    <a:pt x="10192" y="120"/>
                    <a:pt x="10216" y="120"/>
                  </a:cubicBezTo>
                  <a:cubicBezTo>
                    <a:pt x="10240" y="120"/>
                    <a:pt x="10323" y="203"/>
                    <a:pt x="10347" y="203"/>
                  </a:cubicBezTo>
                  <a:cubicBezTo>
                    <a:pt x="10394" y="191"/>
                    <a:pt x="10466" y="144"/>
                    <a:pt x="10502" y="120"/>
                  </a:cubicBezTo>
                  <a:cubicBezTo>
                    <a:pt x="10537" y="108"/>
                    <a:pt x="10621" y="49"/>
                    <a:pt x="10656" y="49"/>
                  </a:cubicBezTo>
                  <a:cubicBezTo>
                    <a:pt x="10692" y="37"/>
                    <a:pt x="10752" y="132"/>
                    <a:pt x="10799" y="132"/>
                  </a:cubicBezTo>
                  <a:cubicBezTo>
                    <a:pt x="10847" y="132"/>
                    <a:pt x="10894" y="49"/>
                    <a:pt x="10942" y="49"/>
                  </a:cubicBezTo>
                  <a:cubicBezTo>
                    <a:pt x="10990" y="60"/>
                    <a:pt x="11037" y="132"/>
                    <a:pt x="11085" y="144"/>
                  </a:cubicBezTo>
                  <a:cubicBezTo>
                    <a:pt x="11133" y="144"/>
                    <a:pt x="11192" y="60"/>
                    <a:pt x="11240" y="60"/>
                  </a:cubicBezTo>
                  <a:cubicBezTo>
                    <a:pt x="11287" y="60"/>
                    <a:pt x="11323" y="144"/>
                    <a:pt x="11383" y="144"/>
                  </a:cubicBezTo>
                  <a:cubicBezTo>
                    <a:pt x="11418" y="144"/>
                    <a:pt x="11490" y="60"/>
                    <a:pt x="11526" y="72"/>
                  </a:cubicBezTo>
                  <a:cubicBezTo>
                    <a:pt x="11585" y="72"/>
                    <a:pt x="11621" y="156"/>
                    <a:pt x="11668" y="156"/>
                  </a:cubicBezTo>
                  <a:cubicBezTo>
                    <a:pt x="11716" y="156"/>
                    <a:pt x="11764" y="239"/>
                    <a:pt x="11811" y="239"/>
                  </a:cubicBezTo>
                  <a:cubicBezTo>
                    <a:pt x="11835" y="239"/>
                    <a:pt x="11942" y="168"/>
                    <a:pt x="11966" y="156"/>
                  </a:cubicBezTo>
                  <a:cubicBezTo>
                    <a:pt x="12002" y="144"/>
                    <a:pt x="12073" y="84"/>
                    <a:pt x="12109" y="84"/>
                  </a:cubicBezTo>
                  <a:cubicBezTo>
                    <a:pt x="12145" y="84"/>
                    <a:pt x="12216" y="168"/>
                    <a:pt x="12252" y="168"/>
                  </a:cubicBezTo>
                  <a:cubicBezTo>
                    <a:pt x="12299" y="168"/>
                    <a:pt x="12359" y="96"/>
                    <a:pt x="12407" y="96"/>
                  </a:cubicBezTo>
                  <a:cubicBezTo>
                    <a:pt x="12454" y="84"/>
                    <a:pt x="12502" y="180"/>
                    <a:pt x="12549" y="180"/>
                  </a:cubicBezTo>
                  <a:cubicBezTo>
                    <a:pt x="12597" y="180"/>
                    <a:pt x="12645" y="96"/>
                    <a:pt x="12692" y="96"/>
                  </a:cubicBezTo>
                  <a:cubicBezTo>
                    <a:pt x="12752" y="96"/>
                    <a:pt x="12788" y="180"/>
                    <a:pt x="12835" y="180"/>
                  </a:cubicBezTo>
                  <a:cubicBezTo>
                    <a:pt x="12871" y="180"/>
                    <a:pt x="12954" y="96"/>
                    <a:pt x="12990" y="108"/>
                  </a:cubicBezTo>
                  <a:cubicBezTo>
                    <a:pt x="13002" y="108"/>
                    <a:pt x="13133" y="180"/>
                    <a:pt x="13133" y="191"/>
                  </a:cubicBezTo>
                  <a:cubicBezTo>
                    <a:pt x="13133" y="203"/>
                    <a:pt x="13002" y="251"/>
                    <a:pt x="12978" y="263"/>
                  </a:cubicBezTo>
                  <a:cubicBezTo>
                    <a:pt x="12966" y="275"/>
                    <a:pt x="12823" y="346"/>
                    <a:pt x="12823" y="346"/>
                  </a:cubicBezTo>
                  <a:cubicBezTo>
                    <a:pt x="12847" y="358"/>
                    <a:pt x="12942" y="430"/>
                    <a:pt x="12966" y="430"/>
                  </a:cubicBezTo>
                  <a:cubicBezTo>
                    <a:pt x="13002" y="430"/>
                    <a:pt x="13073" y="346"/>
                    <a:pt x="13121" y="358"/>
                  </a:cubicBezTo>
                  <a:cubicBezTo>
                    <a:pt x="13169" y="358"/>
                    <a:pt x="13204" y="430"/>
                    <a:pt x="13252" y="441"/>
                  </a:cubicBezTo>
                  <a:lnTo>
                    <a:pt x="13407" y="358"/>
                  </a:lnTo>
                  <a:cubicBezTo>
                    <a:pt x="13431" y="346"/>
                    <a:pt x="13561" y="299"/>
                    <a:pt x="13561" y="287"/>
                  </a:cubicBezTo>
                  <a:cubicBezTo>
                    <a:pt x="13561" y="275"/>
                    <a:pt x="13526" y="263"/>
                    <a:pt x="13490" y="239"/>
                  </a:cubicBezTo>
                  <a:cubicBezTo>
                    <a:pt x="13454" y="215"/>
                    <a:pt x="13419" y="203"/>
                    <a:pt x="13419" y="203"/>
                  </a:cubicBezTo>
                  <a:cubicBezTo>
                    <a:pt x="13466" y="191"/>
                    <a:pt x="13526" y="120"/>
                    <a:pt x="13573" y="120"/>
                  </a:cubicBezTo>
                  <a:cubicBezTo>
                    <a:pt x="13609" y="120"/>
                    <a:pt x="13669" y="215"/>
                    <a:pt x="13716" y="203"/>
                  </a:cubicBezTo>
                  <a:cubicBezTo>
                    <a:pt x="13740" y="203"/>
                    <a:pt x="13847" y="120"/>
                    <a:pt x="13871" y="132"/>
                  </a:cubicBezTo>
                  <a:cubicBezTo>
                    <a:pt x="13883" y="132"/>
                    <a:pt x="14002" y="203"/>
                    <a:pt x="14002" y="215"/>
                  </a:cubicBezTo>
                  <a:cubicBezTo>
                    <a:pt x="14002" y="239"/>
                    <a:pt x="13847" y="275"/>
                    <a:pt x="13847" y="287"/>
                  </a:cubicBezTo>
                  <a:cubicBezTo>
                    <a:pt x="13859" y="299"/>
                    <a:pt x="13978" y="382"/>
                    <a:pt x="13990" y="370"/>
                  </a:cubicBezTo>
                  <a:cubicBezTo>
                    <a:pt x="14026" y="370"/>
                    <a:pt x="14121" y="311"/>
                    <a:pt x="14145" y="299"/>
                  </a:cubicBezTo>
                  <a:lnTo>
                    <a:pt x="14300" y="227"/>
                  </a:lnTo>
                  <a:lnTo>
                    <a:pt x="14454" y="144"/>
                  </a:lnTo>
                  <a:cubicBezTo>
                    <a:pt x="14490" y="120"/>
                    <a:pt x="14550" y="84"/>
                    <a:pt x="14597" y="72"/>
                  </a:cubicBezTo>
                  <a:cubicBezTo>
                    <a:pt x="14621" y="60"/>
                    <a:pt x="14716" y="156"/>
                    <a:pt x="14740" y="156"/>
                  </a:cubicBezTo>
                  <a:cubicBezTo>
                    <a:pt x="14788" y="156"/>
                    <a:pt x="14847" y="72"/>
                    <a:pt x="14895" y="72"/>
                  </a:cubicBezTo>
                  <a:cubicBezTo>
                    <a:pt x="14943" y="84"/>
                    <a:pt x="14978" y="156"/>
                    <a:pt x="15038" y="156"/>
                  </a:cubicBezTo>
                  <a:cubicBezTo>
                    <a:pt x="15085" y="156"/>
                    <a:pt x="15133" y="84"/>
                    <a:pt x="15181" y="84"/>
                  </a:cubicBezTo>
                  <a:cubicBezTo>
                    <a:pt x="15240" y="84"/>
                    <a:pt x="15276" y="168"/>
                    <a:pt x="15324" y="168"/>
                  </a:cubicBezTo>
                  <a:cubicBezTo>
                    <a:pt x="15359" y="168"/>
                    <a:pt x="15455" y="84"/>
                    <a:pt x="15478" y="96"/>
                  </a:cubicBezTo>
                  <a:cubicBezTo>
                    <a:pt x="15490" y="96"/>
                    <a:pt x="15621" y="168"/>
                    <a:pt x="15621" y="180"/>
                  </a:cubicBezTo>
                  <a:cubicBezTo>
                    <a:pt x="15609" y="203"/>
                    <a:pt x="15455" y="227"/>
                    <a:pt x="15466" y="251"/>
                  </a:cubicBezTo>
                  <a:cubicBezTo>
                    <a:pt x="15466" y="263"/>
                    <a:pt x="15586" y="334"/>
                    <a:pt x="15597" y="334"/>
                  </a:cubicBezTo>
                  <a:cubicBezTo>
                    <a:pt x="15621" y="346"/>
                    <a:pt x="15728" y="263"/>
                    <a:pt x="15752" y="263"/>
                  </a:cubicBezTo>
                  <a:cubicBezTo>
                    <a:pt x="15788" y="263"/>
                    <a:pt x="15871" y="334"/>
                    <a:pt x="15895" y="346"/>
                  </a:cubicBezTo>
                  <a:cubicBezTo>
                    <a:pt x="15895" y="346"/>
                    <a:pt x="15931" y="322"/>
                    <a:pt x="15967" y="311"/>
                  </a:cubicBezTo>
                  <a:cubicBezTo>
                    <a:pt x="16014" y="287"/>
                    <a:pt x="16050" y="275"/>
                    <a:pt x="16050" y="263"/>
                  </a:cubicBezTo>
                  <a:cubicBezTo>
                    <a:pt x="16050" y="263"/>
                    <a:pt x="15919" y="180"/>
                    <a:pt x="15907" y="180"/>
                  </a:cubicBezTo>
                  <a:cubicBezTo>
                    <a:pt x="15859" y="180"/>
                    <a:pt x="15812" y="263"/>
                    <a:pt x="15752" y="263"/>
                  </a:cubicBezTo>
                  <a:cubicBezTo>
                    <a:pt x="15752" y="263"/>
                    <a:pt x="15621" y="180"/>
                    <a:pt x="15621" y="180"/>
                  </a:cubicBezTo>
                  <a:cubicBezTo>
                    <a:pt x="15621" y="156"/>
                    <a:pt x="15752" y="108"/>
                    <a:pt x="15764" y="96"/>
                  </a:cubicBezTo>
                  <a:cubicBezTo>
                    <a:pt x="15788" y="84"/>
                    <a:pt x="15895" y="25"/>
                    <a:pt x="15919" y="25"/>
                  </a:cubicBezTo>
                  <a:cubicBezTo>
                    <a:pt x="15955" y="25"/>
                    <a:pt x="16026" y="108"/>
                    <a:pt x="16062" y="108"/>
                  </a:cubicBezTo>
                  <a:cubicBezTo>
                    <a:pt x="16098" y="96"/>
                    <a:pt x="16169" y="191"/>
                    <a:pt x="16205" y="191"/>
                  </a:cubicBezTo>
                  <a:cubicBezTo>
                    <a:pt x="16228" y="191"/>
                    <a:pt x="16336" y="120"/>
                    <a:pt x="16348" y="108"/>
                  </a:cubicBezTo>
                  <a:cubicBezTo>
                    <a:pt x="16395" y="96"/>
                    <a:pt x="16467" y="37"/>
                    <a:pt x="16502" y="37"/>
                  </a:cubicBezTo>
                  <a:cubicBezTo>
                    <a:pt x="16538" y="37"/>
                    <a:pt x="16609" y="120"/>
                    <a:pt x="16645" y="120"/>
                  </a:cubicBezTo>
                  <a:cubicBezTo>
                    <a:pt x="16681" y="120"/>
                    <a:pt x="16764" y="37"/>
                    <a:pt x="16800" y="49"/>
                  </a:cubicBezTo>
                  <a:cubicBezTo>
                    <a:pt x="16836" y="49"/>
                    <a:pt x="16907" y="108"/>
                    <a:pt x="16931" y="132"/>
                  </a:cubicBezTo>
                  <a:cubicBezTo>
                    <a:pt x="16955" y="144"/>
                    <a:pt x="17050" y="215"/>
                    <a:pt x="17074" y="215"/>
                  </a:cubicBezTo>
                  <a:cubicBezTo>
                    <a:pt x="17121" y="215"/>
                    <a:pt x="17169" y="299"/>
                    <a:pt x="17217" y="299"/>
                  </a:cubicBezTo>
                  <a:cubicBezTo>
                    <a:pt x="17229" y="299"/>
                    <a:pt x="17371" y="227"/>
                    <a:pt x="17371" y="215"/>
                  </a:cubicBezTo>
                  <a:cubicBezTo>
                    <a:pt x="17371" y="215"/>
                    <a:pt x="17336" y="191"/>
                    <a:pt x="17300" y="180"/>
                  </a:cubicBezTo>
                  <a:cubicBezTo>
                    <a:pt x="17264" y="156"/>
                    <a:pt x="17229" y="132"/>
                    <a:pt x="17229" y="132"/>
                  </a:cubicBezTo>
                  <a:cubicBezTo>
                    <a:pt x="17264" y="132"/>
                    <a:pt x="17336" y="60"/>
                    <a:pt x="17383" y="60"/>
                  </a:cubicBezTo>
                  <a:cubicBezTo>
                    <a:pt x="17419" y="60"/>
                    <a:pt x="17479" y="144"/>
                    <a:pt x="17526" y="144"/>
                  </a:cubicBezTo>
                  <a:cubicBezTo>
                    <a:pt x="17574" y="144"/>
                    <a:pt x="17622" y="72"/>
                    <a:pt x="17669" y="72"/>
                  </a:cubicBezTo>
                  <a:cubicBezTo>
                    <a:pt x="17717" y="60"/>
                    <a:pt x="17764" y="156"/>
                    <a:pt x="17812" y="156"/>
                  </a:cubicBezTo>
                  <a:cubicBezTo>
                    <a:pt x="17860" y="156"/>
                    <a:pt x="17919" y="72"/>
                    <a:pt x="17967" y="72"/>
                  </a:cubicBezTo>
                  <a:cubicBezTo>
                    <a:pt x="18014" y="72"/>
                    <a:pt x="18062" y="156"/>
                    <a:pt x="18110" y="156"/>
                  </a:cubicBezTo>
                  <a:cubicBezTo>
                    <a:pt x="18145" y="156"/>
                    <a:pt x="18217" y="72"/>
                    <a:pt x="18253" y="84"/>
                  </a:cubicBezTo>
                  <a:cubicBezTo>
                    <a:pt x="18288" y="84"/>
                    <a:pt x="18372" y="168"/>
                    <a:pt x="18395" y="168"/>
                  </a:cubicBezTo>
                  <a:cubicBezTo>
                    <a:pt x="18443" y="156"/>
                    <a:pt x="18514" y="108"/>
                    <a:pt x="18550" y="84"/>
                  </a:cubicBezTo>
                  <a:lnTo>
                    <a:pt x="18705" y="13"/>
                  </a:lnTo>
                  <a:lnTo>
                    <a:pt x="18979" y="180"/>
                  </a:lnTo>
                  <a:lnTo>
                    <a:pt x="18824" y="263"/>
                  </a:lnTo>
                  <a:cubicBezTo>
                    <a:pt x="18800" y="275"/>
                    <a:pt x="18681" y="322"/>
                    <a:pt x="18669" y="334"/>
                  </a:cubicBezTo>
                  <a:cubicBezTo>
                    <a:pt x="18669" y="346"/>
                    <a:pt x="18800" y="418"/>
                    <a:pt x="18812" y="418"/>
                  </a:cubicBezTo>
                  <a:cubicBezTo>
                    <a:pt x="18860" y="430"/>
                    <a:pt x="18919" y="346"/>
                    <a:pt x="18967" y="346"/>
                  </a:cubicBezTo>
                  <a:cubicBezTo>
                    <a:pt x="18991" y="346"/>
                    <a:pt x="19086" y="418"/>
                    <a:pt x="19110" y="430"/>
                  </a:cubicBezTo>
                  <a:cubicBezTo>
                    <a:pt x="19157" y="453"/>
                    <a:pt x="19193" y="489"/>
                    <a:pt x="19241" y="513"/>
                  </a:cubicBezTo>
                  <a:cubicBezTo>
                    <a:pt x="19253" y="489"/>
                    <a:pt x="19396" y="465"/>
                    <a:pt x="19396" y="441"/>
                  </a:cubicBezTo>
                  <a:cubicBezTo>
                    <a:pt x="19396" y="406"/>
                    <a:pt x="19265" y="382"/>
                    <a:pt x="19253" y="346"/>
                  </a:cubicBezTo>
                  <a:cubicBezTo>
                    <a:pt x="19265" y="322"/>
                    <a:pt x="19407" y="299"/>
                    <a:pt x="19407" y="275"/>
                  </a:cubicBezTo>
                  <a:cubicBezTo>
                    <a:pt x="19407" y="275"/>
                    <a:pt x="19372" y="251"/>
                    <a:pt x="19348" y="227"/>
                  </a:cubicBezTo>
                  <a:cubicBezTo>
                    <a:pt x="19312" y="203"/>
                    <a:pt x="19276" y="191"/>
                    <a:pt x="19276" y="191"/>
                  </a:cubicBezTo>
                  <a:cubicBezTo>
                    <a:pt x="19312" y="180"/>
                    <a:pt x="19384" y="108"/>
                    <a:pt x="19419" y="108"/>
                  </a:cubicBezTo>
                  <a:cubicBezTo>
                    <a:pt x="19467" y="108"/>
                    <a:pt x="19527" y="203"/>
                    <a:pt x="19562" y="191"/>
                  </a:cubicBezTo>
                  <a:cubicBezTo>
                    <a:pt x="19586" y="191"/>
                    <a:pt x="19705" y="120"/>
                    <a:pt x="19717" y="120"/>
                  </a:cubicBezTo>
                  <a:cubicBezTo>
                    <a:pt x="19729" y="132"/>
                    <a:pt x="19860" y="191"/>
                    <a:pt x="19860" y="203"/>
                  </a:cubicBezTo>
                  <a:cubicBezTo>
                    <a:pt x="19848" y="227"/>
                    <a:pt x="19693" y="263"/>
                    <a:pt x="19705" y="287"/>
                  </a:cubicBezTo>
                  <a:cubicBezTo>
                    <a:pt x="19705" y="287"/>
                    <a:pt x="19836" y="370"/>
                    <a:pt x="19836" y="370"/>
                  </a:cubicBezTo>
                  <a:cubicBezTo>
                    <a:pt x="19884" y="358"/>
                    <a:pt x="19967" y="311"/>
                    <a:pt x="19991" y="287"/>
                  </a:cubicBezTo>
                  <a:lnTo>
                    <a:pt x="20146" y="215"/>
                  </a:lnTo>
                  <a:lnTo>
                    <a:pt x="20300" y="132"/>
                  </a:lnTo>
                  <a:cubicBezTo>
                    <a:pt x="20324" y="120"/>
                    <a:pt x="20419" y="60"/>
                    <a:pt x="20455" y="60"/>
                  </a:cubicBezTo>
                  <a:cubicBezTo>
                    <a:pt x="20503" y="60"/>
                    <a:pt x="20550" y="144"/>
                    <a:pt x="20586" y="144"/>
                  </a:cubicBezTo>
                  <a:cubicBezTo>
                    <a:pt x="20610" y="144"/>
                    <a:pt x="20729" y="60"/>
                    <a:pt x="20741" y="60"/>
                  </a:cubicBezTo>
                  <a:cubicBezTo>
                    <a:pt x="20765" y="72"/>
                    <a:pt x="20884" y="144"/>
                    <a:pt x="20884" y="156"/>
                  </a:cubicBezTo>
                  <a:cubicBezTo>
                    <a:pt x="20884" y="156"/>
                    <a:pt x="20848" y="168"/>
                    <a:pt x="20800" y="191"/>
                  </a:cubicBezTo>
                  <a:cubicBezTo>
                    <a:pt x="20765" y="215"/>
                    <a:pt x="20729" y="227"/>
                    <a:pt x="20729" y="227"/>
                  </a:cubicBezTo>
                  <a:cubicBezTo>
                    <a:pt x="20765" y="239"/>
                    <a:pt x="20836" y="311"/>
                    <a:pt x="20872" y="311"/>
                  </a:cubicBezTo>
                  <a:cubicBezTo>
                    <a:pt x="20908" y="311"/>
                    <a:pt x="20979" y="227"/>
                    <a:pt x="21027" y="239"/>
                  </a:cubicBezTo>
                  <a:cubicBezTo>
                    <a:pt x="21062" y="239"/>
                    <a:pt x="21122" y="322"/>
                    <a:pt x="21158" y="322"/>
                  </a:cubicBezTo>
                  <a:cubicBezTo>
                    <a:pt x="21170" y="322"/>
                    <a:pt x="21312" y="251"/>
                    <a:pt x="21312" y="239"/>
                  </a:cubicBezTo>
                  <a:cubicBezTo>
                    <a:pt x="21312" y="227"/>
                    <a:pt x="21170" y="168"/>
                    <a:pt x="21170" y="156"/>
                  </a:cubicBezTo>
                  <a:cubicBezTo>
                    <a:pt x="21181" y="144"/>
                    <a:pt x="21312" y="84"/>
                    <a:pt x="21324" y="84"/>
                  </a:cubicBezTo>
                  <a:cubicBezTo>
                    <a:pt x="21360" y="84"/>
                    <a:pt x="21443" y="168"/>
                    <a:pt x="21467" y="168"/>
                  </a:cubicBezTo>
                  <a:cubicBezTo>
                    <a:pt x="21515" y="156"/>
                    <a:pt x="21586" y="108"/>
                    <a:pt x="21622" y="84"/>
                  </a:cubicBezTo>
                  <a:cubicBezTo>
                    <a:pt x="21646" y="72"/>
                    <a:pt x="21729" y="13"/>
                    <a:pt x="21777" y="13"/>
                  </a:cubicBezTo>
                  <a:cubicBezTo>
                    <a:pt x="21789" y="13"/>
                    <a:pt x="21896" y="84"/>
                    <a:pt x="21908" y="96"/>
                  </a:cubicBezTo>
                  <a:cubicBezTo>
                    <a:pt x="21932" y="108"/>
                    <a:pt x="22027" y="180"/>
                    <a:pt x="22051" y="180"/>
                  </a:cubicBezTo>
                  <a:cubicBezTo>
                    <a:pt x="22074" y="180"/>
                    <a:pt x="22182" y="120"/>
                    <a:pt x="22205" y="108"/>
                  </a:cubicBezTo>
                  <a:cubicBezTo>
                    <a:pt x="22229" y="96"/>
                    <a:pt x="22324" y="25"/>
                    <a:pt x="22360" y="25"/>
                  </a:cubicBezTo>
                  <a:cubicBezTo>
                    <a:pt x="22396" y="25"/>
                    <a:pt x="22455" y="108"/>
                    <a:pt x="22491" y="108"/>
                  </a:cubicBezTo>
                  <a:cubicBezTo>
                    <a:pt x="22539" y="108"/>
                    <a:pt x="22598" y="37"/>
                    <a:pt x="22646" y="37"/>
                  </a:cubicBezTo>
                  <a:cubicBezTo>
                    <a:pt x="22694" y="37"/>
                    <a:pt x="22741" y="120"/>
                    <a:pt x="22789" y="120"/>
                  </a:cubicBezTo>
                  <a:cubicBezTo>
                    <a:pt x="22836" y="120"/>
                    <a:pt x="22896" y="37"/>
                    <a:pt x="22944" y="37"/>
                  </a:cubicBezTo>
                  <a:cubicBezTo>
                    <a:pt x="22991" y="49"/>
                    <a:pt x="23027" y="120"/>
                    <a:pt x="23075" y="132"/>
                  </a:cubicBezTo>
                  <a:cubicBezTo>
                    <a:pt x="23134" y="132"/>
                    <a:pt x="23182" y="49"/>
                    <a:pt x="23229" y="49"/>
                  </a:cubicBezTo>
                  <a:cubicBezTo>
                    <a:pt x="23277" y="49"/>
                    <a:pt x="23325" y="132"/>
                    <a:pt x="23372" y="132"/>
                  </a:cubicBezTo>
                  <a:cubicBezTo>
                    <a:pt x="23420" y="132"/>
                    <a:pt x="23479" y="60"/>
                    <a:pt x="23527" y="60"/>
                  </a:cubicBezTo>
                  <a:cubicBezTo>
                    <a:pt x="23575" y="60"/>
                    <a:pt x="23610" y="144"/>
                    <a:pt x="23658" y="144"/>
                  </a:cubicBezTo>
                  <a:cubicBezTo>
                    <a:pt x="23718" y="144"/>
                    <a:pt x="23765" y="60"/>
                    <a:pt x="23813" y="60"/>
                  </a:cubicBezTo>
                  <a:cubicBezTo>
                    <a:pt x="23860" y="60"/>
                    <a:pt x="23908" y="144"/>
                    <a:pt x="23956" y="144"/>
                  </a:cubicBezTo>
                  <a:cubicBezTo>
                    <a:pt x="24003" y="156"/>
                    <a:pt x="24063" y="72"/>
                    <a:pt x="24110" y="72"/>
                  </a:cubicBezTo>
                  <a:cubicBezTo>
                    <a:pt x="24158" y="72"/>
                    <a:pt x="24194" y="156"/>
                    <a:pt x="24253" y="156"/>
                  </a:cubicBezTo>
                  <a:cubicBezTo>
                    <a:pt x="24301" y="156"/>
                    <a:pt x="24349" y="84"/>
                    <a:pt x="24396" y="84"/>
                  </a:cubicBezTo>
                  <a:cubicBezTo>
                    <a:pt x="24444" y="84"/>
                    <a:pt x="24491" y="168"/>
                    <a:pt x="24539" y="168"/>
                  </a:cubicBezTo>
                  <a:cubicBezTo>
                    <a:pt x="24575" y="168"/>
                    <a:pt x="24658" y="84"/>
                    <a:pt x="24694" y="84"/>
                  </a:cubicBezTo>
                  <a:cubicBezTo>
                    <a:pt x="24706" y="84"/>
                    <a:pt x="24837" y="168"/>
                    <a:pt x="24837" y="168"/>
                  </a:cubicBezTo>
                  <a:cubicBezTo>
                    <a:pt x="24825" y="191"/>
                    <a:pt x="24670" y="227"/>
                    <a:pt x="24682" y="251"/>
                  </a:cubicBezTo>
                  <a:cubicBezTo>
                    <a:pt x="24682" y="263"/>
                    <a:pt x="24801" y="334"/>
                    <a:pt x="24813" y="334"/>
                  </a:cubicBezTo>
                  <a:cubicBezTo>
                    <a:pt x="24837" y="334"/>
                    <a:pt x="24956" y="263"/>
                    <a:pt x="24968" y="263"/>
                  </a:cubicBezTo>
                  <a:cubicBezTo>
                    <a:pt x="24991" y="251"/>
                    <a:pt x="25122" y="191"/>
                    <a:pt x="25122" y="180"/>
                  </a:cubicBezTo>
                  <a:cubicBezTo>
                    <a:pt x="25122" y="180"/>
                    <a:pt x="24991" y="96"/>
                    <a:pt x="24980" y="96"/>
                  </a:cubicBezTo>
                  <a:cubicBezTo>
                    <a:pt x="25027" y="96"/>
                    <a:pt x="25087" y="13"/>
                    <a:pt x="25134" y="13"/>
                  </a:cubicBezTo>
                  <a:cubicBezTo>
                    <a:pt x="25158" y="25"/>
                    <a:pt x="25253" y="96"/>
                    <a:pt x="25277" y="108"/>
                  </a:cubicBezTo>
                  <a:cubicBezTo>
                    <a:pt x="25301" y="120"/>
                    <a:pt x="25420" y="180"/>
                    <a:pt x="25420" y="191"/>
                  </a:cubicBezTo>
                  <a:cubicBezTo>
                    <a:pt x="25420" y="191"/>
                    <a:pt x="25265" y="263"/>
                    <a:pt x="25265" y="263"/>
                  </a:cubicBezTo>
                  <a:cubicBezTo>
                    <a:pt x="25301" y="275"/>
                    <a:pt x="25349" y="346"/>
                    <a:pt x="25396" y="346"/>
                  </a:cubicBezTo>
                  <a:cubicBezTo>
                    <a:pt x="25444" y="358"/>
                    <a:pt x="25515" y="275"/>
                    <a:pt x="25551" y="275"/>
                  </a:cubicBezTo>
                  <a:cubicBezTo>
                    <a:pt x="25587" y="275"/>
                    <a:pt x="25658" y="358"/>
                    <a:pt x="25694" y="358"/>
                  </a:cubicBezTo>
                  <a:cubicBezTo>
                    <a:pt x="25742" y="346"/>
                    <a:pt x="25813" y="299"/>
                    <a:pt x="25849" y="275"/>
                  </a:cubicBezTo>
                  <a:lnTo>
                    <a:pt x="26004" y="203"/>
                  </a:lnTo>
                  <a:lnTo>
                    <a:pt x="26146" y="120"/>
                  </a:lnTo>
                  <a:cubicBezTo>
                    <a:pt x="26170" y="120"/>
                    <a:pt x="26277" y="49"/>
                    <a:pt x="26301" y="49"/>
                  </a:cubicBezTo>
                  <a:cubicBezTo>
                    <a:pt x="26325" y="49"/>
                    <a:pt x="26420" y="120"/>
                    <a:pt x="26444" y="132"/>
                  </a:cubicBezTo>
                  <a:cubicBezTo>
                    <a:pt x="26480" y="156"/>
                    <a:pt x="26539" y="203"/>
                    <a:pt x="26587" y="215"/>
                  </a:cubicBezTo>
                  <a:cubicBezTo>
                    <a:pt x="26611" y="227"/>
                    <a:pt x="26706" y="144"/>
                    <a:pt x="26730" y="144"/>
                  </a:cubicBezTo>
                  <a:cubicBezTo>
                    <a:pt x="26789" y="144"/>
                    <a:pt x="26825" y="215"/>
                    <a:pt x="26873" y="227"/>
                  </a:cubicBezTo>
                  <a:cubicBezTo>
                    <a:pt x="26920" y="227"/>
                    <a:pt x="26968" y="311"/>
                    <a:pt x="27016" y="311"/>
                  </a:cubicBezTo>
                  <a:cubicBezTo>
                    <a:pt x="27039" y="311"/>
                    <a:pt x="27147" y="239"/>
                    <a:pt x="27170" y="239"/>
                  </a:cubicBezTo>
                  <a:cubicBezTo>
                    <a:pt x="27194" y="215"/>
                    <a:pt x="27277" y="156"/>
                    <a:pt x="27313" y="156"/>
                  </a:cubicBezTo>
                  <a:cubicBezTo>
                    <a:pt x="27361" y="156"/>
                    <a:pt x="27408" y="239"/>
                    <a:pt x="27456" y="239"/>
                  </a:cubicBezTo>
                  <a:cubicBezTo>
                    <a:pt x="27504" y="239"/>
                    <a:pt x="27575" y="156"/>
                    <a:pt x="27611" y="168"/>
                  </a:cubicBezTo>
                  <a:cubicBezTo>
                    <a:pt x="27658" y="168"/>
                    <a:pt x="27706" y="251"/>
                    <a:pt x="27754" y="251"/>
                  </a:cubicBezTo>
                  <a:cubicBezTo>
                    <a:pt x="27801" y="251"/>
                    <a:pt x="27849" y="168"/>
                    <a:pt x="27909" y="168"/>
                  </a:cubicBezTo>
                  <a:cubicBezTo>
                    <a:pt x="27944" y="168"/>
                    <a:pt x="28004" y="263"/>
                    <a:pt x="28039" y="251"/>
                  </a:cubicBezTo>
                  <a:cubicBezTo>
                    <a:pt x="28099" y="251"/>
                    <a:pt x="28147" y="180"/>
                    <a:pt x="28194" y="180"/>
                  </a:cubicBezTo>
                  <a:cubicBezTo>
                    <a:pt x="28242" y="180"/>
                    <a:pt x="28290" y="263"/>
                    <a:pt x="28337" y="263"/>
                  </a:cubicBezTo>
                  <a:cubicBezTo>
                    <a:pt x="28373" y="263"/>
                    <a:pt x="28444" y="180"/>
                    <a:pt x="28492" y="191"/>
                  </a:cubicBezTo>
                  <a:cubicBezTo>
                    <a:pt x="28504" y="191"/>
                    <a:pt x="28623" y="263"/>
                    <a:pt x="28623" y="275"/>
                  </a:cubicBezTo>
                  <a:cubicBezTo>
                    <a:pt x="28623" y="299"/>
                    <a:pt x="28468" y="322"/>
                    <a:pt x="28468" y="346"/>
                  </a:cubicBezTo>
                  <a:cubicBezTo>
                    <a:pt x="28480" y="382"/>
                    <a:pt x="28599" y="406"/>
                    <a:pt x="28611" y="430"/>
                  </a:cubicBezTo>
                  <a:cubicBezTo>
                    <a:pt x="28599" y="465"/>
                    <a:pt x="28456" y="477"/>
                    <a:pt x="28456" y="513"/>
                  </a:cubicBezTo>
                  <a:cubicBezTo>
                    <a:pt x="28456" y="513"/>
                    <a:pt x="28587" y="596"/>
                    <a:pt x="28599" y="596"/>
                  </a:cubicBezTo>
                  <a:cubicBezTo>
                    <a:pt x="28647" y="596"/>
                    <a:pt x="28694" y="525"/>
                    <a:pt x="28754" y="513"/>
                  </a:cubicBezTo>
                  <a:cubicBezTo>
                    <a:pt x="28742" y="489"/>
                    <a:pt x="28611" y="465"/>
                    <a:pt x="28611" y="430"/>
                  </a:cubicBezTo>
                  <a:cubicBezTo>
                    <a:pt x="28611" y="418"/>
                    <a:pt x="28742" y="370"/>
                    <a:pt x="28766" y="358"/>
                  </a:cubicBezTo>
                  <a:cubicBezTo>
                    <a:pt x="28813" y="334"/>
                    <a:pt x="28873" y="311"/>
                    <a:pt x="28921" y="275"/>
                  </a:cubicBezTo>
                  <a:cubicBezTo>
                    <a:pt x="28861" y="263"/>
                    <a:pt x="28837" y="203"/>
                    <a:pt x="28778" y="191"/>
                  </a:cubicBezTo>
                  <a:cubicBezTo>
                    <a:pt x="28801" y="203"/>
                    <a:pt x="28897" y="120"/>
                    <a:pt x="28932" y="120"/>
                  </a:cubicBezTo>
                  <a:cubicBezTo>
                    <a:pt x="28968" y="120"/>
                    <a:pt x="29028" y="203"/>
                    <a:pt x="29075" y="203"/>
                  </a:cubicBezTo>
                  <a:cubicBezTo>
                    <a:pt x="29087" y="203"/>
                    <a:pt x="29218" y="120"/>
                    <a:pt x="29218" y="120"/>
                  </a:cubicBezTo>
                  <a:cubicBezTo>
                    <a:pt x="29242" y="132"/>
                    <a:pt x="29361" y="203"/>
                    <a:pt x="29361" y="215"/>
                  </a:cubicBezTo>
                  <a:cubicBezTo>
                    <a:pt x="29361" y="215"/>
                    <a:pt x="29206" y="287"/>
                    <a:pt x="29206" y="287"/>
                  </a:cubicBezTo>
                  <a:cubicBezTo>
                    <a:pt x="29242" y="299"/>
                    <a:pt x="29302" y="370"/>
                    <a:pt x="29349" y="370"/>
                  </a:cubicBezTo>
                  <a:cubicBezTo>
                    <a:pt x="29385" y="382"/>
                    <a:pt x="29456" y="299"/>
                    <a:pt x="29504" y="299"/>
                  </a:cubicBezTo>
                  <a:cubicBezTo>
                    <a:pt x="29540" y="299"/>
                    <a:pt x="29599" y="382"/>
                    <a:pt x="29635" y="382"/>
                  </a:cubicBezTo>
                  <a:cubicBezTo>
                    <a:pt x="29683" y="370"/>
                    <a:pt x="29766" y="322"/>
                    <a:pt x="29790" y="299"/>
                  </a:cubicBezTo>
                  <a:lnTo>
                    <a:pt x="29944" y="227"/>
                  </a:lnTo>
                  <a:cubicBezTo>
                    <a:pt x="29968" y="215"/>
                    <a:pt x="30075" y="144"/>
                    <a:pt x="30099" y="144"/>
                  </a:cubicBezTo>
                  <a:cubicBezTo>
                    <a:pt x="30147" y="144"/>
                    <a:pt x="30195" y="227"/>
                    <a:pt x="30242" y="227"/>
                  </a:cubicBezTo>
                  <a:cubicBezTo>
                    <a:pt x="30278" y="239"/>
                    <a:pt x="30349" y="156"/>
                    <a:pt x="30385" y="156"/>
                  </a:cubicBezTo>
                  <a:cubicBezTo>
                    <a:pt x="30445" y="168"/>
                    <a:pt x="30468" y="227"/>
                    <a:pt x="30528" y="239"/>
                  </a:cubicBezTo>
                  <a:cubicBezTo>
                    <a:pt x="30564" y="251"/>
                    <a:pt x="30647" y="168"/>
                    <a:pt x="30683" y="168"/>
                  </a:cubicBezTo>
                  <a:cubicBezTo>
                    <a:pt x="30706" y="168"/>
                    <a:pt x="30802" y="239"/>
                    <a:pt x="30826" y="251"/>
                  </a:cubicBezTo>
                  <a:cubicBezTo>
                    <a:pt x="30849" y="263"/>
                    <a:pt x="30933" y="334"/>
                    <a:pt x="30957" y="334"/>
                  </a:cubicBezTo>
                  <a:cubicBezTo>
                    <a:pt x="30980" y="334"/>
                    <a:pt x="31099" y="263"/>
                    <a:pt x="31111" y="251"/>
                  </a:cubicBezTo>
                  <a:cubicBezTo>
                    <a:pt x="31147" y="239"/>
                    <a:pt x="31218" y="191"/>
                    <a:pt x="31266" y="180"/>
                  </a:cubicBezTo>
                  <a:cubicBezTo>
                    <a:pt x="31290" y="168"/>
                    <a:pt x="31373" y="263"/>
                    <a:pt x="31409" y="263"/>
                  </a:cubicBezTo>
                  <a:cubicBezTo>
                    <a:pt x="31433" y="263"/>
                    <a:pt x="31528" y="180"/>
                    <a:pt x="31564" y="191"/>
                  </a:cubicBezTo>
                  <a:cubicBezTo>
                    <a:pt x="31599" y="191"/>
                    <a:pt x="31659" y="251"/>
                    <a:pt x="31695" y="275"/>
                  </a:cubicBezTo>
                  <a:cubicBezTo>
                    <a:pt x="31719" y="287"/>
                    <a:pt x="31802" y="346"/>
                    <a:pt x="31838" y="358"/>
                  </a:cubicBezTo>
                  <a:cubicBezTo>
                    <a:pt x="31838" y="358"/>
                    <a:pt x="31992" y="287"/>
                    <a:pt x="31992" y="275"/>
                  </a:cubicBezTo>
                  <a:cubicBezTo>
                    <a:pt x="31992" y="275"/>
                    <a:pt x="31861" y="191"/>
                    <a:pt x="31849" y="191"/>
                  </a:cubicBezTo>
                  <a:cubicBezTo>
                    <a:pt x="31897" y="191"/>
                    <a:pt x="31957" y="120"/>
                    <a:pt x="32004" y="120"/>
                  </a:cubicBezTo>
                  <a:cubicBezTo>
                    <a:pt x="32040" y="120"/>
                    <a:pt x="32111" y="191"/>
                    <a:pt x="32147" y="203"/>
                  </a:cubicBezTo>
                  <a:cubicBezTo>
                    <a:pt x="32195" y="215"/>
                    <a:pt x="32242" y="263"/>
                    <a:pt x="32278" y="287"/>
                  </a:cubicBezTo>
                  <a:cubicBezTo>
                    <a:pt x="32302" y="299"/>
                    <a:pt x="32385" y="370"/>
                    <a:pt x="32421" y="370"/>
                  </a:cubicBezTo>
                  <a:cubicBezTo>
                    <a:pt x="32469" y="370"/>
                    <a:pt x="32504" y="453"/>
                    <a:pt x="32564" y="453"/>
                  </a:cubicBezTo>
                  <a:cubicBezTo>
                    <a:pt x="32600" y="453"/>
                    <a:pt x="32683" y="394"/>
                    <a:pt x="32707" y="382"/>
                  </a:cubicBezTo>
                  <a:cubicBezTo>
                    <a:pt x="32766" y="358"/>
                    <a:pt x="32814" y="322"/>
                    <a:pt x="32862" y="299"/>
                  </a:cubicBezTo>
                  <a:cubicBezTo>
                    <a:pt x="32897" y="287"/>
                    <a:pt x="32981" y="227"/>
                    <a:pt x="33016" y="227"/>
                  </a:cubicBezTo>
                  <a:cubicBezTo>
                    <a:pt x="33052" y="215"/>
                    <a:pt x="33123" y="311"/>
                    <a:pt x="33159" y="311"/>
                  </a:cubicBezTo>
                  <a:cubicBezTo>
                    <a:pt x="33207" y="311"/>
                    <a:pt x="33266" y="227"/>
                    <a:pt x="33314" y="227"/>
                  </a:cubicBezTo>
                  <a:cubicBezTo>
                    <a:pt x="33362" y="227"/>
                    <a:pt x="33397" y="311"/>
                    <a:pt x="33445" y="311"/>
                  </a:cubicBezTo>
                  <a:cubicBezTo>
                    <a:pt x="33493" y="322"/>
                    <a:pt x="33552" y="239"/>
                    <a:pt x="33600" y="239"/>
                  </a:cubicBezTo>
                  <a:cubicBezTo>
                    <a:pt x="33635" y="239"/>
                    <a:pt x="33695" y="322"/>
                    <a:pt x="33743" y="322"/>
                  </a:cubicBezTo>
                  <a:cubicBezTo>
                    <a:pt x="33766" y="322"/>
                    <a:pt x="33874" y="263"/>
                    <a:pt x="33897" y="251"/>
                  </a:cubicBezTo>
                  <a:cubicBezTo>
                    <a:pt x="33909" y="239"/>
                    <a:pt x="34028" y="168"/>
                    <a:pt x="34040" y="168"/>
                  </a:cubicBezTo>
                  <a:cubicBezTo>
                    <a:pt x="34052" y="168"/>
                    <a:pt x="34183" y="251"/>
                    <a:pt x="34183" y="251"/>
                  </a:cubicBezTo>
                  <a:cubicBezTo>
                    <a:pt x="34183" y="263"/>
                    <a:pt x="34040" y="334"/>
                    <a:pt x="34028" y="334"/>
                  </a:cubicBezTo>
                  <a:cubicBezTo>
                    <a:pt x="34076" y="334"/>
                    <a:pt x="34124" y="418"/>
                    <a:pt x="34171" y="418"/>
                  </a:cubicBezTo>
                  <a:cubicBezTo>
                    <a:pt x="34207" y="418"/>
                    <a:pt x="34290" y="346"/>
                    <a:pt x="34326" y="334"/>
                  </a:cubicBezTo>
                  <a:cubicBezTo>
                    <a:pt x="34374" y="322"/>
                    <a:pt x="34433" y="287"/>
                    <a:pt x="34481" y="263"/>
                  </a:cubicBezTo>
                  <a:cubicBezTo>
                    <a:pt x="34516" y="239"/>
                    <a:pt x="34576" y="203"/>
                    <a:pt x="34624" y="180"/>
                  </a:cubicBezTo>
                  <a:cubicBezTo>
                    <a:pt x="34647" y="180"/>
                    <a:pt x="34743" y="263"/>
                    <a:pt x="34767" y="275"/>
                  </a:cubicBezTo>
                  <a:cubicBezTo>
                    <a:pt x="34790" y="275"/>
                    <a:pt x="34897" y="203"/>
                    <a:pt x="34921" y="191"/>
                  </a:cubicBezTo>
                  <a:cubicBezTo>
                    <a:pt x="34945" y="180"/>
                    <a:pt x="35040" y="120"/>
                    <a:pt x="35076" y="120"/>
                  </a:cubicBezTo>
                  <a:cubicBezTo>
                    <a:pt x="35100" y="120"/>
                    <a:pt x="35195" y="191"/>
                    <a:pt x="35219" y="203"/>
                  </a:cubicBezTo>
                  <a:cubicBezTo>
                    <a:pt x="35243" y="215"/>
                    <a:pt x="35302" y="275"/>
                    <a:pt x="35350" y="287"/>
                  </a:cubicBezTo>
                  <a:cubicBezTo>
                    <a:pt x="35374" y="287"/>
                    <a:pt x="35469" y="203"/>
                    <a:pt x="35505" y="203"/>
                  </a:cubicBezTo>
                  <a:cubicBezTo>
                    <a:pt x="35552" y="203"/>
                    <a:pt x="35600" y="287"/>
                    <a:pt x="35648" y="287"/>
                  </a:cubicBezTo>
                  <a:cubicBezTo>
                    <a:pt x="35695" y="299"/>
                    <a:pt x="35731" y="370"/>
                    <a:pt x="35779" y="382"/>
                  </a:cubicBezTo>
                  <a:cubicBezTo>
                    <a:pt x="35814" y="382"/>
                    <a:pt x="35910" y="311"/>
                    <a:pt x="35933" y="299"/>
                  </a:cubicBezTo>
                  <a:cubicBezTo>
                    <a:pt x="35969" y="287"/>
                    <a:pt x="36040" y="227"/>
                    <a:pt x="36088" y="227"/>
                  </a:cubicBezTo>
                  <a:cubicBezTo>
                    <a:pt x="36124" y="215"/>
                    <a:pt x="36195" y="311"/>
                    <a:pt x="36231" y="311"/>
                  </a:cubicBezTo>
                  <a:cubicBezTo>
                    <a:pt x="36267" y="311"/>
                    <a:pt x="36350" y="227"/>
                    <a:pt x="36386" y="227"/>
                  </a:cubicBezTo>
                  <a:cubicBezTo>
                    <a:pt x="36398" y="239"/>
                    <a:pt x="36517" y="311"/>
                    <a:pt x="36517" y="311"/>
                  </a:cubicBezTo>
                  <a:cubicBezTo>
                    <a:pt x="36517" y="322"/>
                    <a:pt x="36374" y="394"/>
                    <a:pt x="36362" y="394"/>
                  </a:cubicBezTo>
                  <a:cubicBezTo>
                    <a:pt x="36421" y="394"/>
                    <a:pt x="36457" y="477"/>
                    <a:pt x="36505" y="477"/>
                  </a:cubicBezTo>
                  <a:cubicBezTo>
                    <a:pt x="36541" y="477"/>
                    <a:pt x="36624" y="406"/>
                    <a:pt x="36660" y="406"/>
                  </a:cubicBezTo>
                  <a:cubicBezTo>
                    <a:pt x="36707" y="382"/>
                    <a:pt x="36767" y="346"/>
                    <a:pt x="36814" y="322"/>
                  </a:cubicBezTo>
                  <a:cubicBezTo>
                    <a:pt x="36838" y="311"/>
                    <a:pt x="36933" y="251"/>
                    <a:pt x="36969" y="251"/>
                  </a:cubicBezTo>
                  <a:cubicBezTo>
                    <a:pt x="37005" y="239"/>
                    <a:pt x="37064" y="334"/>
                    <a:pt x="37100" y="334"/>
                  </a:cubicBezTo>
                  <a:cubicBezTo>
                    <a:pt x="37136" y="334"/>
                    <a:pt x="37231" y="251"/>
                    <a:pt x="37255" y="251"/>
                  </a:cubicBezTo>
                  <a:cubicBezTo>
                    <a:pt x="37303" y="263"/>
                    <a:pt x="37362" y="322"/>
                    <a:pt x="37398" y="334"/>
                  </a:cubicBezTo>
                  <a:cubicBezTo>
                    <a:pt x="37422" y="346"/>
                    <a:pt x="37505" y="418"/>
                    <a:pt x="37529" y="418"/>
                  </a:cubicBezTo>
                  <a:cubicBezTo>
                    <a:pt x="37541" y="418"/>
                    <a:pt x="37684" y="346"/>
                    <a:pt x="37684" y="346"/>
                  </a:cubicBezTo>
                  <a:cubicBezTo>
                    <a:pt x="37684" y="346"/>
                    <a:pt x="37553" y="263"/>
                    <a:pt x="37553" y="263"/>
                  </a:cubicBezTo>
                  <a:cubicBezTo>
                    <a:pt x="37600" y="263"/>
                    <a:pt x="37648" y="180"/>
                    <a:pt x="37695" y="180"/>
                  </a:cubicBezTo>
                  <a:cubicBezTo>
                    <a:pt x="37743" y="180"/>
                    <a:pt x="37803" y="275"/>
                    <a:pt x="37838" y="263"/>
                  </a:cubicBezTo>
                  <a:cubicBezTo>
                    <a:pt x="37862" y="263"/>
                    <a:pt x="37981" y="191"/>
                    <a:pt x="37993" y="191"/>
                  </a:cubicBezTo>
                  <a:cubicBezTo>
                    <a:pt x="38005" y="203"/>
                    <a:pt x="38136" y="263"/>
                    <a:pt x="38136" y="275"/>
                  </a:cubicBezTo>
                  <a:cubicBezTo>
                    <a:pt x="38136" y="287"/>
                    <a:pt x="37993" y="358"/>
                    <a:pt x="37981" y="358"/>
                  </a:cubicBezTo>
                  <a:cubicBezTo>
                    <a:pt x="38029" y="358"/>
                    <a:pt x="38065" y="441"/>
                    <a:pt x="38112" y="441"/>
                  </a:cubicBezTo>
                  <a:cubicBezTo>
                    <a:pt x="38148" y="441"/>
                    <a:pt x="38243" y="370"/>
                    <a:pt x="38267" y="358"/>
                  </a:cubicBezTo>
                  <a:cubicBezTo>
                    <a:pt x="38326" y="346"/>
                    <a:pt x="38374" y="311"/>
                    <a:pt x="38422" y="287"/>
                  </a:cubicBezTo>
                  <a:cubicBezTo>
                    <a:pt x="38457" y="263"/>
                    <a:pt x="38529" y="215"/>
                    <a:pt x="38577" y="203"/>
                  </a:cubicBezTo>
                  <a:cubicBezTo>
                    <a:pt x="38612" y="203"/>
                    <a:pt x="38684" y="287"/>
                    <a:pt x="38719" y="287"/>
                  </a:cubicBezTo>
                  <a:cubicBezTo>
                    <a:pt x="38755" y="287"/>
                    <a:pt x="38827" y="215"/>
                    <a:pt x="38862" y="215"/>
                  </a:cubicBezTo>
                  <a:cubicBezTo>
                    <a:pt x="38922" y="215"/>
                    <a:pt x="38958" y="299"/>
                    <a:pt x="39005" y="299"/>
                  </a:cubicBezTo>
                  <a:cubicBezTo>
                    <a:pt x="39053" y="299"/>
                    <a:pt x="39112" y="215"/>
                    <a:pt x="39160" y="227"/>
                  </a:cubicBezTo>
                  <a:cubicBezTo>
                    <a:pt x="39208" y="227"/>
                    <a:pt x="39255" y="311"/>
                    <a:pt x="39303" y="311"/>
                  </a:cubicBezTo>
                  <a:cubicBezTo>
                    <a:pt x="39327" y="311"/>
                    <a:pt x="39422" y="227"/>
                    <a:pt x="39458" y="227"/>
                  </a:cubicBezTo>
                  <a:cubicBezTo>
                    <a:pt x="39493" y="239"/>
                    <a:pt x="39553" y="299"/>
                    <a:pt x="39589" y="311"/>
                  </a:cubicBezTo>
                  <a:lnTo>
                    <a:pt x="39731" y="394"/>
                  </a:lnTo>
                  <a:cubicBezTo>
                    <a:pt x="39779" y="430"/>
                    <a:pt x="39827" y="453"/>
                    <a:pt x="39874" y="489"/>
                  </a:cubicBezTo>
                  <a:cubicBezTo>
                    <a:pt x="39922" y="477"/>
                    <a:pt x="39970" y="406"/>
                    <a:pt x="40017" y="406"/>
                  </a:cubicBezTo>
                  <a:cubicBezTo>
                    <a:pt x="40053" y="406"/>
                    <a:pt x="40136" y="501"/>
                    <a:pt x="40160" y="489"/>
                  </a:cubicBezTo>
                  <a:cubicBezTo>
                    <a:pt x="40184" y="489"/>
                    <a:pt x="40315" y="418"/>
                    <a:pt x="40315" y="418"/>
                  </a:cubicBezTo>
                  <a:cubicBezTo>
                    <a:pt x="40315" y="406"/>
                    <a:pt x="40184" y="334"/>
                    <a:pt x="40172" y="334"/>
                  </a:cubicBezTo>
                  <a:cubicBezTo>
                    <a:pt x="40172" y="334"/>
                    <a:pt x="40136" y="346"/>
                    <a:pt x="40089" y="370"/>
                  </a:cubicBezTo>
                  <a:cubicBezTo>
                    <a:pt x="40053" y="382"/>
                    <a:pt x="40017" y="406"/>
                    <a:pt x="40017" y="406"/>
                  </a:cubicBezTo>
                  <a:cubicBezTo>
                    <a:pt x="40005" y="382"/>
                    <a:pt x="39886" y="346"/>
                    <a:pt x="39886" y="322"/>
                  </a:cubicBezTo>
                  <a:cubicBezTo>
                    <a:pt x="39886" y="322"/>
                    <a:pt x="40029" y="239"/>
                    <a:pt x="40041" y="239"/>
                  </a:cubicBezTo>
                  <a:cubicBezTo>
                    <a:pt x="40089" y="251"/>
                    <a:pt x="40124" y="322"/>
                    <a:pt x="40172" y="334"/>
                  </a:cubicBezTo>
                  <a:cubicBezTo>
                    <a:pt x="40220" y="322"/>
                    <a:pt x="40279" y="251"/>
                    <a:pt x="40327" y="251"/>
                  </a:cubicBezTo>
                  <a:cubicBezTo>
                    <a:pt x="40374" y="251"/>
                    <a:pt x="40422" y="334"/>
                    <a:pt x="40470" y="334"/>
                  </a:cubicBezTo>
                  <a:cubicBezTo>
                    <a:pt x="40517" y="334"/>
                    <a:pt x="40553" y="418"/>
                    <a:pt x="40601" y="418"/>
                  </a:cubicBezTo>
                  <a:cubicBezTo>
                    <a:pt x="40636" y="418"/>
                    <a:pt x="40732" y="358"/>
                    <a:pt x="40755" y="346"/>
                  </a:cubicBezTo>
                  <a:cubicBezTo>
                    <a:pt x="40791" y="322"/>
                    <a:pt x="40863" y="275"/>
                    <a:pt x="40910" y="263"/>
                  </a:cubicBezTo>
                  <a:cubicBezTo>
                    <a:pt x="40946" y="263"/>
                    <a:pt x="41017" y="346"/>
                    <a:pt x="41053" y="346"/>
                  </a:cubicBezTo>
                  <a:cubicBezTo>
                    <a:pt x="41101" y="358"/>
                    <a:pt x="41160" y="275"/>
                    <a:pt x="41208" y="275"/>
                  </a:cubicBezTo>
                  <a:cubicBezTo>
                    <a:pt x="41255" y="275"/>
                    <a:pt x="41291" y="358"/>
                    <a:pt x="41339" y="358"/>
                  </a:cubicBezTo>
                  <a:cubicBezTo>
                    <a:pt x="41386" y="358"/>
                    <a:pt x="41434" y="441"/>
                    <a:pt x="41482" y="441"/>
                  </a:cubicBezTo>
                  <a:cubicBezTo>
                    <a:pt x="41529" y="441"/>
                    <a:pt x="41589" y="370"/>
                    <a:pt x="41636" y="370"/>
                  </a:cubicBezTo>
                  <a:cubicBezTo>
                    <a:pt x="41684" y="358"/>
                    <a:pt x="41744" y="287"/>
                    <a:pt x="41791" y="287"/>
                  </a:cubicBezTo>
                  <a:cubicBezTo>
                    <a:pt x="41827" y="287"/>
                    <a:pt x="41886" y="382"/>
                    <a:pt x="41922" y="370"/>
                  </a:cubicBezTo>
                  <a:cubicBezTo>
                    <a:pt x="41982" y="370"/>
                    <a:pt x="42029" y="299"/>
                    <a:pt x="42077" y="299"/>
                  </a:cubicBezTo>
                  <a:cubicBezTo>
                    <a:pt x="42125" y="299"/>
                    <a:pt x="42184" y="382"/>
                    <a:pt x="42220" y="382"/>
                  </a:cubicBezTo>
                  <a:cubicBezTo>
                    <a:pt x="42244" y="382"/>
                    <a:pt x="42351" y="299"/>
                    <a:pt x="42375" y="311"/>
                  </a:cubicBezTo>
                  <a:cubicBezTo>
                    <a:pt x="42410" y="322"/>
                    <a:pt x="42482" y="370"/>
                    <a:pt x="42506" y="394"/>
                  </a:cubicBezTo>
                  <a:cubicBezTo>
                    <a:pt x="42541" y="406"/>
                    <a:pt x="42637" y="453"/>
                    <a:pt x="42648" y="477"/>
                  </a:cubicBezTo>
                  <a:cubicBezTo>
                    <a:pt x="42660" y="489"/>
                    <a:pt x="42494" y="537"/>
                    <a:pt x="42494" y="549"/>
                  </a:cubicBezTo>
                  <a:cubicBezTo>
                    <a:pt x="42494" y="561"/>
                    <a:pt x="42613" y="632"/>
                    <a:pt x="42637" y="632"/>
                  </a:cubicBezTo>
                  <a:cubicBezTo>
                    <a:pt x="42660" y="644"/>
                    <a:pt x="42744" y="715"/>
                    <a:pt x="42779" y="715"/>
                  </a:cubicBezTo>
                  <a:cubicBezTo>
                    <a:pt x="42827" y="727"/>
                    <a:pt x="42875" y="644"/>
                    <a:pt x="42922" y="644"/>
                  </a:cubicBezTo>
                  <a:cubicBezTo>
                    <a:pt x="42970" y="668"/>
                    <a:pt x="43018" y="703"/>
                    <a:pt x="43065" y="727"/>
                  </a:cubicBezTo>
                  <a:cubicBezTo>
                    <a:pt x="43065" y="727"/>
                    <a:pt x="43220" y="656"/>
                    <a:pt x="43220" y="656"/>
                  </a:cubicBezTo>
                  <a:cubicBezTo>
                    <a:pt x="43220" y="644"/>
                    <a:pt x="43101" y="572"/>
                    <a:pt x="43077" y="572"/>
                  </a:cubicBezTo>
                  <a:cubicBezTo>
                    <a:pt x="43065" y="561"/>
                    <a:pt x="42946" y="644"/>
                    <a:pt x="42922" y="644"/>
                  </a:cubicBezTo>
                  <a:cubicBezTo>
                    <a:pt x="42910" y="644"/>
                    <a:pt x="42803" y="572"/>
                    <a:pt x="42791" y="561"/>
                  </a:cubicBezTo>
                  <a:cubicBezTo>
                    <a:pt x="42768" y="549"/>
                    <a:pt x="42648" y="489"/>
                    <a:pt x="42648" y="477"/>
                  </a:cubicBezTo>
                  <a:cubicBezTo>
                    <a:pt x="42648" y="453"/>
                    <a:pt x="42803" y="418"/>
                    <a:pt x="42803" y="394"/>
                  </a:cubicBezTo>
                  <a:cubicBezTo>
                    <a:pt x="42791" y="370"/>
                    <a:pt x="42684" y="346"/>
                    <a:pt x="42660" y="311"/>
                  </a:cubicBezTo>
                  <a:cubicBezTo>
                    <a:pt x="42648" y="299"/>
                    <a:pt x="42815" y="251"/>
                    <a:pt x="42815" y="239"/>
                  </a:cubicBezTo>
                  <a:lnTo>
                    <a:pt x="42958" y="322"/>
                  </a:lnTo>
                  <a:cubicBezTo>
                    <a:pt x="42970" y="334"/>
                    <a:pt x="43065" y="406"/>
                    <a:pt x="43089" y="406"/>
                  </a:cubicBezTo>
                  <a:cubicBezTo>
                    <a:pt x="43125" y="406"/>
                    <a:pt x="43220" y="334"/>
                    <a:pt x="43244" y="322"/>
                  </a:cubicBezTo>
                  <a:cubicBezTo>
                    <a:pt x="43279" y="311"/>
                    <a:pt x="43351" y="263"/>
                    <a:pt x="43399" y="251"/>
                  </a:cubicBezTo>
                  <a:cubicBezTo>
                    <a:pt x="43422" y="251"/>
                    <a:pt x="43506" y="334"/>
                    <a:pt x="43541" y="334"/>
                  </a:cubicBezTo>
                  <a:cubicBezTo>
                    <a:pt x="43589" y="334"/>
                    <a:pt x="43625" y="418"/>
                    <a:pt x="43672" y="418"/>
                  </a:cubicBezTo>
                  <a:cubicBezTo>
                    <a:pt x="43708" y="418"/>
                    <a:pt x="43803" y="358"/>
                    <a:pt x="43827" y="346"/>
                  </a:cubicBezTo>
                  <a:cubicBezTo>
                    <a:pt x="43863" y="322"/>
                    <a:pt x="43934" y="275"/>
                    <a:pt x="43982" y="263"/>
                  </a:cubicBezTo>
                  <a:cubicBezTo>
                    <a:pt x="44018" y="263"/>
                    <a:pt x="44089" y="346"/>
                    <a:pt x="44125" y="346"/>
                  </a:cubicBezTo>
                  <a:cubicBezTo>
                    <a:pt x="44172" y="358"/>
                    <a:pt x="44220" y="275"/>
                    <a:pt x="44280" y="275"/>
                  </a:cubicBezTo>
                  <a:cubicBezTo>
                    <a:pt x="44303" y="275"/>
                    <a:pt x="44399" y="346"/>
                    <a:pt x="44411" y="358"/>
                  </a:cubicBezTo>
                  <a:cubicBezTo>
                    <a:pt x="44434" y="370"/>
                    <a:pt x="44530" y="441"/>
                    <a:pt x="44553" y="441"/>
                  </a:cubicBezTo>
                  <a:cubicBezTo>
                    <a:pt x="44577" y="441"/>
                    <a:pt x="44684" y="382"/>
                    <a:pt x="44708" y="370"/>
                  </a:cubicBezTo>
                  <a:cubicBezTo>
                    <a:pt x="44720" y="358"/>
                    <a:pt x="44839" y="287"/>
                    <a:pt x="44863" y="287"/>
                  </a:cubicBezTo>
                  <a:cubicBezTo>
                    <a:pt x="44875" y="287"/>
                    <a:pt x="44994" y="370"/>
                    <a:pt x="44994" y="370"/>
                  </a:cubicBezTo>
                  <a:cubicBezTo>
                    <a:pt x="44994" y="382"/>
                    <a:pt x="44851" y="453"/>
                    <a:pt x="44839" y="453"/>
                  </a:cubicBezTo>
                  <a:cubicBezTo>
                    <a:pt x="44899" y="453"/>
                    <a:pt x="44934" y="537"/>
                    <a:pt x="44982" y="537"/>
                  </a:cubicBezTo>
                  <a:cubicBezTo>
                    <a:pt x="44994" y="537"/>
                    <a:pt x="45137" y="465"/>
                    <a:pt x="45137" y="453"/>
                  </a:cubicBezTo>
                  <a:cubicBezTo>
                    <a:pt x="45137" y="453"/>
                    <a:pt x="45101" y="430"/>
                    <a:pt x="45065" y="418"/>
                  </a:cubicBezTo>
                  <a:cubicBezTo>
                    <a:pt x="45030" y="394"/>
                    <a:pt x="44994" y="370"/>
                    <a:pt x="44994" y="370"/>
                  </a:cubicBezTo>
                  <a:cubicBezTo>
                    <a:pt x="45030" y="358"/>
                    <a:pt x="45125" y="299"/>
                    <a:pt x="45149" y="299"/>
                  </a:cubicBezTo>
                  <a:cubicBezTo>
                    <a:pt x="45184" y="299"/>
                    <a:pt x="45268" y="382"/>
                    <a:pt x="45292" y="382"/>
                  </a:cubicBezTo>
                  <a:cubicBezTo>
                    <a:pt x="45339" y="370"/>
                    <a:pt x="45411" y="322"/>
                    <a:pt x="45446" y="299"/>
                  </a:cubicBezTo>
                  <a:cubicBezTo>
                    <a:pt x="45458" y="299"/>
                    <a:pt x="45577" y="227"/>
                    <a:pt x="45601" y="227"/>
                  </a:cubicBezTo>
                  <a:cubicBezTo>
                    <a:pt x="45637" y="239"/>
                    <a:pt x="45708" y="299"/>
                    <a:pt x="45732" y="311"/>
                  </a:cubicBezTo>
                  <a:lnTo>
                    <a:pt x="45875" y="394"/>
                  </a:lnTo>
                  <a:lnTo>
                    <a:pt x="46018" y="477"/>
                  </a:lnTo>
                  <a:cubicBezTo>
                    <a:pt x="46030" y="489"/>
                    <a:pt x="46125" y="561"/>
                    <a:pt x="46149" y="561"/>
                  </a:cubicBezTo>
                  <a:cubicBezTo>
                    <a:pt x="46185" y="561"/>
                    <a:pt x="46280" y="501"/>
                    <a:pt x="46304" y="489"/>
                  </a:cubicBezTo>
                  <a:lnTo>
                    <a:pt x="46458" y="406"/>
                  </a:lnTo>
                  <a:lnTo>
                    <a:pt x="46613" y="334"/>
                  </a:lnTo>
                  <a:cubicBezTo>
                    <a:pt x="46649" y="322"/>
                    <a:pt x="46720" y="263"/>
                    <a:pt x="46768" y="263"/>
                  </a:cubicBezTo>
                  <a:cubicBezTo>
                    <a:pt x="46780" y="251"/>
                    <a:pt x="46887" y="334"/>
                    <a:pt x="46899" y="346"/>
                  </a:cubicBezTo>
                  <a:cubicBezTo>
                    <a:pt x="46923" y="358"/>
                    <a:pt x="47018" y="430"/>
                    <a:pt x="47042" y="430"/>
                  </a:cubicBezTo>
                  <a:cubicBezTo>
                    <a:pt x="47066" y="430"/>
                    <a:pt x="47173" y="358"/>
                    <a:pt x="47197" y="346"/>
                  </a:cubicBezTo>
                  <a:cubicBezTo>
                    <a:pt x="47209" y="346"/>
                    <a:pt x="47328" y="275"/>
                    <a:pt x="47351" y="275"/>
                  </a:cubicBezTo>
                  <a:cubicBezTo>
                    <a:pt x="47387" y="275"/>
                    <a:pt x="47459" y="346"/>
                    <a:pt x="47482" y="358"/>
                  </a:cubicBezTo>
                  <a:cubicBezTo>
                    <a:pt x="47530" y="382"/>
                    <a:pt x="47578" y="418"/>
                    <a:pt x="47625" y="441"/>
                  </a:cubicBezTo>
                  <a:cubicBezTo>
                    <a:pt x="47649" y="453"/>
                    <a:pt x="47732" y="525"/>
                    <a:pt x="47768" y="525"/>
                  </a:cubicBezTo>
                  <a:cubicBezTo>
                    <a:pt x="47792" y="525"/>
                    <a:pt x="47887" y="441"/>
                    <a:pt x="47911" y="453"/>
                  </a:cubicBezTo>
                  <a:cubicBezTo>
                    <a:pt x="47959" y="465"/>
                    <a:pt x="48018" y="513"/>
                    <a:pt x="48054" y="537"/>
                  </a:cubicBezTo>
                  <a:cubicBezTo>
                    <a:pt x="48078" y="549"/>
                    <a:pt x="48173" y="620"/>
                    <a:pt x="48197" y="620"/>
                  </a:cubicBezTo>
                  <a:cubicBezTo>
                    <a:pt x="48209" y="620"/>
                    <a:pt x="48352" y="549"/>
                    <a:pt x="48352" y="537"/>
                  </a:cubicBezTo>
                  <a:cubicBezTo>
                    <a:pt x="48352" y="537"/>
                    <a:pt x="48209" y="453"/>
                    <a:pt x="48209" y="453"/>
                  </a:cubicBezTo>
                  <a:cubicBezTo>
                    <a:pt x="48256" y="453"/>
                    <a:pt x="48316" y="382"/>
                    <a:pt x="48363" y="382"/>
                  </a:cubicBezTo>
                  <a:cubicBezTo>
                    <a:pt x="48411" y="382"/>
                    <a:pt x="48447" y="453"/>
                    <a:pt x="48494" y="465"/>
                  </a:cubicBezTo>
                  <a:cubicBezTo>
                    <a:pt x="48554" y="477"/>
                    <a:pt x="48590" y="549"/>
                    <a:pt x="48637" y="549"/>
                  </a:cubicBezTo>
                  <a:cubicBezTo>
                    <a:pt x="48685" y="549"/>
                    <a:pt x="48744" y="465"/>
                    <a:pt x="48792" y="477"/>
                  </a:cubicBezTo>
                  <a:cubicBezTo>
                    <a:pt x="48840" y="477"/>
                    <a:pt x="48887" y="561"/>
                    <a:pt x="48935" y="561"/>
                  </a:cubicBezTo>
                  <a:cubicBezTo>
                    <a:pt x="48971" y="561"/>
                    <a:pt x="49042" y="477"/>
                    <a:pt x="49078" y="477"/>
                  </a:cubicBezTo>
                  <a:cubicBezTo>
                    <a:pt x="49114" y="489"/>
                    <a:pt x="49197" y="572"/>
                    <a:pt x="49221" y="561"/>
                  </a:cubicBezTo>
                  <a:cubicBezTo>
                    <a:pt x="49268" y="561"/>
                    <a:pt x="49340" y="501"/>
                    <a:pt x="49375" y="489"/>
                  </a:cubicBezTo>
                  <a:lnTo>
                    <a:pt x="49530" y="406"/>
                  </a:lnTo>
                  <a:cubicBezTo>
                    <a:pt x="49554" y="394"/>
                    <a:pt x="49649" y="334"/>
                    <a:pt x="49685" y="334"/>
                  </a:cubicBezTo>
                  <a:cubicBezTo>
                    <a:pt x="49721" y="334"/>
                    <a:pt x="49780" y="418"/>
                    <a:pt x="49816" y="418"/>
                  </a:cubicBezTo>
                  <a:cubicBezTo>
                    <a:pt x="49852" y="418"/>
                    <a:pt x="49947" y="334"/>
                    <a:pt x="49971" y="346"/>
                  </a:cubicBezTo>
                  <a:cubicBezTo>
                    <a:pt x="50018" y="358"/>
                    <a:pt x="50078" y="406"/>
                    <a:pt x="50114" y="430"/>
                  </a:cubicBezTo>
                  <a:cubicBezTo>
                    <a:pt x="50137" y="441"/>
                    <a:pt x="50221" y="513"/>
                    <a:pt x="50257" y="513"/>
                  </a:cubicBezTo>
                  <a:cubicBezTo>
                    <a:pt x="50268" y="513"/>
                    <a:pt x="50388" y="441"/>
                    <a:pt x="50399" y="430"/>
                  </a:cubicBezTo>
                  <a:cubicBezTo>
                    <a:pt x="50435" y="418"/>
                    <a:pt x="50518" y="358"/>
                    <a:pt x="50554" y="358"/>
                  </a:cubicBezTo>
                  <a:cubicBezTo>
                    <a:pt x="50602" y="358"/>
                    <a:pt x="50649" y="441"/>
                    <a:pt x="50697" y="441"/>
                  </a:cubicBezTo>
                  <a:cubicBezTo>
                    <a:pt x="50745" y="441"/>
                    <a:pt x="50804" y="358"/>
                    <a:pt x="50852" y="370"/>
                  </a:cubicBezTo>
                  <a:cubicBezTo>
                    <a:pt x="50899" y="370"/>
                    <a:pt x="50935" y="453"/>
                    <a:pt x="50983" y="453"/>
                  </a:cubicBezTo>
                  <a:cubicBezTo>
                    <a:pt x="51030" y="453"/>
                    <a:pt x="51090" y="382"/>
                    <a:pt x="51138" y="370"/>
                  </a:cubicBezTo>
                  <a:cubicBezTo>
                    <a:pt x="51185" y="370"/>
                    <a:pt x="51233" y="453"/>
                    <a:pt x="51280" y="453"/>
                  </a:cubicBezTo>
                  <a:cubicBezTo>
                    <a:pt x="51304" y="453"/>
                    <a:pt x="51411" y="394"/>
                    <a:pt x="51435" y="382"/>
                  </a:cubicBezTo>
                  <a:cubicBezTo>
                    <a:pt x="51459" y="370"/>
                    <a:pt x="51554" y="299"/>
                    <a:pt x="51590" y="299"/>
                  </a:cubicBezTo>
                  <a:cubicBezTo>
                    <a:pt x="51590" y="299"/>
                    <a:pt x="51721" y="382"/>
                    <a:pt x="51721" y="382"/>
                  </a:cubicBezTo>
                  <a:cubicBezTo>
                    <a:pt x="51721" y="394"/>
                    <a:pt x="51566" y="465"/>
                    <a:pt x="51566" y="465"/>
                  </a:cubicBezTo>
                  <a:cubicBezTo>
                    <a:pt x="51590" y="477"/>
                    <a:pt x="51685" y="549"/>
                    <a:pt x="51709" y="549"/>
                  </a:cubicBezTo>
                  <a:cubicBezTo>
                    <a:pt x="51757" y="549"/>
                    <a:pt x="51828" y="465"/>
                    <a:pt x="51864" y="477"/>
                  </a:cubicBezTo>
                  <a:cubicBezTo>
                    <a:pt x="51912" y="477"/>
                    <a:pt x="51947" y="549"/>
                    <a:pt x="52007" y="561"/>
                  </a:cubicBezTo>
                  <a:cubicBezTo>
                    <a:pt x="52054" y="561"/>
                    <a:pt x="52102" y="477"/>
                    <a:pt x="52150" y="477"/>
                  </a:cubicBezTo>
                  <a:cubicBezTo>
                    <a:pt x="52209" y="477"/>
                    <a:pt x="52245" y="561"/>
                    <a:pt x="52293" y="561"/>
                  </a:cubicBezTo>
                  <a:cubicBezTo>
                    <a:pt x="52340" y="561"/>
                    <a:pt x="52400" y="489"/>
                    <a:pt x="52447" y="489"/>
                  </a:cubicBezTo>
                  <a:cubicBezTo>
                    <a:pt x="52471" y="489"/>
                    <a:pt x="52566" y="572"/>
                    <a:pt x="52590" y="572"/>
                  </a:cubicBezTo>
                  <a:cubicBezTo>
                    <a:pt x="52602" y="572"/>
                    <a:pt x="52733" y="501"/>
                    <a:pt x="52733" y="489"/>
                  </a:cubicBezTo>
                  <a:cubicBezTo>
                    <a:pt x="52733" y="489"/>
                    <a:pt x="52602" y="406"/>
                    <a:pt x="52602" y="406"/>
                  </a:cubicBezTo>
                  <a:cubicBezTo>
                    <a:pt x="52650" y="406"/>
                    <a:pt x="52697" y="334"/>
                    <a:pt x="52757" y="334"/>
                  </a:cubicBezTo>
                  <a:cubicBezTo>
                    <a:pt x="52781" y="334"/>
                    <a:pt x="52864" y="406"/>
                    <a:pt x="52888" y="418"/>
                  </a:cubicBezTo>
                  <a:cubicBezTo>
                    <a:pt x="52912" y="430"/>
                    <a:pt x="53007" y="501"/>
                    <a:pt x="53031" y="501"/>
                  </a:cubicBezTo>
                  <a:cubicBezTo>
                    <a:pt x="53066" y="501"/>
                    <a:pt x="53162" y="441"/>
                    <a:pt x="53185" y="430"/>
                  </a:cubicBezTo>
                  <a:cubicBezTo>
                    <a:pt x="53197" y="418"/>
                    <a:pt x="53328" y="346"/>
                    <a:pt x="53340" y="346"/>
                  </a:cubicBezTo>
                  <a:cubicBezTo>
                    <a:pt x="53352" y="346"/>
                    <a:pt x="53471" y="430"/>
                    <a:pt x="53471" y="430"/>
                  </a:cubicBezTo>
                  <a:cubicBezTo>
                    <a:pt x="53471" y="441"/>
                    <a:pt x="53328" y="513"/>
                    <a:pt x="53328" y="513"/>
                  </a:cubicBezTo>
                  <a:cubicBezTo>
                    <a:pt x="53364" y="513"/>
                    <a:pt x="53412" y="596"/>
                    <a:pt x="53459" y="596"/>
                  </a:cubicBezTo>
                  <a:cubicBezTo>
                    <a:pt x="53471" y="596"/>
                    <a:pt x="53614" y="525"/>
                    <a:pt x="53614" y="513"/>
                  </a:cubicBezTo>
                  <a:cubicBezTo>
                    <a:pt x="53614" y="513"/>
                    <a:pt x="53471" y="430"/>
                    <a:pt x="53471" y="430"/>
                  </a:cubicBezTo>
                  <a:cubicBezTo>
                    <a:pt x="53507" y="418"/>
                    <a:pt x="53590" y="358"/>
                    <a:pt x="53626" y="358"/>
                  </a:cubicBezTo>
                  <a:cubicBezTo>
                    <a:pt x="53674" y="358"/>
                    <a:pt x="53733" y="441"/>
                    <a:pt x="53769" y="441"/>
                  </a:cubicBezTo>
                  <a:cubicBezTo>
                    <a:pt x="53793" y="441"/>
                    <a:pt x="53900" y="358"/>
                    <a:pt x="53924" y="358"/>
                  </a:cubicBezTo>
                  <a:cubicBezTo>
                    <a:pt x="53959" y="370"/>
                    <a:pt x="54031" y="430"/>
                    <a:pt x="54055" y="453"/>
                  </a:cubicBezTo>
                  <a:cubicBezTo>
                    <a:pt x="54078" y="465"/>
                    <a:pt x="54174" y="537"/>
                    <a:pt x="54198" y="537"/>
                  </a:cubicBezTo>
                  <a:cubicBezTo>
                    <a:pt x="54209" y="537"/>
                    <a:pt x="54352" y="465"/>
                    <a:pt x="54352" y="453"/>
                  </a:cubicBezTo>
                  <a:cubicBezTo>
                    <a:pt x="54352" y="453"/>
                    <a:pt x="54221" y="370"/>
                    <a:pt x="54209" y="370"/>
                  </a:cubicBezTo>
                  <a:cubicBezTo>
                    <a:pt x="54257" y="370"/>
                    <a:pt x="54317" y="287"/>
                    <a:pt x="54364" y="299"/>
                  </a:cubicBezTo>
                  <a:cubicBezTo>
                    <a:pt x="54388" y="299"/>
                    <a:pt x="54483" y="370"/>
                    <a:pt x="54507" y="382"/>
                  </a:cubicBezTo>
                  <a:cubicBezTo>
                    <a:pt x="54531" y="394"/>
                    <a:pt x="54602" y="453"/>
                    <a:pt x="54638" y="465"/>
                  </a:cubicBezTo>
                  <a:cubicBezTo>
                    <a:pt x="54674" y="465"/>
                    <a:pt x="54757" y="382"/>
                    <a:pt x="54793" y="382"/>
                  </a:cubicBezTo>
                  <a:cubicBezTo>
                    <a:pt x="54840" y="382"/>
                    <a:pt x="54888" y="465"/>
                    <a:pt x="54936" y="465"/>
                  </a:cubicBezTo>
                  <a:cubicBezTo>
                    <a:pt x="54983" y="465"/>
                    <a:pt x="55043" y="394"/>
                    <a:pt x="55090" y="394"/>
                  </a:cubicBezTo>
                  <a:cubicBezTo>
                    <a:pt x="55114" y="394"/>
                    <a:pt x="55198" y="489"/>
                    <a:pt x="55221" y="477"/>
                  </a:cubicBezTo>
                  <a:cubicBezTo>
                    <a:pt x="55269" y="465"/>
                    <a:pt x="55341" y="418"/>
                    <a:pt x="55376" y="406"/>
                  </a:cubicBezTo>
                  <a:cubicBezTo>
                    <a:pt x="55400" y="394"/>
                    <a:pt x="55507" y="322"/>
                    <a:pt x="55531" y="322"/>
                  </a:cubicBezTo>
                  <a:cubicBezTo>
                    <a:pt x="55543" y="322"/>
                    <a:pt x="55674" y="406"/>
                    <a:pt x="55674" y="406"/>
                  </a:cubicBezTo>
                  <a:cubicBezTo>
                    <a:pt x="55674" y="418"/>
                    <a:pt x="55507" y="477"/>
                    <a:pt x="55519" y="489"/>
                  </a:cubicBezTo>
                  <a:cubicBezTo>
                    <a:pt x="55531" y="501"/>
                    <a:pt x="55626" y="572"/>
                    <a:pt x="55662" y="572"/>
                  </a:cubicBezTo>
                  <a:cubicBezTo>
                    <a:pt x="55686" y="572"/>
                    <a:pt x="55781" y="501"/>
                    <a:pt x="55805" y="489"/>
                  </a:cubicBezTo>
                  <a:cubicBezTo>
                    <a:pt x="55829" y="489"/>
                    <a:pt x="55948" y="418"/>
                    <a:pt x="55960" y="418"/>
                  </a:cubicBezTo>
                  <a:cubicBezTo>
                    <a:pt x="55995" y="418"/>
                    <a:pt x="56079" y="489"/>
                    <a:pt x="56103" y="501"/>
                  </a:cubicBezTo>
                  <a:cubicBezTo>
                    <a:pt x="56150" y="525"/>
                    <a:pt x="56198" y="561"/>
                    <a:pt x="56245" y="584"/>
                  </a:cubicBezTo>
                  <a:cubicBezTo>
                    <a:pt x="56186" y="584"/>
                    <a:pt x="56138" y="668"/>
                    <a:pt x="56091" y="668"/>
                  </a:cubicBezTo>
                  <a:cubicBezTo>
                    <a:pt x="56043" y="656"/>
                    <a:pt x="55983" y="572"/>
                    <a:pt x="55948" y="572"/>
                  </a:cubicBezTo>
                  <a:cubicBezTo>
                    <a:pt x="55936" y="584"/>
                    <a:pt x="55805" y="644"/>
                    <a:pt x="55793" y="656"/>
                  </a:cubicBezTo>
                  <a:cubicBezTo>
                    <a:pt x="55793" y="656"/>
                    <a:pt x="55924" y="739"/>
                    <a:pt x="55936" y="739"/>
                  </a:cubicBezTo>
                  <a:cubicBezTo>
                    <a:pt x="55983" y="739"/>
                    <a:pt x="56043" y="656"/>
                    <a:pt x="56091" y="668"/>
                  </a:cubicBezTo>
                  <a:cubicBezTo>
                    <a:pt x="56138" y="668"/>
                    <a:pt x="56174" y="751"/>
                    <a:pt x="56222" y="751"/>
                  </a:cubicBezTo>
                  <a:cubicBezTo>
                    <a:pt x="56281" y="751"/>
                    <a:pt x="56329" y="680"/>
                    <a:pt x="56376" y="668"/>
                  </a:cubicBezTo>
                  <a:cubicBezTo>
                    <a:pt x="56376" y="644"/>
                    <a:pt x="56233" y="608"/>
                    <a:pt x="56245" y="584"/>
                  </a:cubicBezTo>
                  <a:cubicBezTo>
                    <a:pt x="56245" y="572"/>
                    <a:pt x="56376" y="525"/>
                    <a:pt x="56388" y="513"/>
                  </a:cubicBezTo>
                  <a:cubicBezTo>
                    <a:pt x="56424" y="489"/>
                    <a:pt x="56507" y="441"/>
                    <a:pt x="56543" y="430"/>
                  </a:cubicBezTo>
                  <a:cubicBezTo>
                    <a:pt x="56567" y="430"/>
                    <a:pt x="56662" y="513"/>
                    <a:pt x="56686" y="513"/>
                  </a:cubicBezTo>
                  <a:cubicBezTo>
                    <a:pt x="56710" y="513"/>
                    <a:pt x="56817" y="453"/>
                    <a:pt x="56841" y="441"/>
                  </a:cubicBezTo>
                  <a:cubicBezTo>
                    <a:pt x="56865" y="430"/>
                    <a:pt x="56960" y="358"/>
                    <a:pt x="56995" y="358"/>
                  </a:cubicBezTo>
                  <a:cubicBezTo>
                    <a:pt x="57007" y="358"/>
                    <a:pt x="57115" y="441"/>
                    <a:pt x="57126" y="441"/>
                  </a:cubicBezTo>
                  <a:cubicBezTo>
                    <a:pt x="57150" y="453"/>
                    <a:pt x="57246" y="525"/>
                    <a:pt x="57269" y="537"/>
                  </a:cubicBezTo>
                  <a:cubicBezTo>
                    <a:pt x="57293" y="537"/>
                    <a:pt x="57400" y="465"/>
                    <a:pt x="57424" y="453"/>
                  </a:cubicBezTo>
                  <a:cubicBezTo>
                    <a:pt x="57460" y="430"/>
                    <a:pt x="57531" y="382"/>
                    <a:pt x="57579" y="382"/>
                  </a:cubicBezTo>
                  <a:cubicBezTo>
                    <a:pt x="57603" y="370"/>
                    <a:pt x="57686" y="465"/>
                    <a:pt x="57710" y="465"/>
                  </a:cubicBezTo>
                  <a:cubicBezTo>
                    <a:pt x="57757" y="465"/>
                    <a:pt x="57817" y="382"/>
                    <a:pt x="57865" y="382"/>
                  </a:cubicBezTo>
                  <a:cubicBezTo>
                    <a:pt x="57912" y="382"/>
                    <a:pt x="57960" y="465"/>
                    <a:pt x="58008" y="465"/>
                  </a:cubicBezTo>
                  <a:cubicBezTo>
                    <a:pt x="58055" y="465"/>
                    <a:pt x="58115" y="394"/>
                    <a:pt x="58162" y="394"/>
                  </a:cubicBezTo>
                  <a:cubicBezTo>
                    <a:pt x="58210" y="394"/>
                    <a:pt x="58246" y="477"/>
                    <a:pt x="58293" y="477"/>
                  </a:cubicBezTo>
                  <a:cubicBezTo>
                    <a:pt x="58329" y="477"/>
                    <a:pt x="58424" y="394"/>
                    <a:pt x="58448" y="406"/>
                  </a:cubicBezTo>
                  <a:cubicBezTo>
                    <a:pt x="58460" y="406"/>
                    <a:pt x="58591" y="477"/>
                    <a:pt x="58591" y="489"/>
                  </a:cubicBezTo>
                  <a:cubicBezTo>
                    <a:pt x="58591" y="513"/>
                    <a:pt x="58436" y="537"/>
                    <a:pt x="58436" y="561"/>
                  </a:cubicBezTo>
                  <a:cubicBezTo>
                    <a:pt x="58436" y="572"/>
                    <a:pt x="58567" y="644"/>
                    <a:pt x="58579" y="644"/>
                  </a:cubicBezTo>
                  <a:cubicBezTo>
                    <a:pt x="58591" y="644"/>
                    <a:pt x="58722" y="572"/>
                    <a:pt x="58734" y="572"/>
                  </a:cubicBezTo>
                  <a:cubicBezTo>
                    <a:pt x="58734" y="549"/>
                    <a:pt x="58579" y="501"/>
                    <a:pt x="58591" y="489"/>
                  </a:cubicBezTo>
                  <a:cubicBezTo>
                    <a:pt x="58603" y="465"/>
                    <a:pt x="58710" y="418"/>
                    <a:pt x="58746" y="406"/>
                  </a:cubicBezTo>
                  <a:cubicBezTo>
                    <a:pt x="58746" y="406"/>
                    <a:pt x="58865" y="489"/>
                    <a:pt x="58877" y="489"/>
                  </a:cubicBezTo>
                  <a:cubicBezTo>
                    <a:pt x="58912" y="489"/>
                    <a:pt x="59008" y="430"/>
                    <a:pt x="59031" y="418"/>
                  </a:cubicBezTo>
                  <a:cubicBezTo>
                    <a:pt x="59067" y="406"/>
                    <a:pt x="59151" y="334"/>
                    <a:pt x="59186" y="334"/>
                  </a:cubicBezTo>
                  <a:cubicBezTo>
                    <a:pt x="59210" y="334"/>
                    <a:pt x="59305" y="418"/>
                    <a:pt x="59329" y="418"/>
                  </a:cubicBezTo>
                  <a:lnTo>
                    <a:pt x="59460" y="513"/>
                  </a:lnTo>
                  <a:cubicBezTo>
                    <a:pt x="59508" y="537"/>
                    <a:pt x="59555" y="561"/>
                    <a:pt x="59603" y="596"/>
                  </a:cubicBezTo>
                  <a:cubicBezTo>
                    <a:pt x="59627" y="608"/>
                    <a:pt x="59722" y="680"/>
                    <a:pt x="59746" y="680"/>
                  </a:cubicBezTo>
                  <a:cubicBezTo>
                    <a:pt x="59770" y="680"/>
                    <a:pt x="59877" y="608"/>
                    <a:pt x="59901" y="596"/>
                  </a:cubicBezTo>
                  <a:lnTo>
                    <a:pt x="60043" y="525"/>
                  </a:lnTo>
                  <a:lnTo>
                    <a:pt x="60198" y="441"/>
                  </a:lnTo>
                  <a:cubicBezTo>
                    <a:pt x="60234" y="430"/>
                    <a:pt x="60305" y="370"/>
                    <a:pt x="60353" y="370"/>
                  </a:cubicBezTo>
                  <a:cubicBezTo>
                    <a:pt x="60365" y="370"/>
                    <a:pt x="60484" y="441"/>
                    <a:pt x="60496" y="453"/>
                  </a:cubicBezTo>
                  <a:cubicBezTo>
                    <a:pt x="60508" y="465"/>
                    <a:pt x="60603" y="537"/>
                    <a:pt x="60627" y="537"/>
                  </a:cubicBezTo>
                  <a:cubicBezTo>
                    <a:pt x="60663" y="537"/>
                    <a:pt x="60770" y="477"/>
                    <a:pt x="60782" y="465"/>
                  </a:cubicBezTo>
                  <a:cubicBezTo>
                    <a:pt x="60805" y="453"/>
                    <a:pt x="60925" y="382"/>
                    <a:pt x="60936" y="382"/>
                  </a:cubicBezTo>
                  <a:cubicBezTo>
                    <a:pt x="60972" y="394"/>
                    <a:pt x="61044" y="453"/>
                    <a:pt x="61079" y="465"/>
                  </a:cubicBezTo>
                  <a:cubicBezTo>
                    <a:pt x="61115" y="489"/>
                    <a:pt x="61163" y="537"/>
                    <a:pt x="61210" y="549"/>
                  </a:cubicBezTo>
                  <a:cubicBezTo>
                    <a:pt x="61246" y="561"/>
                    <a:pt x="61317" y="632"/>
                    <a:pt x="61353" y="632"/>
                  </a:cubicBezTo>
                  <a:cubicBezTo>
                    <a:pt x="61389" y="644"/>
                    <a:pt x="61484" y="549"/>
                    <a:pt x="61508" y="561"/>
                  </a:cubicBezTo>
                  <a:cubicBezTo>
                    <a:pt x="61556" y="572"/>
                    <a:pt x="61615" y="620"/>
                    <a:pt x="61651" y="644"/>
                  </a:cubicBezTo>
                  <a:cubicBezTo>
                    <a:pt x="61663" y="656"/>
                    <a:pt x="61758" y="727"/>
                    <a:pt x="61782" y="727"/>
                  </a:cubicBezTo>
                  <a:cubicBezTo>
                    <a:pt x="61794" y="727"/>
                    <a:pt x="61937" y="656"/>
                    <a:pt x="61937" y="656"/>
                  </a:cubicBezTo>
                  <a:cubicBezTo>
                    <a:pt x="61937" y="656"/>
                    <a:pt x="61901" y="632"/>
                    <a:pt x="61865" y="608"/>
                  </a:cubicBezTo>
                  <a:cubicBezTo>
                    <a:pt x="61829" y="584"/>
                    <a:pt x="61794" y="572"/>
                    <a:pt x="61794" y="572"/>
                  </a:cubicBezTo>
                  <a:cubicBezTo>
                    <a:pt x="61829" y="561"/>
                    <a:pt x="61925" y="489"/>
                    <a:pt x="61948" y="489"/>
                  </a:cubicBezTo>
                  <a:cubicBezTo>
                    <a:pt x="61984" y="489"/>
                    <a:pt x="62068" y="561"/>
                    <a:pt x="62091" y="572"/>
                  </a:cubicBezTo>
                  <a:cubicBezTo>
                    <a:pt x="62103" y="584"/>
                    <a:pt x="62210" y="668"/>
                    <a:pt x="62234" y="656"/>
                  </a:cubicBezTo>
                  <a:cubicBezTo>
                    <a:pt x="62246" y="656"/>
                    <a:pt x="62377" y="584"/>
                    <a:pt x="62377" y="584"/>
                  </a:cubicBezTo>
                  <a:cubicBezTo>
                    <a:pt x="62389" y="561"/>
                    <a:pt x="62234" y="525"/>
                    <a:pt x="62246" y="501"/>
                  </a:cubicBezTo>
                  <a:cubicBezTo>
                    <a:pt x="62246" y="489"/>
                    <a:pt x="62377" y="430"/>
                    <a:pt x="62401" y="418"/>
                  </a:cubicBezTo>
                  <a:cubicBezTo>
                    <a:pt x="62413" y="418"/>
                    <a:pt x="62508" y="501"/>
                    <a:pt x="62532" y="501"/>
                  </a:cubicBezTo>
                  <a:cubicBezTo>
                    <a:pt x="62580" y="513"/>
                    <a:pt x="62651" y="430"/>
                    <a:pt x="62687" y="430"/>
                  </a:cubicBezTo>
                  <a:cubicBezTo>
                    <a:pt x="62699" y="430"/>
                    <a:pt x="62830" y="513"/>
                    <a:pt x="62830" y="513"/>
                  </a:cubicBezTo>
                  <a:cubicBezTo>
                    <a:pt x="62830" y="537"/>
                    <a:pt x="62675" y="572"/>
                    <a:pt x="62675" y="596"/>
                  </a:cubicBezTo>
                  <a:cubicBezTo>
                    <a:pt x="62687" y="620"/>
                    <a:pt x="62794" y="656"/>
                    <a:pt x="62818" y="680"/>
                  </a:cubicBezTo>
                  <a:cubicBezTo>
                    <a:pt x="62853" y="703"/>
                    <a:pt x="62913" y="739"/>
                    <a:pt x="62949" y="763"/>
                  </a:cubicBezTo>
                  <a:lnTo>
                    <a:pt x="63091" y="846"/>
                  </a:lnTo>
                  <a:cubicBezTo>
                    <a:pt x="63103" y="822"/>
                    <a:pt x="63246" y="799"/>
                    <a:pt x="63246" y="763"/>
                  </a:cubicBezTo>
                  <a:cubicBezTo>
                    <a:pt x="63246" y="751"/>
                    <a:pt x="63127" y="692"/>
                    <a:pt x="63103" y="680"/>
                  </a:cubicBezTo>
                  <a:cubicBezTo>
                    <a:pt x="63091" y="668"/>
                    <a:pt x="62961" y="608"/>
                    <a:pt x="62972" y="596"/>
                  </a:cubicBezTo>
                  <a:cubicBezTo>
                    <a:pt x="62972" y="584"/>
                    <a:pt x="63091" y="537"/>
                    <a:pt x="63115" y="525"/>
                  </a:cubicBezTo>
                  <a:lnTo>
                    <a:pt x="63270" y="441"/>
                  </a:lnTo>
                  <a:cubicBezTo>
                    <a:pt x="63282" y="477"/>
                    <a:pt x="63413" y="501"/>
                    <a:pt x="63413" y="525"/>
                  </a:cubicBezTo>
                  <a:cubicBezTo>
                    <a:pt x="63413" y="561"/>
                    <a:pt x="63270" y="584"/>
                    <a:pt x="63258" y="608"/>
                  </a:cubicBezTo>
                  <a:cubicBezTo>
                    <a:pt x="63306" y="608"/>
                    <a:pt x="63353" y="692"/>
                    <a:pt x="63401" y="692"/>
                  </a:cubicBezTo>
                  <a:cubicBezTo>
                    <a:pt x="63413" y="692"/>
                    <a:pt x="63556" y="620"/>
                    <a:pt x="63556" y="608"/>
                  </a:cubicBezTo>
                  <a:cubicBezTo>
                    <a:pt x="63556" y="608"/>
                    <a:pt x="63413" y="525"/>
                    <a:pt x="63413" y="525"/>
                  </a:cubicBezTo>
                  <a:cubicBezTo>
                    <a:pt x="63461" y="525"/>
                    <a:pt x="63520" y="453"/>
                    <a:pt x="63568" y="453"/>
                  </a:cubicBezTo>
                  <a:cubicBezTo>
                    <a:pt x="63592" y="453"/>
                    <a:pt x="63687" y="525"/>
                    <a:pt x="63699" y="537"/>
                  </a:cubicBezTo>
                  <a:cubicBezTo>
                    <a:pt x="63723" y="549"/>
                    <a:pt x="63818" y="620"/>
                    <a:pt x="63842" y="620"/>
                  </a:cubicBezTo>
                  <a:cubicBezTo>
                    <a:pt x="63865" y="620"/>
                    <a:pt x="63973" y="561"/>
                    <a:pt x="63996" y="549"/>
                  </a:cubicBezTo>
                  <a:cubicBezTo>
                    <a:pt x="64020" y="525"/>
                    <a:pt x="64115" y="465"/>
                    <a:pt x="64151" y="465"/>
                  </a:cubicBezTo>
                  <a:cubicBezTo>
                    <a:pt x="64187" y="465"/>
                    <a:pt x="64246" y="549"/>
                    <a:pt x="64282" y="549"/>
                  </a:cubicBezTo>
                  <a:cubicBezTo>
                    <a:pt x="64342" y="549"/>
                    <a:pt x="64389" y="477"/>
                    <a:pt x="64437" y="477"/>
                  </a:cubicBezTo>
                  <a:cubicBezTo>
                    <a:pt x="64485" y="477"/>
                    <a:pt x="64532" y="561"/>
                    <a:pt x="64580" y="561"/>
                  </a:cubicBezTo>
                  <a:cubicBezTo>
                    <a:pt x="64627" y="561"/>
                    <a:pt x="64687" y="489"/>
                    <a:pt x="64735" y="477"/>
                  </a:cubicBezTo>
                  <a:cubicBezTo>
                    <a:pt x="64770" y="477"/>
                    <a:pt x="64830" y="561"/>
                    <a:pt x="64866" y="572"/>
                  </a:cubicBezTo>
                  <a:cubicBezTo>
                    <a:pt x="64901" y="572"/>
                    <a:pt x="64996" y="501"/>
                    <a:pt x="65020" y="489"/>
                  </a:cubicBezTo>
                  <a:cubicBezTo>
                    <a:pt x="65044" y="477"/>
                    <a:pt x="65151" y="418"/>
                    <a:pt x="65175" y="418"/>
                  </a:cubicBezTo>
                  <a:cubicBezTo>
                    <a:pt x="65187" y="418"/>
                    <a:pt x="65318" y="489"/>
                    <a:pt x="65318" y="501"/>
                  </a:cubicBezTo>
                  <a:cubicBezTo>
                    <a:pt x="65318" y="501"/>
                    <a:pt x="65175" y="572"/>
                    <a:pt x="65163" y="572"/>
                  </a:cubicBezTo>
                  <a:cubicBezTo>
                    <a:pt x="65211" y="572"/>
                    <a:pt x="65258" y="656"/>
                    <a:pt x="65306" y="656"/>
                  </a:cubicBezTo>
                  <a:cubicBezTo>
                    <a:pt x="65342" y="656"/>
                    <a:pt x="65425" y="596"/>
                    <a:pt x="65449" y="584"/>
                  </a:cubicBezTo>
                  <a:cubicBezTo>
                    <a:pt x="65508" y="572"/>
                    <a:pt x="65568" y="525"/>
                    <a:pt x="65604" y="501"/>
                  </a:cubicBezTo>
                  <a:cubicBezTo>
                    <a:pt x="65628" y="489"/>
                    <a:pt x="65735" y="430"/>
                    <a:pt x="65758" y="430"/>
                  </a:cubicBezTo>
                  <a:cubicBezTo>
                    <a:pt x="65782" y="430"/>
                    <a:pt x="65878" y="501"/>
                    <a:pt x="65901" y="513"/>
                  </a:cubicBezTo>
                  <a:cubicBezTo>
                    <a:pt x="65949" y="537"/>
                    <a:pt x="65997" y="572"/>
                    <a:pt x="66032" y="596"/>
                  </a:cubicBezTo>
                  <a:cubicBezTo>
                    <a:pt x="66056" y="608"/>
                    <a:pt x="66151" y="680"/>
                    <a:pt x="66175" y="680"/>
                  </a:cubicBezTo>
                  <a:cubicBezTo>
                    <a:pt x="66199" y="680"/>
                    <a:pt x="66306" y="620"/>
                    <a:pt x="66330" y="608"/>
                  </a:cubicBezTo>
                  <a:lnTo>
                    <a:pt x="66485" y="525"/>
                  </a:lnTo>
                  <a:cubicBezTo>
                    <a:pt x="66497" y="525"/>
                    <a:pt x="66616" y="453"/>
                    <a:pt x="66640" y="453"/>
                  </a:cubicBezTo>
                  <a:cubicBezTo>
                    <a:pt x="66663" y="453"/>
                    <a:pt x="66747" y="525"/>
                    <a:pt x="66771" y="537"/>
                  </a:cubicBezTo>
                  <a:cubicBezTo>
                    <a:pt x="66818" y="561"/>
                    <a:pt x="66866" y="596"/>
                    <a:pt x="66913" y="620"/>
                  </a:cubicBezTo>
                  <a:cubicBezTo>
                    <a:pt x="66949" y="632"/>
                    <a:pt x="67009" y="703"/>
                    <a:pt x="67056" y="703"/>
                  </a:cubicBezTo>
                  <a:cubicBezTo>
                    <a:pt x="67092" y="715"/>
                    <a:pt x="67163" y="632"/>
                    <a:pt x="67211" y="632"/>
                  </a:cubicBezTo>
                  <a:cubicBezTo>
                    <a:pt x="67247" y="632"/>
                    <a:pt x="67306" y="715"/>
                    <a:pt x="67342" y="715"/>
                  </a:cubicBezTo>
                  <a:cubicBezTo>
                    <a:pt x="67402" y="703"/>
                    <a:pt x="67437" y="644"/>
                    <a:pt x="67497" y="632"/>
                  </a:cubicBezTo>
                  <a:cubicBezTo>
                    <a:pt x="67461" y="632"/>
                    <a:pt x="67390" y="549"/>
                    <a:pt x="67354" y="549"/>
                  </a:cubicBezTo>
                  <a:cubicBezTo>
                    <a:pt x="67402" y="549"/>
                    <a:pt x="67461" y="477"/>
                    <a:pt x="67509" y="477"/>
                  </a:cubicBezTo>
                  <a:cubicBezTo>
                    <a:pt x="67521" y="477"/>
                    <a:pt x="67652" y="561"/>
                    <a:pt x="67652" y="561"/>
                  </a:cubicBezTo>
                  <a:cubicBezTo>
                    <a:pt x="67652" y="572"/>
                    <a:pt x="67509" y="632"/>
                    <a:pt x="67497" y="632"/>
                  </a:cubicBezTo>
                  <a:cubicBezTo>
                    <a:pt x="67533" y="632"/>
                    <a:pt x="67592" y="715"/>
                    <a:pt x="67640" y="715"/>
                  </a:cubicBezTo>
                  <a:cubicBezTo>
                    <a:pt x="67663" y="727"/>
                    <a:pt x="67771" y="656"/>
                    <a:pt x="67794" y="644"/>
                  </a:cubicBezTo>
                  <a:cubicBezTo>
                    <a:pt x="67806" y="632"/>
                    <a:pt x="67937" y="584"/>
                    <a:pt x="67937" y="561"/>
                  </a:cubicBezTo>
                  <a:cubicBezTo>
                    <a:pt x="67937" y="561"/>
                    <a:pt x="67806" y="477"/>
                    <a:pt x="67806" y="477"/>
                  </a:cubicBezTo>
                  <a:cubicBezTo>
                    <a:pt x="67854" y="477"/>
                    <a:pt x="67902" y="406"/>
                    <a:pt x="67961" y="406"/>
                  </a:cubicBezTo>
                  <a:cubicBezTo>
                    <a:pt x="67985" y="406"/>
                    <a:pt x="68068" y="477"/>
                    <a:pt x="68092" y="489"/>
                  </a:cubicBezTo>
                  <a:cubicBezTo>
                    <a:pt x="68128" y="513"/>
                    <a:pt x="68187" y="561"/>
                    <a:pt x="68235" y="572"/>
                  </a:cubicBezTo>
                  <a:cubicBezTo>
                    <a:pt x="68259" y="584"/>
                    <a:pt x="68354" y="501"/>
                    <a:pt x="68390" y="501"/>
                  </a:cubicBezTo>
                  <a:cubicBezTo>
                    <a:pt x="68414" y="501"/>
                    <a:pt x="68509" y="572"/>
                    <a:pt x="68521" y="584"/>
                  </a:cubicBezTo>
                  <a:cubicBezTo>
                    <a:pt x="68545" y="596"/>
                    <a:pt x="68652" y="668"/>
                    <a:pt x="68664" y="668"/>
                  </a:cubicBezTo>
                  <a:cubicBezTo>
                    <a:pt x="68699" y="668"/>
                    <a:pt x="68795" y="608"/>
                    <a:pt x="68818" y="584"/>
                  </a:cubicBezTo>
                  <a:lnTo>
                    <a:pt x="68973" y="513"/>
                  </a:lnTo>
                  <a:cubicBezTo>
                    <a:pt x="68985" y="501"/>
                    <a:pt x="69104" y="430"/>
                    <a:pt x="69128" y="430"/>
                  </a:cubicBezTo>
                  <a:cubicBezTo>
                    <a:pt x="69128" y="441"/>
                    <a:pt x="69259" y="513"/>
                    <a:pt x="69259" y="525"/>
                  </a:cubicBezTo>
                  <a:cubicBezTo>
                    <a:pt x="69259" y="525"/>
                    <a:pt x="69116" y="596"/>
                    <a:pt x="69104" y="596"/>
                  </a:cubicBezTo>
                  <a:cubicBezTo>
                    <a:pt x="69164" y="608"/>
                    <a:pt x="69199" y="680"/>
                    <a:pt x="69247" y="680"/>
                  </a:cubicBezTo>
                  <a:cubicBezTo>
                    <a:pt x="69271" y="680"/>
                    <a:pt x="69378" y="620"/>
                    <a:pt x="69402" y="608"/>
                  </a:cubicBezTo>
                  <a:cubicBezTo>
                    <a:pt x="69449" y="584"/>
                    <a:pt x="69497" y="537"/>
                    <a:pt x="69557" y="525"/>
                  </a:cubicBezTo>
                  <a:cubicBezTo>
                    <a:pt x="69592" y="525"/>
                    <a:pt x="69664" y="453"/>
                    <a:pt x="69711" y="453"/>
                  </a:cubicBezTo>
                  <a:cubicBezTo>
                    <a:pt x="69747" y="453"/>
                    <a:pt x="69807" y="537"/>
                    <a:pt x="69842" y="537"/>
                  </a:cubicBezTo>
                  <a:cubicBezTo>
                    <a:pt x="69890" y="537"/>
                    <a:pt x="69949" y="453"/>
                    <a:pt x="69997" y="453"/>
                  </a:cubicBezTo>
                  <a:cubicBezTo>
                    <a:pt x="70021" y="465"/>
                    <a:pt x="70116" y="537"/>
                    <a:pt x="70140" y="549"/>
                  </a:cubicBezTo>
                  <a:cubicBezTo>
                    <a:pt x="70176" y="572"/>
                    <a:pt x="70223" y="608"/>
                    <a:pt x="70283" y="632"/>
                  </a:cubicBezTo>
                  <a:cubicBezTo>
                    <a:pt x="70307" y="644"/>
                    <a:pt x="70378" y="703"/>
                    <a:pt x="70414" y="715"/>
                  </a:cubicBezTo>
                  <a:cubicBezTo>
                    <a:pt x="70461" y="715"/>
                    <a:pt x="70521" y="632"/>
                    <a:pt x="70569" y="632"/>
                  </a:cubicBezTo>
                  <a:cubicBezTo>
                    <a:pt x="70616" y="632"/>
                    <a:pt x="70664" y="715"/>
                    <a:pt x="70711" y="715"/>
                  </a:cubicBezTo>
                  <a:cubicBezTo>
                    <a:pt x="70759" y="715"/>
                    <a:pt x="70807" y="644"/>
                    <a:pt x="70866" y="644"/>
                  </a:cubicBezTo>
                  <a:cubicBezTo>
                    <a:pt x="70902" y="644"/>
                    <a:pt x="70962" y="727"/>
                    <a:pt x="70997" y="727"/>
                  </a:cubicBezTo>
                  <a:cubicBezTo>
                    <a:pt x="71009" y="727"/>
                    <a:pt x="71152" y="656"/>
                    <a:pt x="71152" y="656"/>
                  </a:cubicBezTo>
                  <a:cubicBezTo>
                    <a:pt x="71152" y="632"/>
                    <a:pt x="71009" y="584"/>
                    <a:pt x="71009" y="561"/>
                  </a:cubicBezTo>
                  <a:cubicBezTo>
                    <a:pt x="71021" y="549"/>
                    <a:pt x="71140" y="501"/>
                    <a:pt x="71164" y="489"/>
                  </a:cubicBezTo>
                  <a:cubicBezTo>
                    <a:pt x="71188" y="489"/>
                    <a:pt x="71283" y="572"/>
                    <a:pt x="71307" y="572"/>
                  </a:cubicBezTo>
                  <a:cubicBezTo>
                    <a:pt x="71354" y="572"/>
                    <a:pt x="71414" y="501"/>
                    <a:pt x="71462" y="501"/>
                  </a:cubicBezTo>
                  <a:cubicBezTo>
                    <a:pt x="71473" y="501"/>
                    <a:pt x="71593" y="572"/>
                    <a:pt x="71593" y="584"/>
                  </a:cubicBezTo>
                  <a:cubicBezTo>
                    <a:pt x="71593" y="584"/>
                    <a:pt x="71450" y="656"/>
                    <a:pt x="71450" y="656"/>
                  </a:cubicBezTo>
                  <a:cubicBezTo>
                    <a:pt x="71485" y="656"/>
                    <a:pt x="71533" y="739"/>
                    <a:pt x="71581" y="739"/>
                  </a:cubicBezTo>
                  <a:cubicBezTo>
                    <a:pt x="71616" y="739"/>
                    <a:pt x="71700" y="680"/>
                    <a:pt x="71735" y="668"/>
                  </a:cubicBezTo>
                  <a:cubicBezTo>
                    <a:pt x="71795" y="644"/>
                    <a:pt x="71843" y="608"/>
                    <a:pt x="71890" y="584"/>
                  </a:cubicBezTo>
                  <a:cubicBezTo>
                    <a:pt x="71926" y="572"/>
                    <a:pt x="71997" y="513"/>
                    <a:pt x="72045" y="513"/>
                  </a:cubicBezTo>
                  <a:cubicBezTo>
                    <a:pt x="72081" y="513"/>
                    <a:pt x="72140" y="596"/>
                    <a:pt x="72176" y="596"/>
                  </a:cubicBezTo>
                  <a:cubicBezTo>
                    <a:pt x="72224" y="596"/>
                    <a:pt x="72295" y="513"/>
                    <a:pt x="72331" y="513"/>
                  </a:cubicBezTo>
                  <a:cubicBezTo>
                    <a:pt x="72378" y="525"/>
                    <a:pt x="72426" y="608"/>
                    <a:pt x="72474" y="608"/>
                  </a:cubicBezTo>
                  <a:cubicBezTo>
                    <a:pt x="72521" y="608"/>
                    <a:pt x="72581" y="525"/>
                    <a:pt x="72628" y="525"/>
                  </a:cubicBezTo>
                  <a:cubicBezTo>
                    <a:pt x="72676" y="525"/>
                    <a:pt x="72712" y="608"/>
                    <a:pt x="72759" y="608"/>
                  </a:cubicBezTo>
                  <a:cubicBezTo>
                    <a:pt x="72795" y="608"/>
                    <a:pt x="72902" y="525"/>
                    <a:pt x="72914" y="537"/>
                  </a:cubicBezTo>
                  <a:cubicBezTo>
                    <a:pt x="72938" y="537"/>
                    <a:pt x="73057" y="608"/>
                    <a:pt x="73057" y="620"/>
                  </a:cubicBezTo>
                  <a:cubicBezTo>
                    <a:pt x="73057" y="644"/>
                    <a:pt x="72902" y="680"/>
                    <a:pt x="72902" y="692"/>
                  </a:cubicBezTo>
                  <a:cubicBezTo>
                    <a:pt x="72902" y="703"/>
                    <a:pt x="73033" y="775"/>
                    <a:pt x="73045" y="775"/>
                  </a:cubicBezTo>
                  <a:cubicBezTo>
                    <a:pt x="73069" y="787"/>
                    <a:pt x="73176" y="715"/>
                    <a:pt x="73200" y="703"/>
                  </a:cubicBezTo>
                  <a:lnTo>
                    <a:pt x="73343" y="632"/>
                  </a:lnTo>
                  <a:cubicBezTo>
                    <a:pt x="73378" y="608"/>
                    <a:pt x="73450" y="561"/>
                    <a:pt x="73498" y="549"/>
                  </a:cubicBezTo>
                  <a:cubicBezTo>
                    <a:pt x="73533" y="549"/>
                    <a:pt x="73605" y="632"/>
                    <a:pt x="73640" y="632"/>
                  </a:cubicBezTo>
                  <a:cubicBezTo>
                    <a:pt x="73676" y="632"/>
                    <a:pt x="73759" y="549"/>
                    <a:pt x="73795" y="561"/>
                  </a:cubicBezTo>
                  <a:cubicBezTo>
                    <a:pt x="73819" y="561"/>
                    <a:pt x="73914" y="632"/>
                    <a:pt x="73926" y="644"/>
                  </a:cubicBezTo>
                  <a:cubicBezTo>
                    <a:pt x="73938" y="656"/>
                    <a:pt x="73783" y="703"/>
                    <a:pt x="73783" y="715"/>
                  </a:cubicBezTo>
                  <a:cubicBezTo>
                    <a:pt x="73783" y="727"/>
                    <a:pt x="73902" y="799"/>
                    <a:pt x="73914" y="799"/>
                  </a:cubicBezTo>
                  <a:cubicBezTo>
                    <a:pt x="73938" y="799"/>
                    <a:pt x="74045" y="739"/>
                    <a:pt x="74069" y="727"/>
                  </a:cubicBezTo>
                  <a:cubicBezTo>
                    <a:pt x="74117" y="703"/>
                    <a:pt x="74176" y="668"/>
                    <a:pt x="74224" y="644"/>
                  </a:cubicBezTo>
                  <a:cubicBezTo>
                    <a:pt x="74260" y="644"/>
                    <a:pt x="74343" y="572"/>
                    <a:pt x="74379" y="572"/>
                  </a:cubicBezTo>
                  <a:cubicBezTo>
                    <a:pt x="74414" y="572"/>
                    <a:pt x="74474" y="656"/>
                    <a:pt x="74521" y="656"/>
                  </a:cubicBezTo>
                  <a:cubicBezTo>
                    <a:pt x="74569" y="656"/>
                    <a:pt x="74617" y="584"/>
                    <a:pt x="74664" y="584"/>
                  </a:cubicBezTo>
                  <a:cubicBezTo>
                    <a:pt x="74712" y="584"/>
                    <a:pt x="74772" y="668"/>
                    <a:pt x="74807" y="668"/>
                  </a:cubicBezTo>
                  <a:cubicBezTo>
                    <a:pt x="74831" y="668"/>
                    <a:pt x="74950" y="584"/>
                    <a:pt x="74962" y="584"/>
                  </a:cubicBezTo>
                  <a:cubicBezTo>
                    <a:pt x="74974" y="596"/>
                    <a:pt x="75105" y="656"/>
                    <a:pt x="75105" y="668"/>
                  </a:cubicBezTo>
                  <a:cubicBezTo>
                    <a:pt x="75093" y="692"/>
                    <a:pt x="74938" y="727"/>
                    <a:pt x="74950" y="751"/>
                  </a:cubicBezTo>
                  <a:cubicBezTo>
                    <a:pt x="74950" y="751"/>
                    <a:pt x="75069" y="834"/>
                    <a:pt x="75081" y="834"/>
                  </a:cubicBezTo>
                  <a:cubicBezTo>
                    <a:pt x="75117" y="834"/>
                    <a:pt x="75212" y="763"/>
                    <a:pt x="75236" y="751"/>
                  </a:cubicBezTo>
                  <a:cubicBezTo>
                    <a:pt x="75260" y="751"/>
                    <a:pt x="75367" y="680"/>
                    <a:pt x="75391" y="680"/>
                  </a:cubicBezTo>
                  <a:cubicBezTo>
                    <a:pt x="75403" y="680"/>
                    <a:pt x="75522" y="763"/>
                    <a:pt x="75534" y="763"/>
                  </a:cubicBezTo>
                  <a:cubicBezTo>
                    <a:pt x="75545" y="751"/>
                    <a:pt x="75676" y="703"/>
                    <a:pt x="75688" y="692"/>
                  </a:cubicBezTo>
                  <a:cubicBezTo>
                    <a:pt x="75688" y="680"/>
                    <a:pt x="75557" y="608"/>
                    <a:pt x="75545" y="608"/>
                  </a:cubicBezTo>
                  <a:cubicBezTo>
                    <a:pt x="75593" y="608"/>
                    <a:pt x="75653" y="525"/>
                    <a:pt x="75700" y="525"/>
                  </a:cubicBezTo>
                  <a:cubicBezTo>
                    <a:pt x="75748" y="525"/>
                    <a:pt x="75784" y="608"/>
                    <a:pt x="75831" y="608"/>
                  </a:cubicBezTo>
                  <a:cubicBezTo>
                    <a:pt x="75879" y="620"/>
                    <a:pt x="75926" y="692"/>
                    <a:pt x="75974" y="692"/>
                  </a:cubicBezTo>
                  <a:cubicBezTo>
                    <a:pt x="75986" y="692"/>
                    <a:pt x="76117" y="608"/>
                    <a:pt x="76129" y="620"/>
                  </a:cubicBezTo>
                  <a:cubicBezTo>
                    <a:pt x="76141" y="632"/>
                    <a:pt x="76272" y="692"/>
                    <a:pt x="76272" y="703"/>
                  </a:cubicBezTo>
                  <a:cubicBezTo>
                    <a:pt x="76260" y="727"/>
                    <a:pt x="76105" y="763"/>
                    <a:pt x="76117" y="775"/>
                  </a:cubicBezTo>
                  <a:cubicBezTo>
                    <a:pt x="76117" y="787"/>
                    <a:pt x="76236" y="858"/>
                    <a:pt x="76248" y="858"/>
                  </a:cubicBezTo>
                  <a:cubicBezTo>
                    <a:pt x="76272" y="870"/>
                    <a:pt x="76391" y="799"/>
                    <a:pt x="76403" y="787"/>
                  </a:cubicBezTo>
                  <a:lnTo>
                    <a:pt x="76557" y="715"/>
                  </a:lnTo>
                  <a:lnTo>
                    <a:pt x="76712" y="632"/>
                  </a:lnTo>
                  <a:cubicBezTo>
                    <a:pt x="76736" y="620"/>
                    <a:pt x="76831" y="561"/>
                    <a:pt x="76867" y="561"/>
                  </a:cubicBezTo>
                  <a:cubicBezTo>
                    <a:pt x="76879" y="561"/>
                    <a:pt x="76986" y="632"/>
                    <a:pt x="76998" y="644"/>
                  </a:cubicBezTo>
                  <a:cubicBezTo>
                    <a:pt x="77034" y="656"/>
                    <a:pt x="77093" y="715"/>
                    <a:pt x="77141" y="727"/>
                  </a:cubicBezTo>
                  <a:cubicBezTo>
                    <a:pt x="77165" y="727"/>
                    <a:pt x="77260" y="644"/>
                    <a:pt x="77296" y="644"/>
                  </a:cubicBezTo>
                  <a:cubicBezTo>
                    <a:pt x="77343" y="644"/>
                    <a:pt x="77379" y="727"/>
                    <a:pt x="77439" y="727"/>
                  </a:cubicBezTo>
                  <a:cubicBezTo>
                    <a:pt x="77474" y="739"/>
                    <a:pt x="77546" y="656"/>
                    <a:pt x="77581" y="656"/>
                  </a:cubicBezTo>
                  <a:cubicBezTo>
                    <a:pt x="77641" y="656"/>
                    <a:pt x="77677" y="739"/>
                    <a:pt x="77724" y="739"/>
                  </a:cubicBezTo>
                  <a:cubicBezTo>
                    <a:pt x="77772" y="739"/>
                    <a:pt x="77831" y="668"/>
                    <a:pt x="77879" y="668"/>
                  </a:cubicBezTo>
                  <a:cubicBezTo>
                    <a:pt x="77927" y="668"/>
                    <a:pt x="77974" y="751"/>
                    <a:pt x="78022" y="751"/>
                  </a:cubicBezTo>
                  <a:cubicBezTo>
                    <a:pt x="78046" y="751"/>
                    <a:pt x="78153" y="680"/>
                    <a:pt x="78165" y="668"/>
                  </a:cubicBezTo>
                  <a:cubicBezTo>
                    <a:pt x="78212" y="656"/>
                    <a:pt x="78272" y="608"/>
                    <a:pt x="78320" y="596"/>
                  </a:cubicBezTo>
                  <a:cubicBezTo>
                    <a:pt x="78355" y="584"/>
                    <a:pt x="78427" y="680"/>
                    <a:pt x="78462" y="680"/>
                  </a:cubicBezTo>
                  <a:cubicBezTo>
                    <a:pt x="78510" y="680"/>
                    <a:pt x="78570" y="608"/>
                    <a:pt x="78617" y="596"/>
                  </a:cubicBezTo>
                  <a:cubicBezTo>
                    <a:pt x="78653" y="596"/>
                    <a:pt x="78712" y="680"/>
                    <a:pt x="78748" y="692"/>
                  </a:cubicBezTo>
                  <a:cubicBezTo>
                    <a:pt x="78808" y="692"/>
                    <a:pt x="78855" y="608"/>
                    <a:pt x="78903" y="608"/>
                  </a:cubicBezTo>
                  <a:cubicBezTo>
                    <a:pt x="78951" y="608"/>
                    <a:pt x="78998" y="692"/>
                    <a:pt x="79046" y="692"/>
                  </a:cubicBezTo>
                  <a:cubicBezTo>
                    <a:pt x="79082" y="692"/>
                    <a:pt x="79165" y="608"/>
                    <a:pt x="79201" y="620"/>
                  </a:cubicBezTo>
                  <a:cubicBezTo>
                    <a:pt x="79213" y="620"/>
                    <a:pt x="79344" y="692"/>
                    <a:pt x="79344" y="703"/>
                  </a:cubicBezTo>
                  <a:cubicBezTo>
                    <a:pt x="79344" y="703"/>
                    <a:pt x="79189" y="775"/>
                    <a:pt x="79189" y="775"/>
                  </a:cubicBezTo>
                  <a:cubicBezTo>
                    <a:pt x="79153" y="775"/>
                    <a:pt x="79082" y="692"/>
                    <a:pt x="79046" y="692"/>
                  </a:cubicBezTo>
                  <a:cubicBezTo>
                    <a:pt x="78998" y="703"/>
                    <a:pt x="78939" y="775"/>
                    <a:pt x="78891" y="775"/>
                  </a:cubicBezTo>
                  <a:cubicBezTo>
                    <a:pt x="78855" y="775"/>
                    <a:pt x="78796" y="680"/>
                    <a:pt x="78748" y="692"/>
                  </a:cubicBezTo>
                  <a:cubicBezTo>
                    <a:pt x="78701" y="692"/>
                    <a:pt x="78653" y="751"/>
                    <a:pt x="78605" y="763"/>
                  </a:cubicBezTo>
                  <a:cubicBezTo>
                    <a:pt x="78653" y="775"/>
                    <a:pt x="78689" y="846"/>
                    <a:pt x="78736" y="846"/>
                  </a:cubicBezTo>
                  <a:cubicBezTo>
                    <a:pt x="78784" y="846"/>
                    <a:pt x="78855" y="763"/>
                    <a:pt x="78891" y="775"/>
                  </a:cubicBezTo>
                  <a:cubicBezTo>
                    <a:pt x="78951" y="775"/>
                    <a:pt x="78974" y="846"/>
                    <a:pt x="79034" y="858"/>
                  </a:cubicBezTo>
                  <a:cubicBezTo>
                    <a:pt x="79082" y="858"/>
                    <a:pt x="79141" y="775"/>
                    <a:pt x="79189" y="775"/>
                  </a:cubicBezTo>
                  <a:cubicBezTo>
                    <a:pt x="79213" y="775"/>
                    <a:pt x="79296" y="870"/>
                    <a:pt x="79320" y="858"/>
                  </a:cubicBezTo>
                  <a:cubicBezTo>
                    <a:pt x="79367" y="858"/>
                    <a:pt x="79439" y="811"/>
                    <a:pt x="79474" y="787"/>
                  </a:cubicBezTo>
                  <a:cubicBezTo>
                    <a:pt x="79522" y="763"/>
                    <a:pt x="79582" y="739"/>
                    <a:pt x="79629" y="703"/>
                  </a:cubicBezTo>
                  <a:cubicBezTo>
                    <a:pt x="79653" y="692"/>
                    <a:pt x="79748" y="632"/>
                    <a:pt x="79784" y="632"/>
                  </a:cubicBezTo>
                  <a:cubicBezTo>
                    <a:pt x="79820" y="632"/>
                    <a:pt x="79879" y="715"/>
                    <a:pt x="79927" y="715"/>
                  </a:cubicBezTo>
                  <a:cubicBezTo>
                    <a:pt x="79963" y="715"/>
                    <a:pt x="80034" y="632"/>
                    <a:pt x="80070" y="644"/>
                  </a:cubicBezTo>
                  <a:cubicBezTo>
                    <a:pt x="80129" y="644"/>
                    <a:pt x="80165" y="715"/>
                    <a:pt x="80213" y="727"/>
                  </a:cubicBezTo>
                  <a:cubicBezTo>
                    <a:pt x="80260" y="727"/>
                    <a:pt x="80308" y="811"/>
                    <a:pt x="80356" y="811"/>
                  </a:cubicBezTo>
                  <a:cubicBezTo>
                    <a:pt x="80379" y="811"/>
                    <a:pt x="80487" y="739"/>
                    <a:pt x="80510" y="727"/>
                  </a:cubicBezTo>
                  <a:cubicBezTo>
                    <a:pt x="80522" y="727"/>
                    <a:pt x="80641" y="656"/>
                    <a:pt x="80653" y="656"/>
                  </a:cubicBezTo>
                  <a:cubicBezTo>
                    <a:pt x="80677" y="656"/>
                    <a:pt x="80796" y="727"/>
                    <a:pt x="80796" y="739"/>
                  </a:cubicBezTo>
                  <a:cubicBezTo>
                    <a:pt x="80796" y="751"/>
                    <a:pt x="80629" y="811"/>
                    <a:pt x="80641" y="822"/>
                  </a:cubicBezTo>
                  <a:cubicBezTo>
                    <a:pt x="80653" y="822"/>
                    <a:pt x="80760" y="906"/>
                    <a:pt x="80784" y="906"/>
                  </a:cubicBezTo>
                  <a:cubicBezTo>
                    <a:pt x="80820" y="906"/>
                    <a:pt x="80903" y="822"/>
                    <a:pt x="80939" y="822"/>
                  </a:cubicBezTo>
                  <a:cubicBezTo>
                    <a:pt x="80987" y="834"/>
                    <a:pt x="81022" y="894"/>
                    <a:pt x="81070" y="906"/>
                  </a:cubicBezTo>
                  <a:lnTo>
                    <a:pt x="81356" y="1073"/>
                  </a:lnTo>
                  <a:cubicBezTo>
                    <a:pt x="81391" y="1049"/>
                    <a:pt x="81463" y="1037"/>
                    <a:pt x="81510" y="1001"/>
                  </a:cubicBezTo>
                  <a:cubicBezTo>
                    <a:pt x="81522" y="989"/>
                    <a:pt x="81653" y="942"/>
                    <a:pt x="81653" y="930"/>
                  </a:cubicBezTo>
                  <a:cubicBezTo>
                    <a:pt x="81665" y="918"/>
                    <a:pt x="81522" y="834"/>
                    <a:pt x="81522" y="834"/>
                  </a:cubicBezTo>
                  <a:cubicBezTo>
                    <a:pt x="81499" y="846"/>
                    <a:pt x="81379" y="918"/>
                    <a:pt x="81368" y="918"/>
                  </a:cubicBezTo>
                  <a:cubicBezTo>
                    <a:pt x="81320" y="906"/>
                    <a:pt x="81272" y="858"/>
                    <a:pt x="81225" y="834"/>
                  </a:cubicBezTo>
                  <a:cubicBezTo>
                    <a:pt x="81189" y="811"/>
                    <a:pt x="81129" y="775"/>
                    <a:pt x="81094" y="751"/>
                  </a:cubicBezTo>
                  <a:cubicBezTo>
                    <a:pt x="81094" y="751"/>
                    <a:pt x="81129" y="727"/>
                    <a:pt x="81165" y="703"/>
                  </a:cubicBezTo>
                  <a:cubicBezTo>
                    <a:pt x="81201" y="692"/>
                    <a:pt x="81237" y="668"/>
                    <a:pt x="81237" y="668"/>
                  </a:cubicBezTo>
                  <a:cubicBezTo>
                    <a:pt x="81296" y="668"/>
                    <a:pt x="81332" y="751"/>
                    <a:pt x="81379" y="751"/>
                  </a:cubicBezTo>
                  <a:cubicBezTo>
                    <a:pt x="81427" y="751"/>
                    <a:pt x="81487" y="680"/>
                    <a:pt x="81534" y="680"/>
                  </a:cubicBezTo>
                  <a:cubicBezTo>
                    <a:pt x="81582" y="680"/>
                    <a:pt x="81630" y="763"/>
                    <a:pt x="81677" y="763"/>
                  </a:cubicBezTo>
                  <a:cubicBezTo>
                    <a:pt x="81725" y="763"/>
                    <a:pt x="81772" y="680"/>
                    <a:pt x="81820" y="680"/>
                  </a:cubicBezTo>
                  <a:cubicBezTo>
                    <a:pt x="81880" y="692"/>
                    <a:pt x="81915" y="763"/>
                    <a:pt x="81963" y="775"/>
                  </a:cubicBezTo>
                  <a:cubicBezTo>
                    <a:pt x="81999" y="775"/>
                    <a:pt x="82082" y="692"/>
                    <a:pt x="82118" y="692"/>
                  </a:cubicBezTo>
                  <a:cubicBezTo>
                    <a:pt x="82141" y="692"/>
                    <a:pt x="82237" y="763"/>
                    <a:pt x="82261" y="775"/>
                  </a:cubicBezTo>
                  <a:cubicBezTo>
                    <a:pt x="82284" y="787"/>
                    <a:pt x="82368" y="858"/>
                    <a:pt x="82392" y="858"/>
                  </a:cubicBezTo>
                  <a:cubicBezTo>
                    <a:pt x="82439" y="870"/>
                    <a:pt x="82499" y="787"/>
                    <a:pt x="82546" y="787"/>
                  </a:cubicBezTo>
                  <a:cubicBezTo>
                    <a:pt x="82582" y="787"/>
                    <a:pt x="82665" y="870"/>
                    <a:pt x="82689" y="870"/>
                  </a:cubicBezTo>
                  <a:cubicBezTo>
                    <a:pt x="82737" y="858"/>
                    <a:pt x="82808" y="811"/>
                    <a:pt x="82844" y="799"/>
                  </a:cubicBezTo>
                  <a:cubicBezTo>
                    <a:pt x="82868" y="787"/>
                    <a:pt x="82963" y="715"/>
                    <a:pt x="82987" y="715"/>
                  </a:cubicBezTo>
                  <a:cubicBezTo>
                    <a:pt x="83034" y="715"/>
                    <a:pt x="83082" y="799"/>
                    <a:pt x="83130" y="799"/>
                  </a:cubicBezTo>
                  <a:cubicBezTo>
                    <a:pt x="83165" y="799"/>
                    <a:pt x="83261" y="715"/>
                    <a:pt x="83284" y="727"/>
                  </a:cubicBezTo>
                  <a:cubicBezTo>
                    <a:pt x="83332" y="739"/>
                    <a:pt x="83392" y="787"/>
                    <a:pt x="83427" y="811"/>
                  </a:cubicBezTo>
                  <a:cubicBezTo>
                    <a:pt x="83439" y="822"/>
                    <a:pt x="83546" y="894"/>
                    <a:pt x="83558" y="894"/>
                  </a:cubicBezTo>
                  <a:cubicBezTo>
                    <a:pt x="83594" y="894"/>
                    <a:pt x="83689" y="834"/>
                    <a:pt x="83713" y="811"/>
                  </a:cubicBezTo>
                  <a:lnTo>
                    <a:pt x="83868" y="739"/>
                  </a:lnTo>
                  <a:cubicBezTo>
                    <a:pt x="83880" y="727"/>
                    <a:pt x="84011" y="656"/>
                    <a:pt x="84023" y="656"/>
                  </a:cubicBezTo>
                  <a:cubicBezTo>
                    <a:pt x="84035" y="668"/>
                    <a:pt x="84166" y="739"/>
                    <a:pt x="84166" y="751"/>
                  </a:cubicBezTo>
                  <a:cubicBezTo>
                    <a:pt x="84154" y="763"/>
                    <a:pt x="83999" y="811"/>
                    <a:pt x="84011" y="822"/>
                  </a:cubicBezTo>
                  <a:cubicBezTo>
                    <a:pt x="84023" y="846"/>
                    <a:pt x="84118" y="882"/>
                    <a:pt x="84142" y="906"/>
                  </a:cubicBezTo>
                  <a:cubicBezTo>
                    <a:pt x="84189" y="942"/>
                    <a:pt x="84237" y="965"/>
                    <a:pt x="84285" y="989"/>
                  </a:cubicBezTo>
                  <a:cubicBezTo>
                    <a:pt x="84332" y="1025"/>
                    <a:pt x="84380" y="1049"/>
                    <a:pt x="84427" y="1073"/>
                  </a:cubicBezTo>
                  <a:cubicBezTo>
                    <a:pt x="84523" y="1025"/>
                    <a:pt x="84630" y="977"/>
                    <a:pt x="84725" y="918"/>
                  </a:cubicBezTo>
                  <a:cubicBezTo>
                    <a:pt x="84773" y="906"/>
                    <a:pt x="84832" y="858"/>
                    <a:pt x="84880" y="846"/>
                  </a:cubicBezTo>
                  <a:cubicBezTo>
                    <a:pt x="84904" y="846"/>
                    <a:pt x="84987" y="930"/>
                    <a:pt x="85023" y="930"/>
                  </a:cubicBezTo>
                  <a:cubicBezTo>
                    <a:pt x="85047" y="930"/>
                    <a:pt x="85154" y="846"/>
                    <a:pt x="85178" y="858"/>
                  </a:cubicBezTo>
                  <a:cubicBezTo>
                    <a:pt x="85189" y="858"/>
                    <a:pt x="85320" y="930"/>
                    <a:pt x="85309" y="942"/>
                  </a:cubicBezTo>
                  <a:cubicBezTo>
                    <a:pt x="85309" y="965"/>
                    <a:pt x="85154" y="989"/>
                    <a:pt x="85166" y="1013"/>
                  </a:cubicBezTo>
                  <a:cubicBezTo>
                    <a:pt x="85166" y="1037"/>
                    <a:pt x="85273" y="1073"/>
                    <a:pt x="85297" y="1096"/>
                  </a:cubicBezTo>
                  <a:cubicBezTo>
                    <a:pt x="85297" y="1096"/>
                    <a:pt x="85451" y="1037"/>
                    <a:pt x="85451" y="1025"/>
                  </a:cubicBezTo>
                  <a:cubicBezTo>
                    <a:pt x="85451" y="1001"/>
                    <a:pt x="85320" y="965"/>
                    <a:pt x="85309" y="942"/>
                  </a:cubicBezTo>
                  <a:cubicBezTo>
                    <a:pt x="85368" y="930"/>
                    <a:pt x="85416" y="858"/>
                    <a:pt x="85463" y="858"/>
                  </a:cubicBezTo>
                  <a:cubicBezTo>
                    <a:pt x="85511" y="858"/>
                    <a:pt x="85570" y="953"/>
                    <a:pt x="85606" y="942"/>
                  </a:cubicBezTo>
                  <a:cubicBezTo>
                    <a:pt x="85630" y="942"/>
                    <a:pt x="85737" y="858"/>
                    <a:pt x="85761" y="870"/>
                  </a:cubicBezTo>
                  <a:cubicBezTo>
                    <a:pt x="85809" y="882"/>
                    <a:pt x="85868" y="930"/>
                    <a:pt x="85892" y="953"/>
                  </a:cubicBezTo>
                  <a:cubicBezTo>
                    <a:pt x="85928" y="965"/>
                    <a:pt x="85999" y="1037"/>
                    <a:pt x="86035" y="1037"/>
                  </a:cubicBezTo>
                  <a:cubicBezTo>
                    <a:pt x="86082" y="1049"/>
                    <a:pt x="86118" y="1120"/>
                    <a:pt x="86178" y="1120"/>
                  </a:cubicBezTo>
                  <a:cubicBezTo>
                    <a:pt x="86225" y="1132"/>
                    <a:pt x="86285" y="1049"/>
                    <a:pt x="86332" y="1049"/>
                  </a:cubicBezTo>
                  <a:cubicBezTo>
                    <a:pt x="86380" y="1049"/>
                    <a:pt x="86416" y="1132"/>
                    <a:pt x="86463" y="1132"/>
                  </a:cubicBezTo>
                  <a:cubicBezTo>
                    <a:pt x="86511" y="1132"/>
                    <a:pt x="86571" y="1049"/>
                    <a:pt x="86618" y="1049"/>
                  </a:cubicBezTo>
                  <a:cubicBezTo>
                    <a:pt x="86654" y="1049"/>
                    <a:pt x="86725" y="1144"/>
                    <a:pt x="86761" y="1144"/>
                  </a:cubicBezTo>
                  <a:cubicBezTo>
                    <a:pt x="86809" y="1132"/>
                    <a:pt x="86880" y="1084"/>
                    <a:pt x="86916" y="1061"/>
                  </a:cubicBezTo>
                  <a:lnTo>
                    <a:pt x="87059" y="989"/>
                  </a:lnTo>
                  <a:lnTo>
                    <a:pt x="87368" y="834"/>
                  </a:lnTo>
                  <a:lnTo>
                    <a:pt x="87654" y="1001"/>
                  </a:lnTo>
                  <a:cubicBezTo>
                    <a:pt x="87595" y="1001"/>
                    <a:pt x="87547" y="1073"/>
                    <a:pt x="87499" y="1073"/>
                  </a:cubicBezTo>
                  <a:cubicBezTo>
                    <a:pt x="87487" y="1073"/>
                    <a:pt x="87356" y="1001"/>
                    <a:pt x="87356" y="989"/>
                  </a:cubicBezTo>
                  <a:cubicBezTo>
                    <a:pt x="87345" y="1025"/>
                    <a:pt x="87214" y="1037"/>
                    <a:pt x="87202" y="1073"/>
                  </a:cubicBezTo>
                  <a:cubicBezTo>
                    <a:pt x="87190" y="1084"/>
                    <a:pt x="87345" y="1132"/>
                    <a:pt x="87345" y="1156"/>
                  </a:cubicBezTo>
                  <a:cubicBezTo>
                    <a:pt x="87345" y="1168"/>
                    <a:pt x="87178" y="1215"/>
                    <a:pt x="87190" y="1227"/>
                  </a:cubicBezTo>
                  <a:cubicBezTo>
                    <a:pt x="87202" y="1251"/>
                    <a:pt x="87297" y="1299"/>
                    <a:pt x="87333" y="1311"/>
                  </a:cubicBezTo>
                  <a:cubicBezTo>
                    <a:pt x="87380" y="1346"/>
                    <a:pt x="87428" y="1370"/>
                    <a:pt x="87464" y="1406"/>
                  </a:cubicBezTo>
                  <a:cubicBezTo>
                    <a:pt x="87511" y="1430"/>
                    <a:pt x="87583" y="1454"/>
                    <a:pt x="87606" y="1489"/>
                  </a:cubicBezTo>
                  <a:cubicBezTo>
                    <a:pt x="87618" y="1489"/>
                    <a:pt x="87452" y="1549"/>
                    <a:pt x="87452" y="1561"/>
                  </a:cubicBezTo>
                  <a:cubicBezTo>
                    <a:pt x="87452" y="1573"/>
                    <a:pt x="87571" y="1632"/>
                    <a:pt x="87595" y="1644"/>
                  </a:cubicBezTo>
                  <a:cubicBezTo>
                    <a:pt x="87618" y="1668"/>
                    <a:pt x="87726" y="1715"/>
                    <a:pt x="87737" y="1727"/>
                  </a:cubicBezTo>
                  <a:cubicBezTo>
                    <a:pt x="87737" y="1751"/>
                    <a:pt x="87583" y="1787"/>
                    <a:pt x="87583" y="1811"/>
                  </a:cubicBezTo>
                  <a:cubicBezTo>
                    <a:pt x="87583" y="1835"/>
                    <a:pt x="87726" y="1870"/>
                    <a:pt x="87714" y="1894"/>
                  </a:cubicBezTo>
                  <a:cubicBezTo>
                    <a:pt x="87714" y="1906"/>
                    <a:pt x="87559" y="1965"/>
                    <a:pt x="87571" y="1965"/>
                  </a:cubicBezTo>
                  <a:cubicBezTo>
                    <a:pt x="87583" y="1977"/>
                    <a:pt x="87678" y="2049"/>
                    <a:pt x="87702" y="2049"/>
                  </a:cubicBezTo>
                  <a:cubicBezTo>
                    <a:pt x="87737" y="2061"/>
                    <a:pt x="87821" y="1977"/>
                    <a:pt x="87856" y="1977"/>
                  </a:cubicBezTo>
                  <a:cubicBezTo>
                    <a:pt x="87904" y="1977"/>
                    <a:pt x="87952" y="2061"/>
                    <a:pt x="87999" y="2061"/>
                  </a:cubicBezTo>
                  <a:cubicBezTo>
                    <a:pt x="88047" y="2037"/>
                    <a:pt x="88095" y="2013"/>
                    <a:pt x="88154" y="1989"/>
                  </a:cubicBezTo>
                  <a:cubicBezTo>
                    <a:pt x="88190" y="1965"/>
                    <a:pt x="88285" y="1930"/>
                    <a:pt x="88297" y="1906"/>
                  </a:cubicBezTo>
                  <a:cubicBezTo>
                    <a:pt x="88309" y="1894"/>
                    <a:pt x="88166" y="1835"/>
                    <a:pt x="88166" y="1823"/>
                  </a:cubicBezTo>
                  <a:cubicBezTo>
                    <a:pt x="88166" y="1799"/>
                    <a:pt x="88297" y="1763"/>
                    <a:pt x="88321" y="1751"/>
                  </a:cubicBezTo>
                  <a:cubicBezTo>
                    <a:pt x="88333" y="1727"/>
                    <a:pt x="88178" y="1680"/>
                    <a:pt x="88178" y="1656"/>
                  </a:cubicBezTo>
                  <a:cubicBezTo>
                    <a:pt x="88178" y="1656"/>
                    <a:pt x="88321" y="1584"/>
                    <a:pt x="88333" y="1584"/>
                  </a:cubicBezTo>
                  <a:cubicBezTo>
                    <a:pt x="88345" y="1584"/>
                    <a:pt x="88464" y="1656"/>
                    <a:pt x="88464" y="1668"/>
                  </a:cubicBezTo>
                  <a:cubicBezTo>
                    <a:pt x="88476" y="1680"/>
                    <a:pt x="88321" y="1727"/>
                    <a:pt x="88321" y="1751"/>
                  </a:cubicBezTo>
                  <a:cubicBezTo>
                    <a:pt x="88309" y="1775"/>
                    <a:pt x="88452" y="1799"/>
                    <a:pt x="88452" y="1835"/>
                  </a:cubicBezTo>
                  <a:cubicBezTo>
                    <a:pt x="88440" y="1858"/>
                    <a:pt x="88309" y="1882"/>
                    <a:pt x="88297" y="1906"/>
                  </a:cubicBezTo>
                  <a:cubicBezTo>
                    <a:pt x="88297" y="1918"/>
                    <a:pt x="88452" y="1989"/>
                    <a:pt x="88440" y="1989"/>
                  </a:cubicBezTo>
                  <a:cubicBezTo>
                    <a:pt x="88404" y="2025"/>
                    <a:pt x="88333" y="2049"/>
                    <a:pt x="88285" y="2073"/>
                  </a:cubicBezTo>
                  <a:cubicBezTo>
                    <a:pt x="88273" y="2073"/>
                    <a:pt x="88154" y="2144"/>
                    <a:pt x="88130" y="2144"/>
                  </a:cubicBezTo>
                  <a:cubicBezTo>
                    <a:pt x="88118" y="2144"/>
                    <a:pt x="88011" y="2061"/>
                    <a:pt x="87999" y="2061"/>
                  </a:cubicBezTo>
                  <a:cubicBezTo>
                    <a:pt x="87940" y="2073"/>
                    <a:pt x="87892" y="2120"/>
                    <a:pt x="87845" y="2144"/>
                  </a:cubicBezTo>
                  <a:lnTo>
                    <a:pt x="87690" y="2216"/>
                  </a:lnTo>
                  <a:cubicBezTo>
                    <a:pt x="87642" y="2239"/>
                    <a:pt x="87595" y="2263"/>
                    <a:pt x="87535" y="2287"/>
                  </a:cubicBezTo>
                  <a:cubicBezTo>
                    <a:pt x="87487" y="2287"/>
                    <a:pt x="87452" y="2204"/>
                    <a:pt x="87404" y="2204"/>
                  </a:cubicBezTo>
                  <a:cubicBezTo>
                    <a:pt x="87392" y="2204"/>
                    <a:pt x="87249" y="2287"/>
                    <a:pt x="87249" y="2287"/>
                  </a:cubicBezTo>
                  <a:cubicBezTo>
                    <a:pt x="87225" y="2263"/>
                    <a:pt x="87106" y="2216"/>
                    <a:pt x="87106" y="2204"/>
                  </a:cubicBezTo>
                  <a:cubicBezTo>
                    <a:pt x="87106" y="2168"/>
                    <a:pt x="87261" y="2156"/>
                    <a:pt x="87261" y="2120"/>
                  </a:cubicBezTo>
                  <a:cubicBezTo>
                    <a:pt x="87261" y="2096"/>
                    <a:pt x="87118" y="2061"/>
                    <a:pt x="87118" y="2037"/>
                  </a:cubicBezTo>
                  <a:cubicBezTo>
                    <a:pt x="87118" y="2013"/>
                    <a:pt x="87249" y="1977"/>
                    <a:pt x="87273" y="1965"/>
                  </a:cubicBezTo>
                  <a:cubicBezTo>
                    <a:pt x="87273" y="1965"/>
                    <a:pt x="87404" y="2049"/>
                    <a:pt x="87416" y="2049"/>
                  </a:cubicBezTo>
                  <a:cubicBezTo>
                    <a:pt x="87428" y="2049"/>
                    <a:pt x="87547" y="1977"/>
                    <a:pt x="87571" y="1965"/>
                  </a:cubicBezTo>
                  <a:cubicBezTo>
                    <a:pt x="87571" y="1965"/>
                    <a:pt x="87428" y="1894"/>
                    <a:pt x="87428" y="1882"/>
                  </a:cubicBezTo>
                  <a:cubicBezTo>
                    <a:pt x="87428" y="1858"/>
                    <a:pt x="87559" y="1835"/>
                    <a:pt x="87583" y="1811"/>
                  </a:cubicBezTo>
                  <a:cubicBezTo>
                    <a:pt x="87595" y="1799"/>
                    <a:pt x="87440" y="1739"/>
                    <a:pt x="87440" y="1727"/>
                  </a:cubicBezTo>
                  <a:cubicBezTo>
                    <a:pt x="87392" y="1751"/>
                    <a:pt x="87333" y="1775"/>
                    <a:pt x="87285" y="1799"/>
                  </a:cubicBezTo>
                  <a:cubicBezTo>
                    <a:pt x="87273" y="1811"/>
                    <a:pt x="87154" y="1882"/>
                    <a:pt x="87130" y="1882"/>
                  </a:cubicBezTo>
                  <a:cubicBezTo>
                    <a:pt x="87106" y="1870"/>
                    <a:pt x="87011" y="1787"/>
                    <a:pt x="86999" y="1787"/>
                  </a:cubicBezTo>
                  <a:cubicBezTo>
                    <a:pt x="86952" y="1799"/>
                    <a:pt x="86880" y="1846"/>
                    <a:pt x="86844" y="1870"/>
                  </a:cubicBezTo>
                  <a:lnTo>
                    <a:pt x="86690" y="1942"/>
                  </a:lnTo>
                  <a:cubicBezTo>
                    <a:pt x="86678" y="1918"/>
                    <a:pt x="86547" y="1894"/>
                    <a:pt x="86547" y="1858"/>
                  </a:cubicBezTo>
                  <a:cubicBezTo>
                    <a:pt x="86547" y="1846"/>
                    <a:pt x="86678" y="1799"/>
                    <a:pt x="86702" y="1787"/>
                  </a:cubicBezTo>
                  <a:cubicBezTo>
                    <a:pt x="86749" y="1763"/>
                    <a:pt x="86809" y="1727"/>
                    <a:pt x="86856" y="1704"/>
                  </a:cubicBezTo>
                  <a:cubicBezTo>
                    <a:pt x="86880" y="1692"/>
                    <a:pt x="86975" y="1632"/>
                    <a:pt x="87011" y="1632"/>
                  </a:cubicBezTo>
                  <a:cubicBezTo>
                    <a:pt x="87047" y="1632"/>
                    <a:pt x="87106" y="1715"/>
                    <a:pt x="87154" y="1715"/>
                  </a:cubicBezTo>
                  <a:cubicBezTo>
                    <a:pt x="87166" y="1715"/>
                    <a:pt x="87297" y="1644"/>
                    <a:pt x="87297" y="1644"/>
                  </a:cubicBezTo>
                  <a:cubicBezTo>
                    <a:pt x="87309" y="1632"/>
                    <a:pt x="87166" y="1549"/>
                    <a:pt x="87166" y="1549"/>
                  </a:cubicBezTo>
                  <a:cubicBezTo>
                    <a:pt x="87130" y="1549"/>
                    <a:pt x="87035" y="1632"/>
                    <a:pt x="87011" y="1632"/>
                  </a:cubicBezTo>
                  <a:cubicBezTo>
                    <a:pt x="86964" y="1620"/>
                    <a:pt x="86904" y="1573"/>
                    <a:pt x="86868" y="1549"/>
                  </a:cubicBezTo>
                  <a:cubicBezTo>
                    <a:pt x="86856" y="1537"/>
                    <a:pt x="86725" y="1477"/>
                    <a:pt x="86737" y="1465"/>
                  </a:cubicBezTo>
                  <a:cubicBezTo>
                    <a:pt x="86737" y="1442"/>
                    <a:pt x="86856" y="1394"/>
                    <a:pt x="86880" y="1382"/>
                  </a:cubicBezTo>
                  <a:cubicBezTo>
                    <a:pt x="86940" y="1358"/>
                    <a:pt x="86987" y="1334"/>
                    <a:pt x="87035" y="1311"/>
                  </a:cubicBezTo>
                  <a:cubicBezTo>
                    <a:pt x="86987" y="1287"/>
                    <a:pt x="86952" y="1239"/>
                    <a:pt x="86904" y="1227"/>
                  </a:cubicBezTo>
                  <a:cubicBezTo>
                    <a:pt x="86856" y="1203"/>
                    <a:pt x="86809" y="1144"/>
                    <a:pt x="86761" y="1144"/>
                  </a:cubicBezTo>
                  <a:cubicBezTo>
                    <a:pt x="86725" y="1132"/>
                    <a:pt x="86642" y="1215"/>
                    <a:pt x="86606" y="1215"/>
                  </a:cubicBezTo>
                  <a:cubicBezTo>
                    <a:pt x="86594" y="1215"/>
                    <a:pt x="86475" y="1132"/>
                    <a:pt x="86463" y="1132"/>
                  </a:cubicBezTo>
                  <a:cubicBezTo>
                    <a:pt x="86452" y="1144"/>
                    <a:pt x="86321" y="1192"/>
                    <a:pt x="86309" y="1203"/>
                  </a:cubicBezTo>
                  <a:cubicBezTo>
                    <a:pt x="86309" y="1227"/>
                    <a:pt x="86440" y="1275"/>
                    <a:pt x="86452" y="1287"/>
                  </a:cubicBezTo>
                  <a:cubicBezTo>
                    <a:pt x="86463" y="1299"/>
                    <a:pt x="86594" y="1370"/>
                    <a:pt x="86594" y="1382"/>
                  </a:cubicBezTo>
                  <a:cubicBezTo>
                    <a:pt x="86583" y="1382"/>
                    <a:pt x="86452" y="1454"/>
                    <a:pt x="86440" y="1454"/>
                  </a:cubicBezTo>
                  <a:cubicBezTo>
                    <a:pt x="86404" y="1454"/>
                    <a:pt x="86344" y="1370"/>
                    <a:pt x="86297" y="1370"/>
                  </a:cubicBezTo>
                  <a:cubicBezTo>
                    <a:pt x="86249" y="1370"/>
                    <a:pt x="86202" y="1442"/>
                    <a:pt x="86142" y="1442"/>
                  </a:cubicBezTo>
                  <a:cubicBezTo>
                    <a:pt x="86142" y="1418"/>
                    <a:pt x="86011" y="1394"/>
                    <a:pt x="86011" y="1358"/>
                  </a:cubicBezTo>
                  <a:cubicBezTo>
                    <a:pt x="86011" y="1334"/>
                    <a:pt x="86166" y="1311"/>
                    <a:pt x="86166" y="1287"/>
                  </a:cubicBezTo>
                  <a:cubicBezTo>
                    <a:pt x="86154" y="1263"/>
                    <a:pt x="86047" y="1227"/>
                    <a:pt x="86023" y="1203"/>
                  </a:cubicBezTo>
                  <a:cubicBezTo>
                    <a:pt x="85987" y="1168"/>
                    <a:pt x="85928" y="1144"/>
                    <a:pt x="85880" y="1120"/>
                  </a:cubicBezTo>
                  <a:cubicBezTo>
                    <a:pt x="85868" y="1108"/>
                    <a:pt x="85773" y="1037"/>
                    <a:pt x="85749" y="1037"/>
                  </a:cubicBezTo>
                  <a:cubicBezTo>
                    <a:pt x="85737" y="1025"/>
                    <a:pt x="85594" y="1108"/>
                    <a:pt x="85594" y="1108"/>
                  </a:cubicBezTo>
                  <a:cubicBezTo>
                    <a:pt x="85594" y="1132"/>
                    <a:pt x="85725" y="1168"/>
                    <a:pt x="85725" y="1192"/>
                  </a:cubicBezTo>
                  <a:cubicBezTo>
                    <a:pt x="85713" y="1227"/>
                    <a:pt x="85594" y="1239"/>
                    <a:pt x="85582" y="1275"/>
                  </a:cubicBezTo>
                  <a:cubicBezTo>
                    <a:pt x="85570" y="1287"/>
                    <a:pt x="85713" y="1334"/>
                    <a:pt x="85713" y="1358"/>
                  </a:cubicBezTo>
                  <a:cubicBezTo>
                    <a:pt x="85713" y="1370"/>
                    <a:pt x="85559" y="1418"/>
                    <a:pt x="85559" y="1430"/>
                  </a:cubicBezTo>
                  <a:cubicBezTo>
                    <a:pt x="85582" y="1454"/>
                    <a:pt x="85666" y="1501"/>
                    <a:pt x="85701" y="1513"/>
                  </a:cubicBezTo>
                  <a:cubicBezTo>
                    <a:pt x="85749" y="1537"/>
                    <a:pt x="85797" y="1584"/>
                    <a:pt x="85844" y="1596"/>
                  </a:cubicBezTo>
                  <a:cubicBezTo>
                    <a:pt x="85880" y="1608"/>
                    <a:pt x="85940" y="1680"/>
                    <a:pt x="85975" y="1680"/>
                  </a:cubicBezTo>
                  <a:cubicBezTo>
                    <a:pt x="85987" y="1680"/>
                    <a:pt x="86023" y="1668"/>
                    <a:pt x="86059" y="1644"/>
                  </a:cubicBezTo>
                  <a:cubicBezTo>
                    <a:pt x="86094" y="1632"/>
                    <a:pt x="86130" y="1608"/>
                    <a:pt x="86130" y="1608"/>
                  </a:cubicBezTo>
                  <a:cubicBezTo>
                    <a:pt x="86154" y="1632"/>
                    <a:pt x="86273" y="1668"/>
                    <a:pt x="86273" y="1692"/>
                  </a:cubicBezTo>
                  <a:cubicBezTo>
                    <a:pt x="86273" y="1715"/>
                    <a:pt x="86118" y="1751"/>
                    <a:pt x="86118" y="1775"/>
                  </a:cubicBezTo>
                  <a:cubicBezTo>
                    <a:pt x="86130" y="1799"/>
                    <a:pt x="86261" y="1823"/>
                    <a:pt x="86261" y="1858"/>
                  </a:cubicBezTo>
                  <a:cubicBezTo>
                    <a:pt x="86261" y="1882"/>
                    <a:pt x="86106" y="1906"/>
                    <a:pt x="86106" y="1930"/>
                  </a:cubicBezTo>
                  <a:cubicBezTo>
                    <a:pt x="86106" y="1954"/>
                    <a:pt x="86261" y="1989"/>
                    <a:pt x="86249" y="2013"/>
                  </a:cubicBezTo>
                  <a:cubicBezTo>
                    <a:pt x="86237" y="2049"/>
                    <a:pt x="86106" y="2061"/>
                    <a:pt x="86094" y="2096"/>
                  </a:cubicBezTo>
                  <a:cubicBezTo>
                    <a:pt x="86082" y="2120"/>
                    <a:pt x="85940" y="2144"/>
                    <a:pt x="85940" y="2168"/>
                  </a:cubicBezTo>
                  <a:cubicBezTo>
                    <a:pt x="85940" y="2180"/>
                    <a:pt x="86082" y="2251"/>
                    <a:pt x="86082" y="2251"/>
                  </a:cubicBezTo>
                  <a:cubicBezTo>
                    <a:pt x="86059" y="2263"/>
                    <a:pt x="85951" y="2335"/>
                    <a:pt x="85928" y="2335"/>
                  </a:cubicBezTo>
                  <a:cubicBezTo>
                    <a:pt x="85880" y="2335"/>
                    <a:pt x="85821" y="2239"/>
                    <a:pt x="85785" y="2251"/>
                  </a:cubicBezTo>
                  <a:cubicBezTo>
                    <a:pt x="85737" y="2251"/>
                    <a:pt x="85678" y="2323"/>
                    <a:pt x="85630" y="2323"/>
                  </a:cubicBezTo>
                  <a:cubicBezTo>
                    <a:pt x="85582" y="2323"/>
                    <a:pt x="85547" y="2239"/>
                    <a:pt x="85499" y="2239"/>
                  </a:cubicBezTo>
                  <a:cubicBezTo>
                    <a:pt x="85451" y="2239"/>
                    <a:pt x="85380" y="2323"/>
                    <a:pt x="85344" y="2311"/>
                  </a:cubicBezTo>
                  <a:cubicBezTo>
                    <a:pt x="85297" y="2311"/>
                    <a:pt x="85249" y="2239"/>
                    <a:pt x="85201" y="2227"/>
                  </a:cubicBezTo>
                  <a:cubicBezTo>
                    <a:pt x="85154" y="2227"/>
                    <a:pt x="85118" y="2144"/>
                    <a:pt x="85070" y="2144"/>
                  </a:cubicBezTo>
                  <a:cubicBezTo>
                    <a:pt x="85035" y="2144"/>
                    <a:pt x="84939" y="2216"/>
                    <a:pt x="84916" y="2227"/>
                  </a:cubicBezTo>
                  <a:cubicBezTo>
                    <a:pt x="84892" y="2227"/>
                    <a:pt x="84773" y="2299"/>
                    <a:pt x="84761" y="2299"/>
                  </a:cubicBezTo>
                  <a:cubicBezTo>
                    <a:pt x="84749" y="2299"/>
                    <a:pt x="84618" y="2227"/>
                    <a:pt x="84618" y="2216"/>
                  </a:cubicBezTo>
                  <a:cubicBezTo>
                    <a:pt x="84618" y="2204"/>
                    <a:pt x="84749" y="2156"/>
                    <a:pt x="84773" y="2144"/>
                  </a:cubicBezTo>
                  <a:cubicBezTo>
                    <a:pt x="84785" y="2132"/>
                    <a:pt x="84928" y="2073"/>
                    <a:pt x="84928" y="2061"/>
                  </a:cubicBezTo>
                  <a:cubicBezTo>
                    <a:pt x="84916" y="2049"/>
                    <a:pt x="84797" y="1977"/>
                    <a:pt x="84785" y="1977"/>
                  </a:cubicBezTo>
                  <a:cubicBezTo>
                    <a:pt x="84737" y="1977"/>
                    <a:pt x="84678" y="2061"/>
                    <a:pt x="84630" y="2061"/>
                  </a:cubicBezTo>
                  <a:cubicBezTo>
                    <a:pt x="84582" y="2049"/>
                    <a:pt x="84547" y="1977"/>
                    <a:pt x="84499" y="1965"/>
                  </a:cubicBezTo>
                  <a:cubicBezTo>
                    <a:pt x="84487" y="1965"/>
                    <a:pt x="84344" y="2049"/>
                    <a:pt x="84344" y="2049"/>
                  </a:cubicBezTo>
                  <a:cubicBezTo>
                    <a:pt x="84320" y="2025"/>
                    <a:pt x="84201" y="1977"/>
                    <a:pt x="84201" y="1965"/>
                  </a:cubicBezTo>
                  <a:cubicBezTo>
                    <a:pt x="84201" y="1954"/>
                    <a:pt x="84344" y="1882"/>
                    <a:pt x="84356" y="1882"/>
                  </a:cubicBezTo>
                  <a:cubicBezTo>
                    <a:pt x="84404" y="1894"/>
                    <a:pt x="84439" y="1965"/>
                    <a:pt x="84499" y="1965"/>
                  </a:cubicBezTo>
                  <a:cubicBezTo>
                    <a:pt x="84511" y="1942"/>
                    <a:pt x="84642" y="1918"/>
                    <a:pt x="84642" y="1894"/>
                  </a:cubicBezTo>
                  <a:cubicBezTo>
                    <a:pt x="84654" y="1882"/>
                    <a:pt x="84499" y="1823"/>
                    <a:pt x="84511" y="1811"/>
                  </a:cubicBezTo>
                  <a:cubicBezTo>
                    <a:pt x="84523" y="1787"/>
                    <a:pt x="84630" y="1751"/>
                    <a:pt x="84666" y="1727"/>
                  </a:cubicBezTo>
                  <a:cubicBezTo>
                    <a:pt x="84713" y="1704"/>
                    <a:pt x="84761" y="1680"/>
                    <a:pt x="84808" y="1656"/>
                  </a:cubicBezTo>
                  <a:cubicBezTo>
                    <a:pt x="84820" y="1656"/>
                    <a:pt x="84939" y="1739"/>
                    <a:pt x="84951" y="1739"/>
                  </a:cubicBezTo>
                  <a:cubicBezTo>
                    <a:pt x="84975" y="1751"/>
                    <a:pt x="85070" y="1823"/>
                    <a:pt x="85094" y="1823"/>
                  </a:cubicBezTo>
                  <a:cubicBezTo>
                    <a:pt x="85106" y="1823"/>
                    <a:pt x="85237" y="1751"/>
                    <a:pt x="85249" y="1751"/>
                  </a:cubicBezTo>
                  <a:cubicBezTo>
                    <a:pt x="85249" y="1727"/>
                    <a:pt x="85106" y="1692"/>
                    <a:pt x="85106" y="1668"/>
                  </a:cubicBezTo>
                  <a:cubicBezTo>
                    <a:pt x="85106" y="1644"/>
                    <a:pt x="85237" y="1608"/>
                    <a:pt x="85261" y="1584"/>
                  </a:cubicBezTo>
                  <a:cubicBezTo>
                    <a:pt x="85297" y="1561"/>
                    <a:pt x="85368" y="1537"/>
                    <a:pt x="85416" y="1513"/>
                  </a:cubicBezTo>
                  <a:cubicBezTo>
                    <a:pt x="85463" y="1477"/>
                    <a:pt x="85511" y="1454"/>
                    <a:pt x="85559" y="1430"/>
                  </a:cubicBezTo>
                  <a:cubicBezTo>
                    <a:pt x="85559" y="1406"/>
                    <a:pt x="85428" y="1370"/>
                    <a:pt x="85428" y="1346"/>
                  </a:cubicBezTo>
                  <a:cubicBezTo>
                    <a:pt x="85428" y="1323"/>
                    <a:pt x="85582" y="1287"/>
                    <a:pt x="85582" y="1275"/>
                  </a:cubicBezTo>
                  <a:cubicBezTo>
                    <a:pt x="85570" y="1239"/>
                    <a:pt x="85451" y="1215"/>
                    <a:pt x="85440" y="1180"/>
                  </a:cubicBezTo>
                  <a:cubicBezTo>
                    <a:pt x="85428" y="1215"/>
                    <a:pt x="85285" y="1239"/>
                    <a:pt x="85285" y="1263"/>
                  </a:cubicBezTo>
                  <a:cubicBezTo>
                    <a:pt x="85285" y="1275"/>
                    <a:pt x="85440" y="1334"/>
                    <a:pt x="85428" y="1346"/>
                  </a:cubicBezTo>
                  <a:cubicBezTo>
                    <a:pt x="85404" y="1370"/>
                    <a:pt x="85309" y="1406"/>
                    <a:pt x="85273" y="1418"/>
                  </a:cubicBezTo>
                  <a:cubicBezTo>
                    <a:pt x="85249" y="1430"/>
                    <a:pt x="85142" y="1501"/>
                    <a:pt x="85118" y="1501"/>
                  </a:cubicBezTo>
                  <a:cubicBezTo>
                    <a:pt x="85094" y="1501"/>
                    <a:pt x="84999" y="1430"/>
                    <a:pt x="84975" y="1418"/>
                  </a:cubicBezTo>
                  <a:cubicBezTo>
                    <a:pt x="84975" y="1418"/>
                    <a:pt x="84939" y="1394"/>
                    <a:pt x="84904" y="1370"/>
                  </a:cubicBezTo>
                  <a:cubicBezTo>
                    <a:pt x="84880" y="1346"/>
                    <a:pt x="84844" y="1334"/>
                    <a:pt x="84844" y="1334"/>
                  </a:cubicBezTo>
                  <a:cubicBezTo>
                    <a:pt x="84785" y="1358"/>
                    <a:pt x="84737" y="1382"/>
                    <a:pt x="84689" y="1406"/>
                  </a:cubicBezTo>
                  <a:cubicBezTo>
                    <a:pt x="84654" y="1430"/>
                    <a:pt x="84558" y="1465"/>
                    <a:pt x="84535" y="1489"/>
                  </a:cubicBezTo>
                  <a:cubicBezTo>
                    <a:pt x="84523" y="1501"/>
                    <a:pt x="84678" y="1549"/>
                    <a:pt x="84678" y="1573"/>
                  </a:cubicBezTo>
                  <a:cubicBezTo>
                    <a:pt x="84678" y="1584"/>
                    <a:pt x="84547" y="1632"/>
                    <a:pt x="84523" y="1644"/>
                  </a:cubicBezTo>
                  <a:cubicBezTo>
                    <a:pt x="84475" y="1680"/>
                    <a:pt x="84416" y="1704"/>
                    <a:pt x="84368" y="1727"/>
                  </a:cubicBezTo>
                  <a:lnTo>
                    <a:pt x="84213" y="1799"/>
                  </a:lnTo>
                  <a:cubicBezTo>
                    <a:pt x="84177" y="1823"/>
                    <a:pt x="84106" y="1870"/>
                    <a:pt x="84058" y="1882"/>
                  </a:cubicBezTo>
                  <a:cubicBezTo>
                    <a:pt x="84035" y="1882"/>
                    <a:pt x="83951" y="1799"/>
                    <a:pt x="83927" y="1799"/>
                  </a:cubicBezTo>
                  <a:cubicBezTo>
                    <a:pt x="83904" y="1799"/>
                    <a:pt x="83785" y="1858"/>
                    <a:pt x="83773" y="1870"/>
                  </a:cubicBezTo>
                  <a:cubicBezTo>
                    <a:pt x="83749" y="1894"/>
                    <a:pt x="83618" y="1930"/>
                    <a:pt x="83618" y="1942"/>
                  </a:cubicBezTo>
                  <a:cubicBezTo>
                    <a:pt x="83618" y="1954"/>
                    <a:pt x="83749" y="2037"/>
                    <a:pt x="83761" y="2037"/>
                  </a:cubicBezTo>
                  <a:cubicBezTo>
                    <a:pt x="83761" y="2037"/>
                    <a:pt x="83796" y="2013"/>
                    <a:pt x="83844" y="1989"/>
                  </a:cubicBezTo>
                  <a:cubicBezTo>
                    <a:pt x="83880" y="1977"/>
                    <a:pt x="83916" y="1954"/>
                    <a:pt x="83916" y="1954"/>
                  </a:cubicBezTo>
                  <a:cubicBezTo>
                    <a:pt x="83927" y="1965"/>
                    <a:pt x="84046" y="2025"/>
                    <a:pt x="84046" y="2037"/>
                  </a:cubicBezTo>
                  <a:cubicBezTo>
                    <a:pt x="84046" y="2061"/>
                    <a:pt x="83892" y="2096"/>
                    <a:pt x="83892" y="2120"/>
                  </a:cubicBezTo>
                  <a:cubicBezTo>
                    <a:pt x="83904" y="2144"/>
                    <a:pt x="84023" y="2168"/>
                    <a:pt x="84035" y="2204"/>
                  </a:cubicBezTo>
                  <a:cubicBezTo>
                    <a:pt x="84035" y="2204"/>
                    <a:pt x="83999" y="2227"/>
                    <a:pt x="83963" y="2239"/>
                  </a:cubicBezTo>
                  <a:cubicBezTo>
                    <a:pt x="83927" y="2263"/>
                    <a:pt x="83892" y="2275"/>
                    <a:pt x="83880" y="2275"/>
                  </a:cubicBezTo>
                  <a:cubicBezTo>
                    <a:pt x="83832" y="2275"/>
                    <a:pt x="83796" y="2204"/>
                    <a:pt x="83749" y="2192"/>
                  </a:cubicBezTo>
                  <a:lnTo>
                    <a:pt x="83439" y="2346"/>
                  </a:lnTo>
                  <a:lnTo>
                    <a:pt x="83296" y="2263"/>
                  </a:lnTo>
                  <a:cubicBezTo>
                    <a:pt x="83261" y="2239"/>
                    <a:pt x="83177" y="2204"/>
                    <a:pt x="83165" y="2180"/>
                  </a:cubicBezTo>
                  <a:cubicBezTo>
                    <a:pt x="83154" y="2168"/>
                    <a:pt x="83308" y="2120"/>
                    <a:pt x="83308" y="2096"/>
                  </a:cubicBezTo>
                  <a:cubicBezTo>
                    <a:pt x="83320" y="2073"/>
                    <a:pt x="83165" y="2037"/>
                    <a:pt x="83177" y="2013"/>
                  </a:cubicBezTo>
                  <a:cubicBezTo>
                    <a:pt x="83177" y="2001"/>
                    <a:pt x="83308" y="1954"/>
                    <a:pt x="83332" y="1942"/>
                  </a:cubicBezTo>
                  <a:cubicBezTo>
                    <a:pt x="83344" y="1930"/>
                    <a:pt x="83487" y="1870"/>
                    <a:pt x="83475" y="1858"/>
                  </a:cubicBezTo>
                  <a:cubicBezTo>
                    <a:pt x="83475" y="1835"/>
                    <a:pt x="83332" y="1799"/>
                    <a:pt x="83344" y="1775"/>
                  </a:cubicBezTo>
                  <a:cubicBezTo>
                    <a:pt x="83344" y="1751"/>
                    <a:pt x="83213" y="1715"/>
                    <a:pt x="83201" y="1692"/>
                  </a:cubicBezTo>
                  <a:lnTo>
                    <a:pt x="83046" y="1775"/>
                  </a:lnTo>
                  <a:cubicBezTo>
                    <a:pt x="83011" y="1787"/>
                    <a:pt x="82927" y="1823"/>
                    <a:pt x="82892" y="1846"/>
                  </a:cubicBezTo>
                  <a:cubicBezTo>
                    <a:pt x="82880" y="1870"/>
                    <a:pt x="82749" y="1906"/>
                    <a:pt x="82749" y="1930"/>
                  </a:cubicBezTo>
                  <a:cubicBezTo>
                    <a:pt x="82737" y="1930"/>
                    <a:pt x="82880" y="2013"/>
                    <a:pt x="82880" y="2013"/>
                  </a:cubicBezTo>
                  <a:cubicBezTo>
                    <a:pt x="82892" y="2013"/>
                    <a:pt x="82927" y="1989"/>
                    <a:pt x="82963" y="1965"/>
                  </a:cubicBezTo>
                  <a:cubicBezTo>
                    <a:pt x="82999" y="1954"/>
                    <a:pt x="83034" y="1930"/>
                    <a:pt x="83034" y="1930"/>
                  </a:cubicBezTo>
                  <a:cubicBezTo>
                    <a:pt x="83058" y="1942"/>
                    <a:pt x="83177" y="2001"/>
                    <a:pt x="83177" y="2013"/>
                  </a:cubicBezTo>
                  <a:cubicBezTo>
                    <a:pt x="83177" y="2037"/>
                    <a:pt x="83011" y="2073"/>
                    <a:pt x="83023" y="2096"/>
                  </a:cubicBezTo>
                  <a:cubicBezTo>
                    <a:pt x="83034" y="2120"/>
                    <a:pt x="83142" y="2144"/>
                    <a:pt x="83165" y="2180"/>
                  </a:cubicBezTo>
                  <a:lnTo>
                    <a:pt x="83011" y="2251"/>
                  </a:lnTo>
                  <a:cubicBezTo>
                    <a:pt x="82975" y="2275"/>
                    <a:pt x="82903" y="2323"/>
                    <a:pt x="82856" y="2335"/>
                  </a:cubicBezTo>
                  <a:cubicBezTo>
                    <a:pt x="82832" y="2335"/>
                    <a:pt x="82749" y="2251"/>
                    <a:pt x="82713" y="2251"/>
                  </a:cubicBezTo>
                  <a:cubicBezTo>
                    <a:pt x="82665" y="2251"/>
                    <a:pt x="82618" y="2323"/>
                    <a:pt x="82558" y="2323"/>
                  </a:cubicBezTo>
                  <a:lnTo>
                    <a:pt x="82284" y="2156"/>
                  </a:lnTo>
                  <a:cubicBezTo>
                    <a:pt x="82332" y="2132"/>
                    <a:pt x="82392" y="2108"/>
                    <a:pt x="82439" y="2073"/>
                  </a:cubicBezTo>
                  <a:cubicBezTo>
                    <a:pt x="82451" y="2073"/>
                    <a:pt x="82594" y="2013"/>
                    <a:pt x="82594" y="2001"/>
                  </a:cubicBezTo>
                  <a:cubicBezTo>
                    <a:pt x="82594" y="1989"/>
                    <a:pt x="82439" y="1930"/>
                    <a:pt x="82451" y="1918"/>
                  </a:cubicBezTo>
                  <a:cubicBezTo>
                    <a:pt x="82475" y="1894"/>
                    <a:pt x="82558" y="1858"/>
                    <a:pt x="82606" y="1835"/>
                  </a:cubicBezTo>
                  <a:cubicBezTo>
                    <a:pt x="82630" y="1823"/>
                    <a:pt x="82749" y="1775"/>
                    <a:pt x="82761" y="1763"/>
                  </a:cubicBezTo>
                  <a:cubicBezTo>
                    <a:pt x="82761" y="1739"/>
                    <a:pt x="82618" y="1704"/>
                    <a:pt x="82618" y="1680"/>
                  </a:cubicBezTo>
                  <a:cubicBezTo>
                    <a:pt x="82570" y="1704"/>
                    <a:pt x="82511" y="1727"/>
                    <a:pt x="82463" y="1751"/>
                  </a:cubicBezTo>
                  <a:cubicBezTo>
                    <a:pt x="82415" y="1775"/>
                    <a:pt x="82344" y="1799"/>
                    <a:pt x="82308" y="1835"/>
                  </a:cubicBezTo>
                  <a:cubicBezTo>
                    <a:pt x="82296" y="1846"/>
                    <a:pt x="82165" y="1894"/>
                    <a:pt x="82165" y="1906"/>
                  </a:cubicBezTo>
                  <a:cubicBezTo>
                    <a:pt x="82153" y="1930"/>
                    <a:pt x="82308" y="1977"/>
                    <a:pt x="82296" y="1989"/>
                  </a:cubicBezTo>
                  <a:cubicBezTo>
                    <a:pt x="82284" y="2013"/>
                    <a:pt x="82153" y="2049"/>
                    <a:pt x="82141" y="2073"/>
                  </a:cubicBezTo>
                  <a:cubicBezTo>
                    <a:pt x="82141" y="2085"/>
                    <a:pt x="82296" y="2144"/>
                    <a:pt x="82284" y="2156"/>
                  </a:cubicBezTo>
                  <a:cubicBezTo>
                    <a:pt x="82261" y="2180"/>
                    <a:pt x="82165" y="2216"/>
                    <a:pt x="82130" y="2227"/>
                  </a:cubicBezTo>
                  <a:cubicBezTo>
                    <a:pt x="82082" y="2251"/>
                    <a:pt x="82034" y="2287"/>
                    <a:pt x="81975" y="2311"/>
                  </a:cubicBezTo>
                  <a:cubicBezTo>
                    <a:pt x="81963" y="2311"/>
                    <a:pt x="81868" y="2227"/>
                    <a:pt x="81844" y="2227"/>
                  </a:cubicBezTo>
                  <a:cubicBezTo>
                    <a:pt x="81808" y="2227"/>
                    <a:pt x="81713" y="2311"/>
                    <a:pt x="81689" y="2299"/>
                  </a:cubicBezTo>
                  <a:cubicBezTo>
                    <a:pt x="81641" y="2287"/>
                    <a:pt x="81582" y="2239"/>
                    <a:pt x="81546" y="2216"/>
                  </a:cubicBezTo>
                  <a:cubicBezTo>
                    <a:pt x="81534" y="2204"/>
                    <a:pt x="81439" y="2132"/>
                    <a:pt x="81415" y="2132"/>
                  </a:cubicBezTo>
                  <a:cubicBezTo>
                    <a:pt x="81379" y="2132"/>
                    <a:pt x="81272" y="2204"/>
                    <a:pt x="81260" y="2216"/>
                  </a:cubicBezTo>
                  <a:cubicBezTo>
                    <a:pt x="81225" y="2227"/>
                    <a:pt x="81153" y="2275"/>
                    <a:pt x="81106" y="2287"/>
                  </a:cubicBezTo>
                  <a:cubicBezTo>
                    <a:pt x="81082" y="2287"/>
                    <a:pt x="80998" y="2204"/>
                    <a:pt x="80963" y="2204"/>
                  </a:cubicBezTo>
                  <a:cubicBezTo>
                    <a:pt x="80915" y="2204"/>
                    <a:pt x="80856" y="2275"/>
                    <a:pt x="80808" y="2275"/>
                  </a:cubicBezTo>
                  <a:cubicBezTo>
                    <a:pt x="80760" y="2275"/>
                    <a:pt x="80725" y="2192"/>
                    <a:pt x="80677" y="2192"/>
                  </a:cubicBezTo>
                  <a:cubicBezTo>
                    <a:pt x="80641" y="2192"/>
                    <a:pt x="80546" y="2275"/>
                    <a:pt x="80522" y="2275"/>
                  </a:cubicBezTo>
                  <a:cubicBezTo>
                    <a:pt x="80475" y="2263"/>
                    <a:pt x="80415" y="2204"/>
                    <a:pt x="80379" y="2192"/>
                  </a:cubicBezTo>
                  <a:cubicBezTo>
                    <a:pt x="80367" y="2180"/>
                    <a:pt x="80272" y="2108"/>
                    <a:pt x="80236" y="2096"/>
                  </a:cubicBezTo>
                  <a:cubicBezTo>
                    <a:pt x="80213" y="2096"/>
                    <a:pt x="80106" y="2168"/>
                    <a:pt x="80094" y="2180"/>
                  </a:cubicBezTo>
                  <a:cubicBezTo>
                    <a:pt x="80058" y="2192"/>
                    <a:pt x="79975" y="2251"/>
                    <a:pt x="79939" y="2251"/>
                  </a:cubicBezTo>
                  <a:cubicBezTo>
                    <a:pt x="79891" y="2263"/>
                    <a:pt x="79844" y="2168"/>
                    <a:pt x="79796" y="2168"/>
                  </a:cubicBezTo>
                  <a:cubicBezTo>
                    <a:pt x="79760" y="2168"/>
                    <a:pt x="79689" y="2251"/>
                    <a:pt x="79641" y="2251"/>
                  </a:cubicBezTo>
                  <a:cubicBezTo>
                    <a:pt x="79594" y="2239"/>
                    <a:pt x="79558" y="2168"/>
                    <a:pt x="79510" y="2168"/>
                  </a:cubicBezTo>
                  <a:cubicBezTo>
                    <a:pt x="79463" y="2156"/>
                    <a:pt x="79403" y="2239"/>
                    <a:pt x="79355" y="2239"/>
                  </a:cubicBezTo>
                  <a:cubicBezTo>
                    <a:pt x="79308" y="2239"/>
                    <a:pt x="79260" y="2156"/>
                    <a:pt x="79213" y="2156"/>
                  </a:cubicBezTo>
                  <a:cubicBezTo>
                    <a:pt x="79165" y="2156"/>
                    <a:pt x="79105" y="2239"/>
                    <a:pt x="79058" y="2239"/>
                  </a:cubicBezTo>
                  <a:cubicBezTo>
                    <a:pt x="79022" y="2227"/>
                    <a:pt x="78963" y="2144"/>
                    <a:pt x="78927" y="2144"/>
                  </a:cubicBezTo>
                  <a:cubicBezTo>
                    <a:pt x="78867" y="2156"/>
                    <a:pt x="78820" y="2227"/>
                    <a:pt x="78772" y="2227"/>
                  </a:cubicBezTo>
                  <a:cubicBezTo>
                    <a:pt x="78724" y="2227"/>
                    <a:pt x="78677" y="2144"/>
                    <a:pt x="78629" y="2144"/>
                  </a:cubicBezTo>
                  <a:cubicBezTo>
                    <a:pt x="78593" y="2144"/>
                    <a:pt x="78510" y="2227"/>
                    <a:pt x="78474" y="2216"/>
                  </a:cubicBezTo>
                  <a:cubicBezTo>
                    <a:pt x="78462" y="2216"/>
                    <a:pt x="78343" y="2144"/>
                    <a:pt x="78343" y="2132"/>
                  </a:cubicBezTo>
                  <a:cubicBezTo>
                    <a:pt x="78343" y="2108"/>
                    <a:pt x="78498" y="2073"/>
                    <a:pt x="78486" y="2061"/>
                  </a:cubicBezTo>
                  <a:cubicBezTo>
                    <a:pt x="78486" y="2049"/>
                    <a:pt x="78367" y="1977"/>
                    <a:pt x="78355" y="1977"/>
                  </a:cubicBezTo>
                  <a:cubicBezTo>
                    <a:pt x="78343" y="1977"/>
                    <a:pt x="78201" y="2049"/>
                    <a:pt x="78201" y="2049"/>
                  </a:cubicBezTo>
                  <a:cubicBezTo>
                    <a:pt x="78201" y="2061"/>
                    <a:pt x="78343" y="2120"/>
                    <a:pt x="78343" y="2132"/>
                  </a:cubicBezTo>
                  <a:cubicBezTo>
                    <a:pt x="78331" y="2144"/>
                    <a:pt x="78201" y="2216"/>
                    <a:pt x="78189" y="2216"/>
                  </a:cubicBezTo>
                  <a:cubicBezTo>
                    <a:pt x="78153" y="2216"/>
                    <a:pt x="78070" y="2120"/>
                    <a:pt x="78046" y="2120"/>
                  </a:cubicBezTo>
                  <a:cubicBezTo>
                    <a:pt x="77998" y="2132"/>
                    <a:pt x="77927" y="2180"/>
                    <a:pt x="77891" y="2204"/>
                  </a:cubicBezTo>
                  <a:cubicBezTo>
                    <a:pt x="77867" y="2216"/>
                    <a:pt x="77784" y="2275"/>
                    <a:pt x="77736" y="2275"/>
                  </a:cubicBezTo>
                  <a:cubicBezTo>
                    <a:pt x="77724" y="2287"/>
                    <a:pt x="77617" y="2204"/>
                    <a:pt x="77605" y="2192"/>
                  </a:cubicBezTo>
                  <a:cubicBezTo>
                    <a:pt x="77581" y="2180"/>
                    <a:pt x="77486" y="2108"/>
                    <a:pt x="77462" y="2108"/>
                  </a:cubicBezTo>
                  <a:cubicBezTo>
                    <a:pt x="77439" y="2108"/>
                    <a:pt x="77331" y="2180"/>
                    <a:pt x="77308" y="2192"/>
                  </a:cubicBezTo>
                  <a:cubicBezTo>
                    <a:pt x="77296" y="2192"/>
                    <a:pt x="77177" y="2263"/>
                    <a:pt x="77153" y="2263"/>
                  </a:cubicBezTo>
                  <a:cubicBezTo>
                    <a:pt x="77129" y="2263"/>
                    <a:pt x="77046" y="2192"/>
                    <a:pt x="77022" y="2180"/>
                  </a:cubicBezTo>
                  <a:cubicBezTo>
                    <a:pt x="76998" y="2168"/>
                    <a:pt x="76903" y="2096"/>
                    <a:pt x="76879" y="2096"/>
                  </a:cubicBezTo>
                  <a:cubicBezTo>
                    <a:pt x="76855" y="2096"/>
                    <a:pt x="76748" y="2156"/>
                    <a:pt x="76724" y="2168"/>
                  </a:cubicBezTo>
                  <a:cubicBezTo>
                    <a:pt x="76700" y="2180"/>
                    <a:pt x="76605" y="2251"/>
                    <a:pt x="76569" y="2251"/>
                  </a:cubicBezTo>
                  <a:cubicBezTo>
                    <a:pt x="76534" y="2251"/>
                    <a:pt x="76474" y="2168"/>
                    <a:pt x="76438" y="2168"/>
                  </a:cubicBezTo>
                  <a:cubicBezTo>
                    <a:pt x="76391" y="2168"/>
                    <a:pt x="76319" y="2251"/>
                    <a:pt x="76284" y="2239"/>
                  </a:cubicBezTo>
                  <a:cubicBezTo>
                    <a:pt x="76224" y="2239"/>
                    <a:pt x="76200" y="2156"/>
                    <a:pt x="76141" y="2156"/>
                  </a:cubicBezTo>
                  <a:cubicBezTo>
                    <a:pt x="76093" y="2156"/>
                    <a:pt x="76034" y="2239"/>
                    <a:pt x="75986" y="2239"/>
                  </a:cubicBezTo>
                  <a:cubicBezTo>
                    <a:pt x="75938" y="2227"/>
                    <a:pt x="75903" y="2156"/>
                    <a:pt x="75855" y="2144"/>
                  </a:cubicBezTo>
                  <a:cubicBezTo>
                    <a:pt x="75807" y="2144"/>
                    <a:pt x="75748" y="2227"/>
                    <a:pt x="75700" y="2227"/>
                  </a:cubicBezTo>
                  <a:cubicBezTo>
                    <a:pt x="75653" y="2227"/>
                    <a:pt x="75593" y="2144"/>
                    <a:pt x="75557" y="2144"/>
                  </a:cubicBezTo>
                  <a:cubicBezTo>
                    <a:pt x="75510" y="2144"/>
                    <a:pt x="75462" y="2216"/>
                    <a:pt x="75403" y="2216"/>
                  </a:cubicBezTo>
                  <a:cubicBezTo>
                    <a:pt x="75355" y="2216"/>
                    <a:pt x="75307" y="2132"/>
                    <a:pt x="75272" y="2132"/>
                  </a:cubicBezTo>
                  <a:cubicBezTo>
                    <a:pt x="75224" y="2132"/>
                    <a:pt x="75164" y="2216"/>
                    <a:pt x="75117" y="2216"/>
                  </a:cubicBezTo>
                  <a:cubicBezTo>
                    <a:pt x="75069" y="2216"/>
                    <a:pt x="75022" y="2132"/>
                    <a:pt x="74974" y="2132"/>
                  </a:cubicBezTo>
                  <a:cubicBezTo>
                    <a:pt x="74938" y="2120"/>
                    <a:pt x="74855" y="2204"/>
                    <a:pt x="74819" y="2204"/>
                  </a:cubicBezTo>
                  <a:cubicBezTo>
                    <a:pt x="74772" y="2192"/>
                    <a:pt x="74736" y="2120"/>
                    <a:pt x="74688" y="2120"/>
                  </a:cubicBezTo>
                  <a:cubicBezTo>
                    <a:pt x="74641" y="2120"/>
                    <a:pt x="74581" y="2192"/>
                    <a:pt x="74533" y="2192"/>
                  </a:cubicBezTo>
                  <a:cubicBezTo>
                    <a:pt x="74486" y="2192"/>
                    <a:pt x="74438" y="2108"/>
                    <a:pt x="74391" y="2108"/>
                  </a:cubicBezTo>
                  <a:cubicBezTo>
                    <a:pt x="74343" y="2108"/>
                    <a:pt x="74283" y="2192"/>
                    <a:pt x="74236" y="2192"/>
                  </a:cubicBezTo>
                  <a:cubicBezTo>
                    <a:pt x="74188" y="2192"/>
                    <a:pt x="74152" y="2108"/>
                    <a:pt x="74105" y="2108"/>
                  </a:cubicBezTo>
                  <a:cubicBezTo>
                    <a:pt x="74045" y="2108"/>
                    <a:pt x="73998" y="2180"/>
                    <a:pt x="73950" y="2180"/>
                  </a:cubicBezTo>
                  <a:cubicBezTo>
                    <a:pt x="73914" y="2180"/>
                    <a:pt x="73843" y="2108"/>
                    <a:pt x="73807" y="2096"/>
                  </a:cubicBezTo>
                  <a:cubicBezTo>
                    <a:pt x="73759" y="2073"/>
                    <a:pt x="73712" y="2037"/>
                    <a:pt x="73664" y="2013"/>
                  </a:cubicBezTo>
                  <a:cubicBezTo>
                    <a:pt x="73652" y="2001"/>
                    <a:pt x="73521" y="1942"/>
                    <a:pt x="73533" y="1930"/>
                  </a:cubicBezTo>
                  <a:cubicBezTo>
                    <a:pt x="73533" y="1906"/>
                    <a:pt x="73676" y="1882"/>
                    <a:pt x="73688" y="1846"/>
                  </a:cubicBezTo>
                  <a:cubicBezTo>
                    <a:pt x="73688" y="1823"/>
                    <a:pt x="73545" y="1787"/>
                    <a:pt x="73545" y="1763"/>
                  </a:cubicBezTo>
                  <a:cubicBezTo>
                    <a:pt x="73545" y="1751"/>
                    <a:pt x="73700" y="1704"/>
                    <a:pt x="73700" y="1692"/>
                  </a:cubicBezTo>
                  <a:cubicBezTo>
                    <a:pt x="73676" y="1656"/>
                    <a:pt x="73581" y="1632"/>
                    <a:pt x="73557" y="1608"/>
                  </a:cubicBezTo>
                  <a:cubicBezTo>
                    <a:pt x="73545" y="1632"/>
                    <a:pt x="73402" y="1656"/>
                    <a:pt x="73402" y="1680"/>
                  </a:cubicBezTo>
                  <a:cubicBezTo>
                    <a:pt x="73402" y="1704"/>
                    <a:pt x="73545" y="1739"/>
                    <a:pt x="73545" y="1763"/>
                  </a:cubicBezTo>
                  <a:cubicBezTo>
                    <a:pt x="73545" y="1787"/>
                    <a:pt x="73390" y="1811"/>
                    <a:pt x="73390" y="1846"/>
                  </a:cubicBezTo>
                  <a:cubicBezTo>
                    <a:pt x="73390" y="1858"/>
                    <a:pt x="73545" y="1918"/>
                    <a:pt x="73533" y="1930"/>
                  </a:cubicBezTo>
                  <a:cubicBezTo>
                    <a:pt x="73521" y="1942"/>
                    <a:pt x="73390" y="2001"/>
                    <a:pt x="73378" y="2001"/>
                  </a:cubicBezTo>
                  <a:cubicBezTo>
                    <a:pt x="73355" y="2001"/>
                    <a:pt x="73248" y="1918"/>
                    <a:pt x="73236" y="1918"/>
                  </a:cubicBezTo>
                  <a:cubicBezTo>
                    <a:pt x="73224" y="1930"/>
                    <a:pt x="73081" y="1989"/>
                    <a:pt x="73081" y="2001"/>
                  </a:cubicBezTo>
                  <a:cubicBezTo>
                    <a:pt x="73081" y="2001"/>
                    <a:pt x="73224" y="2085"/>
                    <a:pt x="73224" y="2085"/>
                  </a:cubicBezTo>
                  <a:cubicBezTo>
                    <a:pt x="73188" y="2096"/>
                    <a:pt x="73105" y="2156"/>
                    <a:pt x="73069" y="2156"/>
                  </a:cubicBezTo>
                  <a:cubicBezTo>
                    <a:pt x="73033" y="2156"/>
                    <a:pt x="72974" y="2073"/>
                    <a:pt x="72926" y="2073"/>
                  </a:cubicBezTo>
                  <a:cubicBezTo>
                    <a:pt x="72902" y="2073"/>
                    <a:pt x="72807" y="2156"/>
                    <a:pt x="72783" y="2156"/>
                  </a:cubicBezTo>
                  <a:cubicBezTo>
                    <a:pt x="72736" y="2144"/>
                    <a:pt x="72676" y="2085"/>
                    <a:pt x="72640" y="2061"/>
                  </a:cubicBezTo>
                  <a:cubicBezTo>
                    <a:pt x="72616" y="2049"/>
                    <a:pt x="72521" y="1977"/>
                    <a:pt x="72497" y="1977"/>
                  </a:cubicBezTo>
                  <a:cubicBezTo>
                    <a:pt x="72474" y="1977"/>
                    <a:pt x="72366" y="2049"/>
                    <a:pt x="72343" y="2061"/>
                  </a:cubicBezTo>
                  <a:cubicBezTo>
                    <a:pt x="72319" y="2073"/>
                    <a:pt x="72235" y="2132"/>
                    <a:pt x="72200" y="2132"/>
                  </a:cubicBezTo>
                  <a:cubicBezTo>
                    <a:pt x="72152" y="2144"/>
                    <a:pt x="72093" y="2049"/>
                    <a:pt x="72057" y="2049"/>
                  </a:cubicBezTo>
                  <a:cubicBezTo>
                    <a:pt x="72021" y="2049"/>
                    <a:pt x="71938" y="2132"/>
                    <a:pt x="71902" y="2132"/>
                  </a:cubicBezTo>
                  <a:cubicBezTo>
                    <a:pt x="71854" y="2120"/>
                    <a:pt x="71819" y="2049"/>
                    <a:pt x="71759" y="2049"/>
                  </a:cubicBezTo>
                  <a:cubicBezTo>
                    <a:pt x="71724" y="2037"/>
                    <a:pt x="71652" y="2120"/>
                    <a:pt x="71616" y="2120"/>
                  </a:cubicBezTo>
                  <a:cubicBezTo>
                    <a:pt x="71569" y="2120"/>
                    <a:pt x="71521" y="2037"/>
                    <a:pt x="71473" y="2037"/>
                  </a:cubicBezTo>
                  <a:cubicBezTo>
                    <a:pt x="71426" y="2037"/>
                    <a:pt x="71366" y="2108"/>
                    <a:pt x="71319" y="2108"/>
                  </a:cubicBezTo>
                  <a:cubicBezTo>
                    <a:pt x="71283" y="2108"/>
                    <a:pt x="71223" y="2025"/>
                    <a:pt x="71176" y="2025"/>
                  </a:cubicBezTo>
                  <a:cubicBezTo>
                    <a:pt x="71128" y="2037"/>
                    <a:pt x="71081" y="2108"/>
                    <a:pt x="71033" y="2108"/>
                  </a:cubicBezTo>
                  <a:cubicBezTo>
                    <a:pt x="70985" y="2108"/>
                    <a:pt x="70938" y="2025"/>
                    <a:pt x="70890" y="2025"/>
                  </a:cubicBezTo>
                  <a:cubicBezTo>
                    <a:pt x="70854" y="2025"/>
                    <a:pt x="70771" y="2108"/>
                    <a:pt x="70735" y="2096"/>
                  </a:cubicBezTo>
                  <a:cubicBezTo>
                    <a:pt x="70723" y="2096"/>
                    <a:pt x="70592" y="2025"/>
                    <a:pt x="70592" y="2013"/>
                  </a:cubicBezTo>
                  <a:cubicBezTo>
                    <a:pt x="70604" y="1989"/>
                    <a:pt x="70759" y="1954"/>
                    <a:pt x="70747" y="1942"/>
                  </a:cubicBezTo>
                  <a:cubicBezTo>
                    <a:pt x="70747" y="1930"/>
                    <a:pt x="70628" y="1846"/>
                    <a:pt x="70616" y="1846"/>
                  </a:cubicBezTo>
                  <a:cubicBezTo>
                    <a:pt x="70604" y="1846"/>
                    <a:pt x="70461" y="1918"/>
                    <a:pt x="70461" y="1930"/>
                  </a:cubicBezTo>
                  <a:cubicBezTo>
                    <a:pt x="70461" y="1942"/>
                    <a:pt x="70604" y="2001"/>
                    <a:pt x="70592" y="2013"/>
                  </a:cubicBezTo>
                  <a:cubicBezTo>
                    <a:pt x="70581" y="2025"/>
                    <a:pt x="70461" y="2085"/>
                    <a:pt x="70450" y="2085"/>
                  </a:cubicBezTo>
                  <a:cubicBezTo>
                    <a:pt x="70414" y="2085"/>
                    <a:pt x="70330" y="2001"/>
                    <a:pt x="70307" y="2001"/>
                  </a:cubicBezTo>
                  <a:cubicBezTo>
                    <a:pt x="70259" y="2013"/>
                    <a:pt x="70188" y="2061"/>
                    <a:pt x="70152" y="2085"/>
                  </a:cubicBezTo>
                  <a:cubicBezTo>
                    <a:pt x="70116" y="2096"/>
                    <a:pt x="70045" y="2156"/>
                    <a:pt x="69997" y="2156"/>
                  </a:cubicBezTo>
                  <a:cubicBezTo>
                    <a:pt x="69985" y="2156"/>
                    <a:pt x="69878" y="2085"/>
                    <a:pt x="69866" y="2073"/>
                  </a:cubicBezTo>
                  <a:cubicBezTo>
                    <a:pt x="69830" y="2061"/>
                    <a:pt x="69759" y="1989"/>
                    <a:pt x="69723" y="1989"/>
                  </a:cubicBezTo>
                  <a:cubicBezTo>
                    <a:pt x="69699" y="1989"/>
                    <a:pt x="69580" y="2061"/>
                    <a:pt x="69568" y="2073"/>
                  </a:cubicBezTo>
                  <a:cubicBezTo>
                    <a:pt x="69533" y="2085"/>
                    <a:pt x="69461" y="2132"/>
                    <a:pt x="69414" y="2144"/>
                  </a:cubicBezTo>
                  <a:cubicBezTo>
                    <a:pt x="69390" y="2144"/>
                    <a:pt x="69307" y="2061"/>
                    <a:pt x="69283" y="2061"/>
                  </a:cubicBezTo>
                  <a:cubicBezTo>
                    <a:pt x="69235" y="2061"/>
                    <a:pt x="69164" y="2144"/>
                    <a:pt x="69128" y="2132"/>
                  </a:cubicBezTo>
                  <a:cubicBezTo>
                    <a:pt x="69092" y="2132"/>
                    <a:pt x="69009" y="2073"/>
                    <a:pt x="68985" y="2049"/>
                  </a:cubicBezTo>
                  <a:cubicBezTo>
                    <a:pt x="68973" y="2037"/>
                    <a:pt x="68866" y="1965"/>
                    <a:pt x="68842" y="1965"/>
                  </a:cubicBezTo>
                  <a:cubicBezTo>
                    <a:pt x="68818" y="1965"/>
                    <a:pt x="68711" y="2049"/>
                    <a:pt x="68699" y="2049"/>
                  </a:cubicBezTo>
                  <a:cubicBezTo>
                    <a:pt x="68640" y="2025"/>
                    <a:pt x="68592" y="1977"/>
                    <a:pt x="68556" y="1965"/>
                  </a:cubicBezTo>
                  <a:cubicBezTo>
                    <a:pt x="68533" y="1954"/>
                    <a:pt x="68437" y="1870"/>
                    <a:pt x="68414" y="1870"/>
                  </a:cubicBezTo>
                  <a:cubicBezTo>
                    <a:pt x="68402" y="1870"/>
                    <a:pt x="68259" y="1942"/>
                    <a:pt x="68259" y="1954"/>
                  </a:cubicBezTo>
                  <a:cubicBezTo>
                    <a:pt x="68259" y="1954"/>
                    <a:pt x="68402" y="2037"/>
                    <a:pt x="68402" y="2037"/>
                  </a:cubicBezTo>
                  <a:cubicBezTo>
                    <a:pt x="68366" y="2049"/>
                    <a:pt x="68295" y="2120"/>
                    <a:pt x="68247" y="2108"/>
                  </a:cubicBezTo>
                  <a:cubicBezTo>
                    <a:pt x="68211" y="2108"/>
                    <a:pt x="68152" y="2025"/>
                    <a:pt x="68104" y="2025"/>
                  </a:cubicBezTo>
                  <a:cubicBezTo>
                    <a:pt x="68080" y="2037"/>
                    <a:pt x="67985" y="2108"/>
                    <a:pt x="67961" y="2108"/>
                  </a:cubicBezTo>
                  <a:cubicBezTo>
                    <a:pt x="67914" y="2096"/>
                    <a:pt x="67854" y="2037"/>
                    <a:pt x="67818" y="2025"/>
                  </a:cubicBezTo>
                  <a:cubicBezTo>
                    <a:pt x="67794" y="2013"/>
                    <a:pt x="67699" y="1942"/>
                    <a:pt x="67675" y="1942"/>
                  </a:cubicBezTo>
                  <a:cubicBezTo>
                    <a:pt x="67652" y="1942"/>
                    <a:pt x="67544" y="2001"/>
                    <a:pt x="67521" y="2013"/>
                  </a:cubicBezTo>
                  <a:cubicBezTo>
                    <a:pt x="67509" y="2025"/>
                    <a:pt x="67390" y="2096"/>
                    <a:pt x="67378" y="2096"/>
                  </a:cubicBezTo>
                  <a:cubicBezTo>
                    <a:pt x="67330" y="2085"/>
                    <a:pt x="67271" y="2001"/>
                    <a:pt x="67235" y="2001"/>
                  </a:cubicBezTo>
                  <a:cubicBezTo>
                    <a:pt x="67187" y="2013"/>
                    <a:pt x="67128" y="2085"/>
                    <a:pt x="67080" y="2085"/>
                  </a:cubicBezTo>
                  <a:cubicBezTo>
                    <a:pt x="67044" y="2085"/>
                    <a:pt x="66985" y="1989"/>
                    <a:pt x="66937" y="2001"/>
                  </a:cubicBezTo>
                  <a:cubicBezTo>
                    <a:pt x="66913" y="2001"/>
                    <a:pt x="66818" y="2085"/>
                    <a:pt x="66794" y="2073"/>
                  </a:cubicBezTo>
                  <a:cubicBezTo>
                    <a:pt x="66771" y="2073"/>
                    <a:pt x="66651" y="2001"/>
                    <a:pt x="66651" y="1989"/>
                  </a:cubicBezTo>
                  <a:cubicBezTo>
                    <a:pt x="66651" y="1965"/>
                    <a:pt x="66806" y="1930"/>
                    <a:pt x="66806" y="1918"/>
                  </a:cubicBezTo>
                  <a:cubicBezTo>
                    <a:pt x="66806" y="1906"/>
                    <a:pt x="66675" y="1835"/>
                    <a:pt x="66663" y="1835"/>
                  </a:cubicBezTo>
                  <a:cubicBezTo>
                    <a:pt x="66651" y="1835"/>
                    <a:pt x="66509" y="1906"/>
                    <a:pt x="66509" y="1906"/>
                  </a:cubicBezTo>
                  <a:cubicBezTo>
                    <a:pt x="66509" y="1906"/>
                    <a:pt x="66544" y="1930"/>
                    <a:pt x="66580" y="1954"/>
                  </a:cubicBezTo>
                  <a:cubicBezTo>
                    <a:pt x="66616" y="1965"/>
                    <a:pt x="66651" y="1989"/>
                    <a:pt x="66651" y="1989"/>
                  </a:cubicBezTo>
                  <a:cubicBezTo>
                    <a:pt x="66604" y="2001"/>
                    <a:pt x="66544" y="2073"/>
                    <a:pt x="66497" y="2073"/>
                  </a:cubicBezTo>
                  <a:cubicBezTo>
                    <a:pt x="66449" y="2061"/>
                    <a:pt x="66413" y="1989"/>
                    <a:pt x="66354" y="1977"/>
                  </a:cubicBezTo>
                  <a:cubicBezTo>
                    <a:pt x="66306" y="1977"/>
                    <a:pt x="66259" y="2061"/>
                    <a:pt x="66211" y="2061"/>
                  </a:cubicBezTo>
                  <a:cubicBezTo>
                    <a:pt x="66163" y="2061"/>
                    <a:pt x="66116" y="1977"/>
                    <a:pt x="66068" y="1977"/>
                  </a:cubicBezTo>
                  <a:cubicBezTo>
                    <a:pt x="66020" y="1977"/>
                    <a:pt x="65961" y="2049"/>
                    <a:pt x="65913" y="2049"/>
                  </a:cubicBezTo>
                  <a:cubicBezTo>
                    <a:pt x="65878" y="2049"/>
                    <a:pt x="65806" y="1965"/>
                    <a:pt x="65770" y="1965"/>
                  </a:cubicBezTo>
                  <a:cubicBezTo>
                    <a:pt x="65723" y="1977"/>
                    <a:pt x="65663" y="2025"/>
                    <a:pt x="65628" y="2049"/>
                  </a:cubicBezTo>
                  <a:cubicBezTo>
                    <a:pt x="65604" y="2061"/>
                    <a:pt x="65497" y="2120"/>
                    <a:pt x="65473" y="2120"/>
                  </a:cubicBezTo>
                  <a:cubicBezTo>
                    <a:pt x="65425" y="2120"/>
                    <a:pt x="65377" y="2037"/>
                    <a:pt x="65330" y="2037"/>
                  </a:cubicBezTo>
                  <a:cubicBezTo>
                    <a:pt x="65294" y="2037"/>
                    <a:pt x="65199" y="2120"/>
                    <a:pt x="65175" y="2120"/>
                  </a:cubicBezTo>
                  <a:cubicBezTo>
                    <a:pt x="65127" y="2108"/>
                    <a:pt x="65068" y="2049"/>
                    <a:pt x="65044" y="2025"/>
                  </a:cubicBezTo>
                  <a:cubicBezTo>
                    <a:pt x="65020" y="2025"/>
                    <a:pt x="64925" y="1942"/>
                    <a:pt x="64901" y="1942"/>
                  </a:cubicBezTo>
                  <a:cubicBezTo>
                    <a:pt x="64866" y="1942"/>
                    <a:pt x="64770" y="2013"/>
                    <a:pt x="64746" y="2025"/>
                  </a:cubicBezTo>
                  <a:cubicBezTo>
                    <a:pt x="64723" y="2037"/>
                    <a:pt x="64627" y="2096"/>
                    <a:pt x="64592" y="2096"/>
                  </a:cubicBezTo>
                  <a:cubicBezTo>
                    <a:pt x="64544" y="2096"/>
                    <a:pt x="64496" y="2013"/>
                    <a:pt x="64461" y="2013"/>
                  </a:cubicBezTo>
                  <a:cubicBezTo>
                    <a:pt x="64413" y="2013"/>
                    <a:pt x="64342" y="2096"/>
                    <a:pt x="64306" y="2096"/>
                  </a:cubicBezTo>
                  <a:cubicBezTo>
                    <a:pt x="64246" y="2085"/>
                    <a:pt x="64211" y="2013"/>
                    <a:pt x="64163" y="2001"/>
                  </a:cubicBezTo>
                  <a:cubicBezTo>
                    <a:pt x="64115" y="2001"/>
                    <a:pt x="64056" y="2085"/>
                    <a:pt x="64008" y="2085"/>
                  </a:cubicBezTo>
                  <a:cubicBezTo>
                    <a:pt x="63961" y="2085"/>
                    <a:pt x="63925" y="2001"/>
                    <a:pt x="63865" y="2001"/>
                  </a:cubicBezTo>
                  <a:cubicBezTo>
                    <a:pt x="63818" y="2001"/>
                    <a:pt x="63770" y="2073"/>
                    <a:pt x="63723" y="2073"/>
                  </a:cubicBezTo>
                  <a:cubicBezTo>
                    <a:pt x="63675" y="2073"/>
                    <a:pt x="63627" y="1989"/>
                    <a:pt x="63580" y="1989"/>
                  </a:cubicBezTo>
                  <a:cubicBezTo>
                    <a:pt x="63532" y="1989"/>
                    <a:pt x="63472" y="2073"/>
                    <a:pt x="63425" y="2073"/>
                  </a:cubicBezTo>
                  <a:cubicBezTo>
                    <a:pt x="63377" y="2073"/>
                    <a:pt x="63342" y="1989"/>
                    <a:pt x="63282" y="1989"/>
                  </a:cubicBezTo>
                  <a:cubicBezTo>
                    <a:pt x="63234" y="1977"/>
                    <a:pt x="63187" y="2061"/>
                    <a:pt x="63139" y="2061"/>
                  </a:cubicBezTo>
                  <a:cubicBezTo>
                    <a:pt x="63091" y="2061"/>
                    <a:pt x="63032" y="1977"/>
                    <a:pt x="62996" y="1977"/>
                  </a:cubicBezTo>
                  <a:cubicBezTo>
                    <a:pt x="62937" y="1977"/>
                    <a:pt x="62901" y="2049"/>
                    <a:pt x="62841" y="2049"/>
                  </a:cubicBezTo>
                  <a:cubicBezTo>
                    <a:pt x="62794" y="2049"/>
                    <a:pt x="62746" y="1965"/>
                    <a:pt x="62699" y="1965"/>
                  </a:cubicBezTo>
                  <a:cubicBezTo>
                    <a:pt x="62651" y="1965"/>
                    <a:pt x="62603" y="2049"/>
                    <a:pt x="62556" y="2049"/>
                  </a:cubicBezTo>
                  <a:cubicBezTo>
                    <a:pt x="62508" y="2049"/>
                    <a:pt x="62460" y="1965"/>
                    <a:pt x="62413" y="1965"/>
                  </a:cubicBezTo>
                  <a:cubicBezTo>
                    <a:pt x="62365" y="1965"/>
                    <a:pt x="62306" y="2037"/>
                    <a:pt x="62258" y="2037"/>
                  </a:cubicBezTo>
                  <a:cubicBezTo>
                    <a:pt x="62210" y="2037"/>
                    <a:pt x="62175" y="1954"/>
                    <a:pt x="62115" y="1954"/>
                  </a:cubicBezTo>
                  <a:cubicBezTo>
                    <a:pt x="62079" y="1954"/>
                    <a:pt x="62008" y="2037"/>
                    <a:pt x="61972" y="2025"/>
                  </a:cubicBezTo>
                  <a:cubicBezTo>
                    <a:pt x="61948" y="2025"/>
                    <a:pt x="61829" y="1954"/>
                    <a:pt x="61829" y="1942"/>
                  </a:cubicBezTo>
                  <a:cubicBezTo>
                    <a:pt x="61829" y="1918"/>
                    <a:pt x="61984" y="1894"/>
                    <a:pt x="61984" y="1870"/>
                  </a:cubicBezTo>
                  <a:cubicBezTo>
                    <a:pt x="61984" y="1858"/>
                    <a:pt x="61853" y="1787"/>
                    <a:pt x="61841" y="1787"/>
                  </a:cubicBezTo>
                  <a:cubicBezTo>
                    <a:pt x="61829" y="1787"/>
                    <a:pt x="61687" y="1858"/>
                    <a:pt x="61687" y="1858"/>
                  </a:cubicBezTo>
                  <a:cubicBezTo>
                    <a:pt x="61687" y="1870"/>
                    <a:pt x="61841" y="1942"/>
                    <a:pt x="61829" y="1942"/>
                  </a:cubicBezTo>
                  <a:cubicBezTo>
                    <a:pt x="61818" y="1954"/>
                    <a:pt x="61698" y="2025"/>
                    <a:pt x="61675" y="2025"/>
                  </a:cubicBezTo>
                  <a:cubicBezTo>
                    <a:pt x="61639" y="2025"/>
                    <a:pt x="61567" y="1930"/>
                    <a:pt x="61532" y="1942"/>
                  </a:cubicBezTo>
                  <a:cubicBezTo>
                    <a:pt x="61484" y="1942"/>
                    <a:pt x="61425" y="2001"/>
                    <a:pt x="61389" y="2013"/>
                  </a:cubicBezTo>
                  <a:cubicBezTo>
                    <a:pt x="61353" y="2037"/>
                    <a:pt x="61270" y="2085"/>
                    <a:pt x="61234" y="2096"/>
                  </a:cubicBezTo>
                  <a:cubicBezTo>
                    <a:pt x="61210" y="2096"/>
                    <a:pt x="61103" y="2013"/>
                    <a:pt x="61091" y="2013"/>
                  </a:cubicBezTo>
                  <a:cubicBezTo>
                    <a:pt x="61079" y="2001"/>
                    <a:pt x="60972" y="1918"/>
                    <a:pt x="60948" y="1918"/>
                  </a:cubicBezTo>
                  <a:cubicBezTo>
                    <a:pt x="60925" y="1918"/>
                    <a:pt x="60817" y="1989"/>
                    <a:pt x="60805" y="2001"/>
                  </a:cubicBezTo>
                  <a:cubicBezTo>
                    <a:pt x="60770" y="2013"/>
                    <a:pt x="60686" y="2073"/>
                    <a:pt x="60651" y="2073"/>
                  </a:cubicBezTo>
                  <a:cubicBezTo>
                    <a:pt x="60603" y="2085"/>
                    <a:pt x="60544" y="1989"/>
                    <a:pt x="60508" y="1989"/>
                  </a:cubicBezTo>
                  <a:cubicBezTo>
                    <a:pt x="60472" y="1989"/>
                    <a:pt x="60389" y="2073"/>
                    <a:pt x="60353" y="2073"/>
                  </a:cubicBezTo>
                  <a:cubicBezTo>
                    <a:pt x="60305" y="2061"/>
                    <a:pt x="60270" y="1989"/>
                    <a:pt x="60210" y="1989"/>
                  </a:cubicBezTo>
                  <a:cubicBezTo>
                    <a:pt x="60174" y="1977"/>
                    <a:pt x="60115" y="2061"/>
                    <a:pt x="60067" y="2061"/>
                  </a:cubicBezTo>
                  <a:cubicBezTo>
                    <a:pt x="60020" y="2061"/>
                    <a:pt x="59972" y="1977"/>
                    <a:pt x="59924" y="1977"/>
                  </a:cubicBezTo>
                  <a:cubicBezTo>
                    <a:pt x="59877" y="1977"/>
                    <a:pt x="59817" y="2061"/>
                    <a:pt x="59770" y="2049"/>
                  </a:cubicBezTo>
                  <a:cubicBezTo>
                    <a:pt x="59734" y="2049"/>
                    <a:pt x="59674" y="1965"/>
                    <a:pt x="59627" y="1965"/>
                  </a:cubicBezTo>
                  <a:cubicBezTo>
                    <a:pt x="59579" y="1977"/>
                    <a:pt x="59532" y="2049"/>
                    <a:pt x="59484" y="2049"/>
                  </a:cubicBezTo>
                  <a:cubicBezTo>
                    <a:pt x="59436" y="2049"/>
                    <a:pt x="59389" y="1965"/>
                    <a:pt x="59341" y="1965"/>
                  </a:cubicBezTo>
                  <a:cubicBezTo>
                    <a:pt x="59293" y="1965"/>
                    <a:pt x="59234" y="2037"/>
                    <a:pt x="59186" y="2037"/>
                  </a:cubicBezTo>
                  <a:cubicBezTo>
                    <a:pt x="59151" y="2037"/>
                    <a:pt x="59079" y="1965"/>
                    <a:pt x="59043" y="1954"/>
                  </a:cubicBezTo>
                  <a:cubicBezTo>
                    <a:pt x="59031" y="1942"/>
                    <a:pt x="58936" y="1870"/>
                    <a:pt x="58912" y="1870"/>
                  </a:cubicBezTo>
                  <a:cubicBezTo>
                    <a:pt x="58877" y="1870"/>
                    <a:pt x="58781" y="1942"/>
                    <a:pt x="58758" y="1942"/>
                  </a:cubicBezTo>
                  <a:cubicBezTo>
                    <a:pt x="58746" y="1954"/>
                    <a:pt x="58627" y="2025"/>
                    <a:pt x="58603" y="2025"/>
                  </a:cubicBezTo>
                  <a:cubicBezTo>
                    <a:pt x="58591" y="2025"/>
                    <a:pt x="58460" y="1942"/>
                    <a:pt x="58460" y="1942"/>
                  </a:cubicBezTo>
                  <a:cubicBezTo>
                    <a:pt x="58460" y="1930"/>
                    <a:pt x="58603" y="1858"/>
                    <a:pt x="58615" y="1858"/>
                  </a:cubicBezTo>
                  <a:cubicBezTo>
                    <a:pt x="58567" y="1858"/>
                    <a:pt x="58531" y="1775"/>
                    <a:pt x="58484" y="1775"/>
                  </a:cubicBezTo>
                  <a:cubicBezTo>
                    <a:pt x="58472" y="1775"/>
                    <a:pt x="58329" y="1846"/>
                    <a:pt x="58329" y="1858"/>
                  </a:cubicBezTo>
                  <a:cubicBezTo>
                    <a:pt x="58329" y="1858"/>
                    <a:pt x="58460" y="1942"/>
                    <a:pt x="58460" y="1942"/>
                  </a:cubicBezTo>
                  <a:cubicBezTo>
                    <a:pt x="58436" y="1954"/>
                    <a:pt x="58341" y="2013"/>
                    <a:pt x="58317" y="2013"/>
                  </a:cubicBezTo>
                  <a:cubicBezTo>
                    <a:pt x="58269" y="2013"/>
                    <a:pt x="58210" y="1930"/>
                    <a:pt x="58174" y="1930"/>
                  </a:cubicBezTo>
                  <a:cubicBezTo>
                    <a:pt x="58127" y="1942"/>
                    <a:pt x="58067" y="2013"/>
                    <a:pt x="58019" y="2013"/>
                  </a:cubicBezTo>
                  <a:cubicBezTo>
                    <a:pt x="57972" y="2013"/>
                    <a:pt x="57936" y="1930"/>
                    <a:pt x="57877" y="1930"/>
                  </a:cubicBezTo>
                  <a:cubicBezTo>
                    <a:pt x="57841" y="1918"/>
                    <a:pt x="57769" y="2001"/>
                    <a:pt x="57734" y="2001"/>
                  </a:cubicBezTo>
                  <a:cubicBezTo>
                    <a:pt x="57674" y="1989"/>
                    <a:pt x="57638" y="1930"/>
                    <a:pt x="57591" y="1918"/>
                  </a:cubicBezTo>
                  <a:cubicBezTo>
                    <a:pt x="57531" y="1930"/>
                    <a:pt x="57496" y="1989"/>
                    <a:pt x="57436" y="1989"/>
                  </a:cubicBezTo>
                  <a:cubicBezTo>
                    <a:pt x="57436" y="1989"/>
                    <a:pt x="57293" y="1918"/>
                    <a:pt x="57293" y="1906"/>
                  </a:cubicBezTo>
                  <a:cubicBezTo>
                    <a:pt x="57293" y="1894"/>
                    <a:pt x="57436" y="1835"/>
                    <a:pt x="57448" y="1835"/>
                  </a:cubicBezTo>
                  <a:cubicBezTo>
                    <a:pt x="57460" y="1823"/>
                    <a:pt x="57567" y="1918"/>
                    <a:pt x="57591" y="1918"/>
                  </a:cubicBezTo>
                  <a:cubicBezTo>
                    <a:pt x="57615" y="1918"/>
                    <a:pt x="57722" y="1846"/>
                    <a:pt x="57746" y="1835"/>
                  </a:cubicBezTo>
                  <a:cubicBezTo>
                    <a:pt x="57769" y="1823"/>
                    <a:pt x="57888" y="1775"/>
                    <a:pt x="57900" y="1763"/>
                  </a:cubicBezTo>
                  <a:cubicBezTo>
                    <a:pt x="57900" y="1739"/>
                    <a:pt x="57746" y="1704"/>
                    <a:pt x="57757" y="1680"/>
                  </a:cubicBezTo>
                  <a:cubicBezTo>
                    <a:pt x="57769" y="1644"/>
                    <a:pt x="57900" y="1632"/>
                    <a:pt x="57912" y="1596"/>
                  </a:cubicBezTo>
                  <a:cubicBezTo>
                    <a:pt x="57912" y="1573"/>
                    <a:pt x="57769" y="1537"/>
                    <a:pt x="57769" y="1513"/>
                  </a:cubicBezTo>
                  <a:cubicBezTo>
                    <a:pt x="57722" y="1537"/>
                    <a:pt x="57674" y="1573"/>
                    <a:pt x="57615" y="1596"/>
                  </a:cubicBezTo>
                  <a:cubicBezTo>
                    <a:pt x="57591" y="1608"/>
                    <a:pt x="57496" y="1668"/>
                    <a:pt x="57460" y="1668"/>
                  </a:cubicBezTo>
                  <a:cubicBezTo>
                    <a:pt x="57448" y="1668"/>
                    <a:pt x="57341" y="1584"/>
                    <a:pt x="57329" y="1584"/>
                  </a:cubicBezTo>
                  <a:cubicBezTo>
                    <a:pt x="57269" y="1608"/>
                    <a:pt x="57222" y="1644"/>
                    <a:pt x="57174" y="1668"/>
                  </a:cubicBezTo>
                  <a:cubicBezTo>
                    <a:pt x="57126" y="1680"/>
                    <a:pt x="57055" y="1715"/>
                    <a:pt x="57019" y="1739"/>
                  </a:cubicBezTo>
                  <a:cubicBezTo>
                    <a:pt x="56995" y="1751"/>
                    <a:pt x="56865" y="1799"/>
                    <a:pt x="56865" y="1811"/>
                  </a:cubicBezTo>
                  <a:cubicBezTo>
                    <a:pt x="56865" y="1823"/>
                    <a:pt x="57007" y="1906"/>
                    <a:pt x="57007" y="1906"/>
                  </a:cubicBezTo>
                  <a:cubicBezTo>
                    <a:pt x="56972" y="1906"/>
                    <a:pt x="56888" y="1977"/>
                    <a:pt x="56853" y="1977"/>
                  </a:cubicBezTo>
                  <a:cubicBezTo>
                    <a:pt x="56805" y="1977"/>
                    <a:pt x="56757" y="1894"/>
                    <a:pt x="56710" y="1894"/>
                  </a:cubicBezTo>
                  <a:cubicBezTo>
                    <a:pt x="56662" y="1894"/>
                    <a:pt x="56614" y="1977"/>
                    <a:pt x="56567" y="1965"/>
                  </a:cubicBezTo>
                  <a:cubicBezTo>
                    <a:pt x="56519" y="1965"/>
                    <a:pt x="56460" y="1882"/>
                    <a:pt x="56424" y="1882"/>
                  </a:cubicBezTo>
                  <a:cubicBezTo>
                    <a:pt x="56376" y="1894"/>
                    <a:pt x="56317" y="1965"/>
                    <a:pt x="56269" y="1965"/>
                  </a:cubicBezTo>
                  <a:cubicBezTo>
                    <a:pt x="56233" y="1965"/>
                    <a:pt x="56162" y="1870"/>
                    <a:pt x="56126" y="1882"/>
                  </a:cubicBezTo>
                  <a:cubicBezTo>
                    <a:pt x="56079" y="1882"/>
                    <a:pt x="56019" y="1942"/>
                    <a:pt x="55972" y="1954"/>
                  </a:cubicBezTo>
                  <a:cubicBezTo>
                    <a:pt x="55960" y="1965"/>
                    <a:pt x="55852" y="2037"/>
                    <a:pt x="55829" y="2037"/>
                  </a:cubicBezTo>
                  <a:cubicBezTo>
                    <a:pt x="55793" y="2037"/>
                    <a:pt x="55710" y="1965"/>
                    <a:pt x="55686" y="1942"/>
                  </a:cubicBezTo>
                  <a:cubicBezTo>
                    <a:pt x="55674" y="1942"/>
                    <a:pt x="55567" y="1858"/>
                    <a:pt x="55543" y="1858"/>
                  </a:cubicBezTo>
                  <a:cubicBezTo>
                    <a:pt x="55495" y="1858"/>
                    <a:pt x="55448" y="1942"/>
                    <a:pt x="55388" y="1942"/>
                  </a:cubicBezTo>
                  <a:cubicBezTo>
                    <a:pt x="55352" y="1942"/>
                    <a:pt x="55293" y="1846"/>
                    <a:pt x="55257" y="1858"/>
                  </a:cubicBezTo>
                  <a:cubicBezTo>
                    <a:pt x="55198" y="1858"/>
                    <a:pt x="55162" y="1930"/>
                    <a:pt x="55102" y="1930"/>
                  </a:cubicBezTo>
                  <a:cubicBezTo>
                    <a:pt x="55055" y="1942"/>
                    <a:pt x="54995" y="2013"/>
                    <a:pt x="54948" y="2013"/>
                  </a:cubicBezTo>
                  <a:cubicBezTo>
                    <a:pt x="54912" y="2013"/>
                    <a:pt x="54852" y="1918"/>
                    <a:pt x="54805" y="1930"/>
                  </a:cubicBezTo>
                  <a:cubicBezTo>
                    <a:pt x="54757" y="1930"/>
                    <a:pt x="54709" y="2001"/>
                    <a:pt x="54662" y="2001"/>
                  </a:cubicBezTo>
                  <a:cubicBezTo>
                    <a:pt x="54614" y="2001"/>
                    <a:pt x="54567" y="1918"/>
                    <a:pt x="54519" y="1918"/>
                  </a:cubicBezTo>
                  <a:cubicBezTo>
                    <a:pt x="54483" y="1918"/>
                    <a:pt x="54400" y="2001"/>
                    <a:pt x="54364" y="1989"/>
                  </a:cubicBezTo>
                  <a:cubicBezTo>
                    <a:pt x="54317" y="1989"/>
                    <a:pt x="54281" y="1918"/>
                    <a:pt x="54221" y="1906"/>
                  </a:cubicBezTo>
                  <a:cubicBezTo>
                    <a:pt x="54174" y="1906"/>
                    <a:pt x="54138" y="1823"/>
                    <a:pt x="54090" y="1823"/>
                  </a:cubicBezTo>
                  <a:cubicBezTo>
                    <a:pt x="54043" y="1823"/>
                    <a:pt x="53983" y="1894"/>
                    <a:pt x="53936" y="1906"/>
                  </a:cubicBezTo>
                  <a:cubicBezTo>
                    <a:pt x="53888" y="1906"/>
                    <a:pt x="53828" y="1977"/>
                    <a:pt x="53781" y="1977"/>
                  </a:cubicBezTo>
                  <a:cubicBezTo>
                    <a:pt x="53733" y="1977"/>
                    <a:pt x="53686" y="1894"/>
                    <a:pt x="53638" y="1894"/>
                  </a:cubicBezTo>
                  <a:cubicBezTo>
                    <a:pt x="53590" y="1894"/>
                    <a:pt x="53543" y="1977"/>
                    <a:pt x="53495" y="1965"/>
                  </a:cubicBezTo>
                  <a:cubicBezTo>
                    <a:pt x="53447" y="1965"/>
                    <a:pt x="53388" y="1882"/>
                    <a:pt x="53352" y="1882"/>
                  </a:cubicBezTo>
                  <a:cubicBezTo>
                    <a:pt x="53316" y="1894"/>
                    <a:pt x="53233" y="1965"/>
                    <a:pt x="53197" y="1965"/>
                  </a:cubicBezTo>
                  <a:cubicBezTo>
                    <a:pt x="53185" y="1965"/>
                    <a:pt x="53055" y="1882"/>
                    <a:pt x="53055" y="1882"/>
                  </a:cubicBezTo>
                  <a:cubicBezTo>
                    <a:pt x="53055" y="1870"/>
                    <a:pt x="53197" y="1799"/>
                    <a:pt x="53209" y="1799"/>
                  </a:cubicBezTo>
                  <a:cubicBezTo>
                    <a:pt x="53162" y="1799"/>
                    <a:pt x="53126" y="1715"/>
                    <a:pt x="53078" y="1715"/>
                  </a:cubicBezTo>
                  <a:cubicBezTo>
                    <a:pt x="53066" y="1715"/>
                    <a:pt x="52924" y="1787"/>
                    <a:pt x="52924" y="1799"/>
                  </a:cubicBezTo>
                  <a:cubicBezTo>
                    <a:pt x="52924" y="1799"/>
                    <a:pt x="53055" y="1882"/>
                    <a:pt x="53055" y="1882"/>
                  </a:cubicBezTo>
                  <a:cubicBezTo>
                    <a:pt x="53031" y="1894"/>
                    <a:pt x="52935" y="1954"/>
                    <a:pt x="52912" y="1954"/>
                  </a:cubicBezTo>
                  <a:cubicBezTo>
                    <a:pt x="52864" y="1954"/>
                    <a:pt x="52804" y="1870"/>
                    <a:pt x="52769" y="1870"/>
                  </a:cubicBezTo>
                  <a:cubicBezTo>
                    <a:pt x="52709" y="1870"/>
                    <a:pt x="52662" y="1942"/>
                    <a:pt x="52614" y="1954"/>
                  </a:cubicBezTo>
                  <a:cubicBezTo>
                    <a:pt x="52566" y="1954"/>
                    <a:pt x="52519" y="1870"/>
                    <a:pt x="52471" y="1858"/>
                  </a:cubicBezTo>
                  <a:cubicBezTo>
                    <a:pt x="52459" y="1858"/>
                    <a:pt x="52340" y="1942"/>
                    <a:pt x="52328" y="1942"/>
                  </a:cubicBezTo>
                  <a:cubicBezTo>
                    <a:pt x="52304" y="1930"/>
                    <a:pt x="52185" y="1870"/>
                    <a:pt x="52185" y="1858"/>
                  </a:cubicBezTo>
                  <a:cubicBezTo>
                    <a:pt x="52185" y="1835"/>
                    <a:pt x="52340" y="1799"/>
                    <a:pt x="52340" y="1775"/>
                  </a:cubicBezTo>
                  <a:cubicBezTo>
                    <a:pt x="52340" y="1775"/>
                    <a:pt x="52209" y="1692"/>
                    <a:pt x="52197" y="1692"/>
                  </a:cubicBezTo>
                  <a:cubicBezTo>
                    <a:pt x="52185" y="1692"/>
                    <a:pt x="52042" y="1763"/>
                    <a:pt x="52042" y="1775"/>
                  </a:cubicBezTo>
                  <a:cubicBezTo>
                    <a:pt x="52042" y="1787"/>
                    <a:pt x="52197" y="1846"/>
                    <a:pt x="52185" y="1858"/>
                  </a:cubicBezTo>
                  <a:cubicBezTo>
                    <a:pt x="52162" y="1882"/>
                    <a:pt x="52066" y="1918"/>
                    <a:pt x="52031" y="1930"/>
                  </a:cubicBezTo>
                  <a:cubicBezTo>
                    <a:pt x="51995" y="1954"/>
                    <a:pt x="51912" y="2001"/>
                    <a:pt x="51876" y="2013"/>
                  </a:cubicBezTo>
                  <a:cubicBezTo>
                    <a:pt x="51864" y="2013"/>
                    <a:pt x="51757" y="1930"/>
                    <a:pt x="51745" y="1930"/>
                  </a:cubicBezTo>
                  <a:cubicBezTo>
                    <a:pt x="51721" y="1918"/>
                    <a:pt x="51626" y="1835"/>
                    <a:pt x="51602" y="1846"/>
                  </a:cubicBezTo>
                  <a:cubicBezTo>
                    <a:pt x="51578" y="1846"/>
                    <a:pt x="51471" y="1930"/>
                    <a:pt x="51447" y="1918"/>
                  </a:cubicBezTo>
                  <a:cubicBezTo>
                    <a:pt x="51400" y="1906"/>
                    <a:pt x="51340" y="1858"/>
                    <a:pt x="51304" y="1835"/>
                  </a:cubicBezTo>
                  <a:cubicBezTo>
                    <a:pt x="51292" y="1823"/>
                    <a:pt x="51197" y="1751"/>
                    <a:pt x="51173" y="1751"/>
                  </a:cubicBezTo>
                  <a:cubicBezTo>
                    <a:pt x="51161" y="1751"/>
                    <a:pt x="51019" y="1823"/>
                    <a:pt x="51019" y="1823"/>
                  </a:cubicBezTo>
                  <a:cubicBezTo>
                    <a:pt x="51019" y="1835"/>
                    <a:pt x="51150" y="1906"/>
                    <a:pt x="51150" y="1906"/>
                  </a:cubicBezTo>
                  <a:cubicBezTo>
                    <a:pt x="51114" y="1918"/>
                    <a:pt x="51054" y="1989"/>
                    <a:pt x="51007" y="1989"/>
                  </a:cubicBezTo>
                  <a:cubicBezTo>
                    <a:pt x="50959" y="1989"/>
                    <a:pt x="50911" y="1906"/>
                    <a:pt x="50864" y="1906"/>
                  </a:cubicBezTo>
                  <a:cubicBezTo>
                    <a:pt x="50816" y="1906"/>
                    <a:pt x="50757" y="1977"/>
                    <a:pt x="50709" y="1977"/>
                  </a:cubicBezTo>
                  <a:cubicBezTo>
                    <a:pt x="50661" y="1977"/>
                    <a:pt x="50626" y="1906"/>
                    <a:pt x="50566" y="1894"/>
                  </a:cubicBezTo>
                  <a:cubicBezTo>
                    <a:pt x="50530" y="1894"/>
                    <a:pt x="50459" y="1977"/>
                    <a:pt x="50423" y="1977"/>
                  </a:cubicBezTo>
                  <a:cubicBezTo>
                    <a:pt x="50388" y="1977"/>
                    <a:pt x="50304" y="1894"/>
                    <a:pt x="50280" y="1882"/>
                  </a:cubicBezTo>
                  <a:cubicBezTo>
                    <a:pt x="50257" y="1870"/>
                    <a:pt x="50173" y="1799"/>
                    <a:pt x="50137" y="1799"/>
                  </a:cubicBezTo>
                  <a:cubicBezTo>
                    <a:pt x="50114" y="1799"/>
                    <a:pt x="50007" y="1870"/>
                    <a:pt x="49983" y="1882"/>
                  </a:cubicBezTo>
                  <a:cubicBezTo>
                    <a:pt x="49959" y="1894"/>
                    <a:pt x="49876" y="1954"/>
                    <a:pt x="49840" y="1954"/>
                  </a:cubicBezTo>
                  <a:cubicBezTo>
                    <a:pt x="49792" y="1965"/>
                    <a:pt x="49733" y="1870"/>
                    <a:pt x="49697" y="1870"/>
                  </a:cubicBezTo>
                  <a:cubicBezTo>
                    <a:pt x="49649" y="1870"/>
                    <a:pt x="49578" y="1954"/>
                    <a:pt x="49542" y="1954"/>
                  </a:cubicBezTo>
                  <a:cubicBezTo>
                    <a:pt x="49495" y="1942"/>
                    <a:pt x="49459" y="1870"/>
                    <a:pt x="49399" y="1870"/>
                  </a:cubicBezTo>
                  <a:cubicBezTo>
                    <a:pt x="49364" y="1858"/>
                    <a:pt x="49292" y="1942"/>
                    <a:pt x="49256" y="1942"/>
                  </a:cubicBezTo>
                  <a:cubicBezTo>
                    <a:pt x="49197" y="1942"/>
                    <a:pt x="49161" y="1858"/>
                    <a:pt x="49114" y="1858"/>
                  </a:cubicBezTo>
                  <a:cubicBezTo>
                    <a:pt x="49066" y="1858"/>
                    <a:pt x="49006" y="1930"/>
                    <a:pt x="48959" y="1930"/>
                  </a:cubicBezTo>
                  <a:cubicBezTo>
                    <a:pt x="48923" y="1930"/>
                    <a:pt x="48864" y="1846"/>
                    <a:pt x="48816" y="1846"/>
                  </a:cubicBezTo>
                  <a:cubicBezTo>
                    <a:pt x="48768" y="1858"/>
                    <a:pt x="48721" y="1930"/>
                    <a:pt x="48673" y="1930"/>
                  </a:cubicBezTo>
                  <a:cubicBezTo>
                    <a:pt x="48625" y="1930"/>
                    <a:pt x="48578" y="1846"/>
                    <a:pt x="48530" y="1846"/>
                  </a:cubicBezTo>
                  <a:cubicBezTo>
                    <a:pt x="48494" y="1846"/>
                    <a:pt x="48411" y="1930"/>
                    <a:pt x="48375" y="1918"/>
                  </a:cubicBezTo>
                  <a:cubicBezTo>
                    <a:pt x="48363" y="1918"/>
                    <a:pt x="48232" y="1846"/>
                    <a:pt x="48232" y="1835"/>
                  </a:cubicBezTo>
                  <a:cubicBezTo>
                    <a:pt x="48244" y="1811"/>
                    <a:pt x="48399" y="1775"/>
                    <a:pt x="48387" y="1763"/>
                  </a:cubicBezTo>
                  <a:cubicBezTo>
                    <a:pt x="48387" y="1751"/>
                    <a:pt x="48256" y="1668"/>
                    <a:pt x="48256" y="1668"/>
                  </a:cubicBezTo>
                  <a:cubicBezTo>
                    <a:pt x="48244" y="1668"/>
                    <a:pt x="48102" y="1739"/>
                    <a:pt x="48102" y="1751"/>
                  </a:cubicBezTo>
                  <a:cubicBezTo>
                    <a:pt x="48102" y="1763"/>
                    <a:pt x="48244" y="1823"/>
                    <a:pt x="48232" y="1835"/>
                  </a:cubicBezTo>
                  <a:cubicBezTo>
                    <a:pt x="48221" y="1846"/>
                    <a:pt x="48102" y="1918"/>
                    <a:pt x="48090" y="1906"/>
                  </a:cubicBezTo>
                  <a:cubicBezTo>
                    <a:pt x="48054" y="1906"/>
                    <a:pt x="47971" y="1823"/>
                    <a:pt x="47947" y="1823"/>
                  </a:cubicBezTo>
                  <a:cubicBezTo>
                    <a:pt x="47899" y="1835"/>
                    <a:pt x="47828" y="1882"/>
                    <a:pt x="47792" y="1906"/>
                  </a:cubicBezTo>
                  <a:cubicBezTo>
                    <a:pt x="47768" y="1918"/>
                    <a:pt x="47673" y="1977"/>
                    <a:pt x="47637" y="1977"/>
                  </a:cubicBezTo>
                  <a:cubicBezTo>
                    <a:pt x="47625" y="1977"/>
                    <a:pt x="47518" y="1906"/>
                    <a:pt x="47494" y="1894"/>
                  </a:cubicBezTo>
                  <a:cubicBezTo>
                    <a:pt x="47470" y="1882"/>
                    <a:pt x="47399" y="1811"/>
                    <a:pt x="47363" y="1811"/>
                  </a:cubicBezTo>
                  <a:cubicBezTo>
                    <a:pt x="47340" y="1811"/>
                    <a:pt x="47220" y="1882"/>
                    <a:pt x="47209" y="1894"/>
                  </a:cubicBezTo>
                  <a:cubicBezTo>
                    <a:pt x="47173" y="1906"/>
                    <a:pt x="47101" y="1954"/>
                    <a:pt x="47054" y="1965"/>
                  </a:cubicBezTo>
                  <a:cubicBezTo>
                    <a:pt x="47030" y="1965"/>
                    <a:pt x="46947" y="1882"/>
                    <a:pt x="46911" y="1882"/>
                  </a:cubicBezTo>
                  <a:cubicBezTo>
                    <a:pt x="46875" y="1882"/>
                    <a:pt x="46804" y="1965"/>
                    <a:pt x="46768" y="1954"/>
                  </a:cubicBezTo>
                  <a:cubicBezTo>
                    <a:pt x="46708" y="1954"/>
                    <a:pt x="46673" y="1870"/>
                    <a:pt x="46625" y="1870"/>
                  </a:cubicBezTo>
                  <a:cubicBezTo>
                    <a:pt x="46589" y="1870"/>
                    <a:pt x="46494" y="1954"/>
                    <a:pt x="46470" y="1954"/>
                  </a:cubicBezTo>
                  <a:cubicBezTo>
                    <a:pt x="46423" y="1942"/>
                    <a:pt x="46363" y="1882"/>
                    <a:pt x="46327" y="1870"/>
                  </a:cubicBezTo>
                  <a:cubicBezTo>
                    <a:pt x="46316" y="1858"/>
                    <a:pt x="46220" y="1787"/>
                    <a:pt x="46197" y="1787"/>
                  </a:cubicBezTo>
                  <a:cubicBezTo>
                    <a:pt x="46173" y="1775"/>
                    <a:pt x="46066" y="1846"/>
                    <a:pt x="46042" y="1858"/>
                  </a:cubicBezTo>
                  <a:cubicBezTo>
                    <a:pt x="46018" y="1870"/>
                    <a:pt x="45923" y="1930"/>
                    <a:pt x="45887" y="1930"/>
                  </a:cubicBezTo>
                  <a:cubicBezTo>
                    <a:pt x="45839" y="1942"/>
                    <a:pt x="45792" y="1846"/>
                    <a:pt x="45744" y="1846"/>
                  </a:cubicBezTo>
                  <a:cubicBezTo>
                    <a:pt x="45696" y="1846"/>
                    <a:pt x="45649" y="1930"/>
                    <a:pt x="45601" y="1930"/>
                  </a:cubicBezTo>
                  <a:cubicBezTo>
                    <a:pt x="45554" y="1930"/>
                    <a:pt x="45506" y="1846"/>
                    <a:pt x="45458" y="1846"/>
                  </a:cubicBezTo>
                  <a:cubicBezTo>
                    <a:pt x="45411" y="1846"/>
                    <a:pt x="45351" y="1918"/>
                    <a:pt x="45304" y="1918"/>
                  </a:cubicBezTo>
                  <a:cubicBezTo>
                    <a:pt x="45256" y="1918"/>
                    <a:pt x="45208" y="1835"/>
                    <a:pt x="45161" y="1835"/>
                  </a:cubicBezTo>
                  <a:cubicBezTo>
                    <a:pt x="45113" y="1835"/>
                    <a:pt x="45065" y="1918"/>
                    <a:pt x="45018" y="1918"/>
                  </a:cubicBezTo>
                  <a:cubicBezTo>
                    <a:pt x="44958" y="1906"/>
                    <a:pt x="44923" y="1835"/>
                    <a:pt x="44875" y="1823"/>
                  </a:cubicBezTo>
                  <a:cubicBezTo>
                    <a:pt x="44827" y="1823"/>
                    <a:pt x="44768" y="1906"/>
                    <a:pt x="44720" y="1906"/>
                  </a:cubicBezTo>
                  <a:cubicBezTo>
                    <a:pt x="44673" y="1906"/>
                    <a:pt x="44625" y="1823"/>
                    <a:pt x="44577" y="1823"/>
                  </a:cubicBezTo>
                  <a:cubicBezTo>
                    <a:pt x="44530" y="1823"/>
                    <a:pt x="44482" y="1894"/>
                    <a:pt x="44434" y="1894"/>
                  </a:cubicBezTo>
                  <a:cubicBezTo>
                    <a:pt x="44375" y="1894"/>
                    <a:pt x="44339" y="1811"/>
                    <a:pt x="44292" y="1811"/>
                  </a:cubicBezTo>
                  <a:cubicBezTo>
                    <a:pt x="44244" y="1811"/>
                    <a:pt x="44184" y="1894"/>
                    <a:pt x="44137" y="1894"/>
                  </a:cubicBezTo>
                  <a:cubicBezTo>
                    <a:pt x="44089" y="1882"/>
                    <a:pt x="44041" y="1811"/>
                    <a:pt x="43994" y="1799"/>
                  </a:cubicBezTo>
                  <a:cubicBezTo>
                    <a:pt x="43946" y="1799"/>
                    <a:pt x="43899" y="1882"/>
                    <a:pt x="43839" y="1882"/>
                  </a:cubicBezTo>
                  <a:cubicBezTo>
                    <a:pt x="43791" y="1882"/>
                    <a:pt x="43756" y="1799"/>
                    <a:pt x="43708" y="1799"/>
                  </a:cubicBezTo>
                  <a:cubicBezTo>
                    <a:pt x="43672" y="1799"/>
                    <a:pt x="43589" y="1882"/>
                    <a:pt x="43553" y="1870"/>
                  </a:cubicBezTo>
                  <a:cubicBezTo>
                    <a:pt x="43541" y="1870"/>
                    <a:pt x="43410" y="1799"/>
                    <a:pt x="43410" y="1787"/>
                  </a:cubicBezTo>
                  <a:cubicBezTo>
                    <a:pt x="43410" y="1763"/>
                    <a:pt x="43577" y="1739"/>
                    <a:pt x="43565" y="1715"/>
                  </a:cubicBezTo>
                  <a:cubicBezTo>
                    <a:pt x="43565" y="1704"/>
                    <a:pt x="43434" y="1632"/>
                    <a:pt x="43422" y="1632"/>
                  </a:cubicBezTo>
                  <a:cubicBezTo>
                    <a:pt x="43422" y="1632"/>
                    <a:pt x="43279" y="1704"/>
                    <a:pt x="43279" y="1704"/>
                  </a:cubicBezTo>
                  <a:cubicBezTo>
                    <a:pt x="43279" y="1715"/>
                    <a:pt x="43422" y="1787"/>
                    <a:pt x="43410" y="1787"/>
                  </a:cubicBezTo>
                  <a:cubicBezTo>
                    <a:pt x="43399" y="1799"/>
                    <a:pt x="43279" y="1870"/>
                    <a:pt x="43256" y="1870"/>
                  </a:cubicBezTo>
                  <a:cubicBezTo>
                    <a:pt x="43232" y="1870"/>
                    <a:pt x="43149" y="1775"/>
                    <a:pt x="43125" y="1787"/>
                  </a:cubicBezTo>
                  <a:cubicBezTo>
                    <a:pt x="43077" y="1787"/>
                    <a:pt x="43006" y="1835"/>
                    <a:pt x="42970" y="1858"/>
                  </a:cubicBezTo>
                  <a:cubicBezTo>
                    <a:pt x="42958" y="1870"/>
                    <a:pt x="42839" y="1942"/>
                    <a:pt x="42815" y="1942"/>
                  </a:cubicBezTo>
                  <a:cubicBezTo>
                    <a:pt x="42779" y="1930"/>
                    <a:pt x="42696" y="1870"/>
                    <a:pt x="42672" y="1846"/>
                  </a:cubicBezTo>
                  <a:cubicBezTo>
                    <a:pt x="42660" y="1846"/>
                    <a:pt x="42553" y="1763"/>
                    <a:pt x="42541" y="1763"/>
                  </a:cubicBezTo>
                  <a:cubicBezTo>
                    <a:pt x="42494" y="1775"/>
                    <a:pt x="42446" y="1680"/>
                    <a:pt x="42398" y="1680"/>
                  </a:cubicBezTo>
                  <a:cubicBezTo>
                    <a:pt x="42387" y="1680"/>
                    <a:pt x="42244" y="1751"/>
                    <a:pt x="42244" y="1763"/>
                  </a:cubicBezTo>
                  <a:cubicBezTo>
                    <a:pt x="42244" y="1763"/>
                    <a:pt x="42387" y="1846"/>
                    <a:pt x="42387" y="1846"/>
                  </a:cubicBezTo>
                  <a:cubicBezTo>
                    <a:pt x="42339" y="1846"/>
                    <a:pt x="42279" y="1918"/>
                    <a:pt x="42232" y="1918"/>
                  </a:cubicBezTo>
                  <a:cubicBezTo>
                    <a:pt x="42184" y="1918"/>
                    <a:pt x="42136" y="1835"/>
                    <a:pt x="42089" y="1835"/>
                  </a:cubicBezTo>
                  <a:cubicBezTo>
                    <a:pt x="42041" y="1835"/>
                    <a:pt x="41994" y="1918"/>
                    <a:pt x="41946" y="1918"/>
                  </a:cubicBezTo>
                  <a:cubicBezTo>
                    <a:pt x="41898" y="1906"/>
                    <a:pt x="41851" y="1823"/>
                    <a:pt x="41803" y="1823"/>
                  </a:cubicBezTo>
                  <a:cubicBezTo>
                    <a:pt x="41755" y="1823"/>
                    <a:pt x="41696" y="1906"/>
                    <a:pt x="41648" y="1906"/>
                  </a:cubicBezTo>
                  <a:cubicBezTo>
                    <a:pt x="41613" y="1906"/>
                    <a:pt x="41553" y="1823"/>
                    <a:pt x="41505" y="1823"/>
                  </a:cubicBezTo>
                  <a:cubicBezTo>
                    <a:pt x="41458" y="1823"/>
                    <a:pt x="41410" y="1894"/>
                    <a:pt x="41363" y="1894"/>
                  </a:cubicBezTo>
                  <a:cubicBezTo>
                    <a:pt x="41303" y="1894"/>
                    <a:pt x="41267" y="1811"/>
                    <a:pt x="41220" y="1811"/>
                  </a:cubicBezTo>
                  <a:cubicBezTo>
                    <a:pt x="41172" y="1811"/>
                    <a:pt x="41101" y="1894"/>
                    <a:pt x="41065" y="1894"/>
                  </a:cubicBezTo>
                  <a:cubicBezTo>
                    <a:pt x="41017" y="1882"/>
                    <a:pt x="40970" y="1811"/>
                    <a:pt x="40922" y="1811"/>
                  </a:cubicBezTo>
                  <a:cubicBezTo>
                    <a:pt x="40874" y="1799"/>
                    <a:pt x="40827" y="1882"/>
                    <a:pt x="40767" y="1882"/>
                  </a:cubicBezTo>
                  <a:cubicBezTo>
                    <a:pt x="40732" y="1882"/>
                    <a:pt x="40672" y="1799"/>
                    <a:pt x="40636" y="1799"/>
                  </a:cubicBezTo>
                  <a:cubicBezTo>
                    <a:pt x="40589" y="1799"/>
                    <a:pt x="40529" y="1882"/>
                    <a:pt x="40482" y="1870"/>
                  </a:cubicBezTo>
                  <a:cubicBezTo>
                    <a:pt x="40434" y="1870"/>
                    <a:pt x="40386" y="1787"/>
                    <a:pt x="40339" y="1787"/>
                  </a:cubicBezTo>
                  <a:cubicBezTo>
                    <a:pt x="40303" y="1787"/>
                    <a:pt x="40231" y="1870"/>
                    <a:pt x="40184" y="1870"/>
                  </a:cubicBezTo>
                  <a:cubicBezTo>
                    <a:pt x="40136" y="1858"/>
                    <a:pt x="40101" y="1787"/>
                    <a:pt x="40053" y="1787"/>
                  </a:cubicBezTo>
                  <a:cubicBezTo>
                    <a:pt x="40005" y="1787"/>
                    <a:pt x="39946" y="1858"/>
                    <a:pt x="39898" y="1858"/>
                  </a:cubicBezTo>
                  <a:cubicBezTo>
                    <a:pt x="39850" y="1858"/>
                    <a:pt x="39803" y="1775"/>
                    <a:pt x="39755" y="1775"/>
                  </a:cubicBezTo>
                  <a:cubicBezTo>
                    <a:pt x="39708" y="1775"/>
                    <a:pt x="39660" y="1858"/>
                    <a:pt x="39600" y="1846"/>
                  </a:cubicBezTo>
                  <a:cubicBezTo>
                    <a:pt x="39553" y="1846"/>
                    <a:pt x="39517" y="1763"/>
                    <a:pt x="39469" y="1763"/>
                  </a:cubicBezTo>
                  <a:cubicBezTo>
                    <a:pt x="39422" y="1763"/>
                    <a:pt x="39350" y="1846"/>
                    <a:pt x="39315" y="1846"/>
                  </a:cubicBezTo>
                  <a:cubicBezTo>
                    <a:pt x="39267" y="1835"/>
                    <a:pt x="39219" y="1763"/>
                    <a:pt x="39172" y="1763"/>
                  </a:cubicBezTo>
                  <a:cubicBezTo>
                    <a:pt x="39124" y="1763"/>
                    <a:pt x="39065" y="1835"/>
                    <a:pt x="39017" y="1835"/>
                  </a:cubicBezTo>
                  <a:cubicBezTo>
                    <a:pt x="38981" y="1835"/>
                    <a:pt x="38922" y="1751"/>
                    <a:pt x="38886" y="1751"/>
                  </a:cubicBezTo>
                  <a:cubicBezTo>
                    <a:pt x="38838" y="1751"/>
                    <a:pt x="38779" y="1835"/>
                    <a:pt x="38731" y="1835"/>
                  </a:cubicBezTo>
                  <a:cubicBezTo>
                    <a:pt x="38684" y="1823"/>
                    <a:pt x="38636" y="1751"/>
                    <a:pt x="38588" y="1739"/>
                  </a:cubicBezTo>
                  <a:cubicBezTo>
                    <a:pt x="38600" y="1715"/>
                    <a:pt x="38743" y="1692"/>
                    <a:pt x="38743" y="1668"/>
                  </a:cubicBezTo>
                  <a:cubicBezTo>
                    <a:pt x="38743" y="1644"/>
                    <a:pt x="38600" y="1608"/>
                    <a:pt x="38600" y="1584"/>
                  </a:cubicBezTo>
                  <a:cubicBezTo>
                    <a:pt x="38612" y="1549"/>
                    <a:pt x="38755" y="1537"/>
                    <a:pt x="38755" y="1501"/>
                  </a:cubicBezTo>
                  <a:cubicBezTo>
                    <a:pt x="38767" y="1477"/>
                    <a:pt x="38612" y="1442"/>
                    <a:pt x="38624" y="1418"/>
                  </a:cubicBezTo>
                  <a:cubicBezTo>
                    <a:pt x="38624" y="1406"/>
                    <a:pt x="38779" y="1358"/>
                    <a:pt x="38767" y="1346"/>
                  </a:cubicBezTo>
                  <a:cubicBezTo>
                    <a:pt x="38767" y="1334"/>
                    <a:pt x="38648" y="1263"/>
                    <a:pt x="38636" y="1263"/>
                  </a:cubicBezTo>
                  <a:cubicBezTo>
                    <a:pt x="38612" y="1263"/>
                    <a:pt x="38493" y="1323"/>
                    <a:pt x="38481" y="1334"/>
                  </a:cubicBezTo>
                  <a:cubicBezTo>
                    <a:pt x="38469" y="1346"/>
                    <a:pt x="38624" y="1406"/>
                    <a:pt x="38624" y="1418"/>
                  </a:cubicBezTo>
                  <a:cubicBezTo>
                    <a:pt x="38612" y="1454"/>
                    <a:pt x="38469" y="1465"/>
                    <a:pt x="38469" y="1501"/>
                  </a:cubicBezTo>
                  <a:cubicBezTo>
                    <a:pt x="38457" y="1525"/>
                    <a:pt x="38612" y="1561"/>
                    <a:pt x="38600" y="1584"/>
                  </a:cubicBezTo>
                  <a:cubicBezTo>
                    <a:pt x="38600" y="1608"/>
                    <a:pt x="38446" y="1644"/>
                    <a:pt x="38457" y="1656"/>
                  </a:cubicBezTo>
                  <a:cubicBezTo>
                    <a:pt x="38457" y="1692"/>
                    <a:pt x="38577" y="1715"/>
                    <a:pt x="38588" y="1739"/>
                  </a:cubicBezTo>
                  <a:cubicBezTo>
                    <a:pt x="38541" y="1751"/>
                    <a:pt x="38481" y="1823"/>
                    <a:pt x="38434" y="1823"/>
                  </a:cubicBezTo>
                  <a:cubicBezTo>
                    <a:pt x="38386" y="1823"/>
                    <a:pt x="38350" y="1739"/>
                    <a:pt x="38303" y="1739"/>
                  </a:cubicBezTo>
                  <a:cubicBezTo>
                    <a:pt x="38255" y="1739"/>
                    <a:pt x="38196" y="1811"/>
                    <a:pt x="38148" y="1811"/>
                  </a:cubicBezTo>
                  <a:cubicBezTo>
                    <a:pt x="38100" y="1811"/>
                    <a:pt x="38053" y="1739"/>
                    <a:pt x="38005" y="1727"/>
                  </a:cubicBezTo>
                  <a:cubicBezTo>
                    <a:pt x="37969" y="1727"/>
                    <a:pt x="37898" y="1811"/>
                    <a:pt x="37850" y="1811"/>
                  </a:cubicBezTo>
                  <a:cubicBezTo>
                    <a:pt x="37826" y="1811"/>
                    <a:pt x="37731" y="1739"/>
                    <a:pt x="37719" y="1727"/>
                  </a:cubicBezTo>
                  <a:cubicBezTo>
                    <a:pt x="37695" y="1715"/>
                    <a:pt x="37600" y="1632"/>
                    <a:pt x="37576" y="1632"/>
                  </a:cubicBezTo>
                  <a:cubicBezTo>
                    <a:pt x="37553" y="1632"/>
                    <a:pt x="37445" y="1704"/>
                    <a:pt x="37422" y="1715"/>
                  </a:cubicBezTo>
                  <a:cubicBezTo>
                    <a:pt x="37410" y="1727"/>
                    <a:pt x="37291" y="1799"/>
                    <a:pt x="37267" y="1787"/>
                  </a:cubicBezTo>
                  <a:cubicBezTo>
                    <a:pt x="37231" y="1787"/>
                    <a:pt x="37172" y="1704"/>
                    <a:pt x="37136" y="1704"/>
                  </a:cubicBezTo>
                  <a:cubicBezTo>
                    <a:pt x="37088" y="1715"/>
                    <a:pt x="37029" y="1787"/>
                    <a:pt x="36981" y="1787"/>
                  </a:cubicBezTo>
                  <a:cubicBezTo>
                    <a:pt x="36933" y="1787"/>
                    <a:pt x="36874" y="1692"/>
                    <a:pt x="36838" y="1704"/>
                  </a:cubicBezTo>
                  <a:cubicBezTo>
                    <a:pt x="36802" y="1704"/>
                    <a:pt x="36719" y="1787"/>
                    <a:pt x="36683" y="1775"/>
                  </a:cubicBezTo>
                  <a:cubicBezTo>
                    <a:pt x="36672" y="1775"/>
                    <a:pt x="36552" y="1704"/>
                    <a:pt x="36552" y="1692"/>
                  </a:cubicBezTo>
                  <a:cubicBezTo>
                    <a:pt x="36552" y="1668"/>
                    <a:pt x="36707" y="1632"/>
                    <a:pt x="36695" y="1620"/>
                  </a:cubicBezTo>
                  <a:cubicBezTo>
                    <a:pt x="36695" y="1608"/>
                    <a:pt x="36564" y="1525"/>
                    <a:pt x="36564" y="1525"/>
                  </a:cubicBezTo>
                  <a:cubicBezTo>
                    <a:pt x="36552" y="1537"/>
                    <a:pt x="36410" y="1596"/>
                    <a:pt x="36410" y="1608"/>
                  </a:cubicBezTo>
                  <a:cubicBezTo>
                    <a:pt x="36410" y="1632"/>
                    <a:pt x="36552" y="1668"/>
                    <a:pt x="36552" y="1692"/>
                  </a:cubicBezTo>
                  <a:cubicBezTo>
                    <a:pt x="36541" y="1715"/>
                    <a:pt x="36421" y="1751"/>
                    <a:pt x="36398" y="1763"/>
                  </a:cubicBezTo>
                  <a:cubicBezTo>
                    <a:pt x="36374" y="1775"/>
                    <a:pt x="36267" y="1846"/>
                    <a:pt x="36243" y="1846"/>
                  </a:cubicBezTo>
                  <a:cubicBezTo>
                    <a:pt x="36207" y="1846"/>
                    <a:pt x="36148" y="1763"/>
                    <a:pt x="36100" y="1763"/>
                  </a:cubicBezTo>
                  <a:cubicBezTo>
                    <a:pt x="36052" y="1763"/>
                    <a:pt x="36005" y="1835"/>
                    <a:pt x="35945" y="1835"/>
                  </a:cubicBezTo>
                  <a:lnTo>
                    <a:pt x="35814" y="1751"/>
                  </a:lnTo>
                  <a:cubicBezTo>
                    <a:pt x="35790" y="1739"/>
                    <a:pt x="35671" y="1680"/>
                    <a:pt x="35671" y="1668"/>
                  </a:cubicBezTo>
                  <a:cubicBezTo>
                    <a:pt x="35683" y="1644"/>
                    <a:pt x="35814" y="1620"/>
                    <a:pt x="35826" y="1596"/>
                  </a:cubicBezTo>
                  <a:cubicBezTo>
                    <a:pt x="35850" y="1596"/>
                    <a:pt x="35933" y="1680"/>
                    <a:pt x="35969" y="1680"/>
                  </a:cubicBezTo>
                  <a:cubicBezTo>
                    <a:pt x="35981" y="1668"/>
                    <a:pt x="36112" y="1608"/>
                    <a:pt x="36112" y="1596"/>
                  </a:cubicBezTo>
                  <a:cubicBezTo>
                    <a:pt x="36124" y="1573"/>
                    <a:pt x="35981" y="1537"/>
                    <a:pt x="35981" y="1513"/>
                  </a:cubicBezTo>
                  <a:cubicBezTo>
                    <a:pt x="35969" y="1489"/>
                    <a:pt x="35838" y="1454"/>
                    <a:pt x="35838" y="1430"/>
                  </a:cubicBezTo>
                  <a:cubicBezTo>
                    <a:pt x="35838" y="1406"/>
                    <a:pt x="35981" y="1382"/>
                    <a:pt x="35993" y="1358"/>
                  </a:cubicBezTo>
                  <a:cubicBezTo>
                    <a:pt x="35945" y="1346"/>
                    <a:pt x="35898" y="1275"/>
                    <a:pt x="35850" y="1263"/>
                  </a:cubicBezTo>
                  <a:cubicBezTo>
                    <a:pt x="35838" y="1263"/>
                    <a:pt x="35719" y="1334"/>
                    <a:pt x="35695" y="1346"/>
                  </a:cubicBezTo>
                  <a:cubicBezTo>
                    <a:pt x="35695" y="1358"/>
                    <a:pt x="35838" y="1418"/>
                    <a:pt x="35838" y="1430"/>
                  </a:cubicBezTo>
                  <a:cubicBezTo>
                    <a:pt x="35838" y="1454"/>
                    <a:pt x="35707" y="1489"/>
                    <a:pt x="35683" y="1513"/>
                  </a:cubicBezTo>
                  <a:cubicBezTo>
                    <a:pt x="35671" y="1525"/>
                    <a:pt x="35540" y="1561"/>
                    <a:pt x="35529" y="1584"/>
                  </a:cubicBezTo>
                  <a:cubicBezTo>
                    <a:pt x="35529" y="1596"/>
                    <a:pt x="35683" y="1656"/>
                    <a:pt x="35671" y="1668"/>
                  </a:cubicBezTo>
                  <a:cubicBezTo>
                    <a:pt x="35648" y="1692"/>
                    <a:pt x="35552" y="1727"/>
                    <a:pt x="35517" y="1751"/>
                  </a:cubicBezTo>
                  <a:cubicBezTo>
                    <a:pt x="35481" y="1763"/>
                    <a:pt x="35421" y="1811"/>
                    <a:pt x="35362" y="1823"/>
                  </a:cubicBezTo>
                  <a:cubicBezTo>
                    <a:pt x="35350" y="1823"/>
                    <a:pt x="35255" y="1739"/>
                    <a:pt x="35231" y="1739"/>
                  </a:cubicBezTo>
                  <a:cubicBezTo>
                    <a:pt x="35183" y="1739"/>
                    <a:pt x="35112" y="1823"/>
                    <a:pt x="35076" y="1811"/>
                  </a:cubicBezTo>
                  <a:cubicBezTo>
                    <a:pt x="35017" y="1811"/>
                    <a:pt x="34993" y="1739"/>
                    <a:pt x="34933" y="1727"/>
                  </a:cubicBezTo>
                  <a:cubicBezTo>
                    <a:pt x="34886" y="1727"/>
                    <a:pt x="34826" y="1811"/>
                    <a:pt x="34778" y="1811"/>
                  </a:cubicBezTo>
                  <a:cubicBezTo>
                    <a:pt x="34731" y="1811"/>
                    <a:pt x="34695" y="1727"/>
                    <a:pt x="34647" y="1727"/>
                  </a:cubicBezTo>
                  <a:cubicBezTo>
                    <a:pt x="34659" y="1692"/>
                    <a:pt x="34790" y="1668"/>
                    <a:pt x="34802" y="1644"/>
                  </a:cubicBezTo>
                  <a:cubicBezTo>
                    <a:pt x="34802" y="1644"/>
                    <a:pt x="34671" y="1561"/>
                    <a:pt x="34659" y="1561"/>
                  </a:cubicBezTo>
                  <a:cubicBezTo>
                    <a:pt x="34647" y="1561"/>
                    <a:pt x="34505" y="1632"/>
                    <a:pt x="34505" y="1644"/>
                  </a:cubicBezTo>
                  <a:cubicBezTo>
                    <a:pt x="34505" y="1644"/>
                    <a:pt x="34636" y="1727"/>
                    <a:pt x="34647" y="1727"/>
                  </a:cubicBezTo>
                  <a:cubicBezTo>
                    <a:pt x="34600" y="1727"/>
                    <a:pt x="34540" y="1799"/>
                    <a:pt x="34493" y="1799"/>
                  </a:cubicBezTo>
                  <a:cubicBezTo>
                    <a:pt x="34445" y="1799"/>
                    <a:pt x="34397" y="1715"/>
                    <a:pt x="34350" y="1715"/>
                  </a:cubicBezTo>
                  <a:cubicBezTo>
                    <a:pt x="34302" y="1715"/>
                    <a:pt x="34243" y="1799"/>
                    <a:pt x="34195" y="1787"/>
                  </a:cubicBezTo>
                  <a:cubicBezTo>
                    <a:pt x="34147" y="1787"/>
                    <a:pt x="34112" y="1715"/>
                    <a:pt x="34064" y="1704"/>
                  </a:cubicBezTo>
                  <a:cubicBezTo>
                    <a:pt x="34016" y="1704"/>
                    <a:pt x="33969" y="1620"/>
                    <a:pt x="33921" y="1620"/>
                  </a:cubicBezTo>
                  <a:cubicBezTo>
                    <a:pt x="33885" y="1620"/>
                    <a:pt x="33802" y="1704"/>
                    <a:pt x="33766" y="1704"/>
                  </a:cubicBezTo>
                  <a:cubicBezTo>
                    <a:pt x="33719" y="1692"/>
                    <a:pt x="33671" y="1620"/>
                    <a:pt x="33624" y="1620"/>
                  </a:cubicBezTo>
                  <a:cubicBezTo>
                    <a:pt x="33624" y="1620"/>
                    <a:pt x="33481" y="1692"/>
                    <a:pt x="33481" y="1692"/>
                  </a:cubicBezTo>
                  <a:cubicBezTo>
                    <a:pt x="33481" y="1692"/>
                    <a:pt x="33612" y="1775"/>
                    <a:pt x="33612" y="1775"/>
                  </a:cubicBezTo>
                  <a:cubicBezTo>
                    <a:pt x="33576" y="1787"/>
                    <a:pt x="33504" y="1858"/>
                    <a:pt x="33457" y="1858"/>
                  </a:cubicBezTo>
                  <a:cubicBezTo>
                    <a:pt x="33433" y="1858"/>
                    <a:pt x="33350" y="1787"/>
                    <a:pt x="33326" y="1775"/>
                  </a:cubicBezTo>
                  <a:cubicBezTo>
                    <a:pt x="33302" y="1763"/>
                    <a:pt x="33207" y="1680"/>
                    <a:pt x="33183" y="1680"/>
                  </a:cubicBezTo>
                  <a:cubicBezTo>
                    <a:pt x="33147" y="1692"/>
                    <a:pt x="33064" y="1751"/>
                    <a:pt x="33028" y="1763"/>
                  </a:cubicBezTo>
                  <a:cubicBezTo>
                    <a:pt x="33004" y="1775"/>
                    <a:pt x="32909" y="1835"/>
                    <a:pt x="32873" y="1835"/>
                  </a:cubicBezTo>
                  <a:cubicBezTo>
                    <a:pt x="32838" y="1846"/>
                    <a:pt x="32778" y="1751"/>
                    <a:pt x="32742" y="1751"/>
                  </a:cubicBezTo>
                  <a:cubicBezTo>
                    <a:pt x="32695" y="1751"/>
                    <a:pt x="32647" y="1668"/>
                    <a:pt x="32600" y="1668"/>
                  </a:cubicBezTo>
                  <a:cubicBezTo>
                    <a:pt x="32576" y="1668"/>
                    <a:pt x="32469" y="1739"/>
                    <a:pt x="32445" y="1751"/>
                  </a:cubicBezTo>
                  <a:cubicBezTo>
                    <a:pt x="32409" y="1763"/>
                    <a:pt x="32338" y="1823"/>
                    <a:pt x="32290" y="1823"/>
                  </a:cubicBezTo>
                  <a:cubicBezTo>
                    <a:pt x="32266" y="1823"/>
                    <a:pt x="32195" y="1739"/>
                    <a:pt x="32159" y="1739"/>
                  </a:cubicBezTo>
                  <a:cubicBezTo>
                    <a:pt x="32123" y="1739"/>
                    <a:pt x="32040" y="1823"/>
                    <a:pt x="32004" y="1811"/>
                  </a:cubicBezTo>
                  <a:cubicBezTo>
                    <a:pt x="31957" y="1811"/>
                    <a:pt x="31897" y="1751"/>
                    <a:pt x="31861" y="1727"/>
                  </a:cubicBezTo>
                  <a:cubicBezTo>
                    <a:pt x="31826" y="1715"/>
                    <a:pt x="31742" y="1668"/>
                    <a:pt x="31730" y="1644"/>
                  </a:cubicBezTo>
                  <a:cubicBezTo>
                    <a:pt x="31719" y="1632"/>
                    <a:pt x="31873" y="1584"/>
                    <a:pt x="31873" y="1573"/>
                  </a:cubicBezTo>
                  <a:cubicBezTo>
                    <a:pt x="31873" y="1561"/>
                    <a:pt x="31742" y="1489"/>
                    <a:pt x="31742" y="1489"/>
                  </a:cubicBezTo>
                  <a:cubicBezTo>
                    <a:pt x="31730" y="1489"/>
                    <a:pt x="31588" y="1561"/>
                    <a:pt x="31588" y="1561"/>
                  </a:cubicBezTo>
                  <a:cubicBezTo>
                    <a:pt x="31588" y="1584"/>
                    <a:pt x="31742" y="1632"/>
                    <a:pt x="31730" y="1644"/>
                  </a:cubicBezTo>
                  <a:cubicBezTo>
                    <a:pt x="31707" y="1668"/>
                    <a:pt x="31611" y="1704"/>
                    <a:pt x="31576" y="1727"/>
                  </a:cubicBezTo>
                  <a:cubicBezTo>
                    <a:pt x="31540" y="1739"/>
                    <a:pt x="31468" y="1799"/>
                    <a:pt x="31421" y="1799"/>
                  </a:cubicBezTo>
                  <a:cubicBezTo>
                    <a:pt x="31385" y="1811"/>
                    <a:pt x="31314" y="1715"/>
                    <a:pt x="31278" y="1715"/>
                  </a:cubicBezTo>
                  <a:cubicBezTo>
                    <a:pt x="31230" y="1715"/>
                    <a:pt x="31171" y="1799"/>
                    <a:pt x="31123" y="1799"/>
                  </a:cubicBezTo>
                  <a:cubicBezTo>
                    <a:pt x="31076" y="1787"/>
                    <a:pt x="31040" y="1715"/>
                    <a:pt x="30992" y="1704"/>
                  </a:cubicBezTo>
                  <a:cubicBezTo>
                    <a:pt x="30945" y="1704"/>
                    <a:pt x="30885" y="1787"/>
                    <a:pt x="30837" y="1787"/>
                  </a:cubicBezTo>
                  <a:cubicBezTo>
                    <a:pt x="30790" y="1787"/>
                    <a:pt x="30742" y="1704"/>
                    <a:pt x="30695" y="1704"/>
                  </a:cubicBezTo>
                  <a:cubicBezTo>
                    <a:pt x="30659" y="1704"/>
                    <a:pt x="30587" y="1787"/>
                    <a:pt x="30540" y="1775"/>
                  </a:cubicBezTo>
                  <a:cubicBezTo>
                    <a:pt x="30492" y="1775"/>
                    <a:pt x="30456" y="1692"/>
                    <a:pt x="30409" y="1692"/>
                  </a:cubicBezTo>
                  <a:cubicBezTo>
                    <a:pt x="30361" y="1692"/>
                    <a:pt x="30302" y="1775"/>
                    <a:pt x="30254" y="1775"/>
                  </a:cubicBezTo>
                  <a:cubicBezTo>
                    <a:pt x="30206" y="1775"/>
                    <a:pt x="30159" y="1692"/>
                    <a:pt x="30111" y="1692"/>
                  </a:cubicBezTo>
                  <a:cubicBezTo>
                    <a:pt x="30064" y="1680"/>
                    <a:pt x="30004" y="1763"/>
                    <a:pt x="29956" y="1763"/>
                  </a:cubicBezTo>
                  <a:cubicBezTo>
                    <a:pt x="29909" y="1763"/>
                    <a:pt x="29873" y="1680"/>
                    <a:pt x="29825" y="1680"/>
                  </a:cubicBezTo>
                  <a:cubicBezTo>
                    <a:pt x="29766" y="1680"/>
                    <a:pt x="29718" y="1751"/>
                    <a:pt x="29671" y="1751"/>
                  </a:cubicBezTo>
                  <a:cubicBezTo>
                    <a:pt x="29623" y="1751"/>
                    <a:pt x="29563" y="1668"/>
                    <a:pt x="29528" y="1668"/>
                  </a:cubicBezTo>
                  <a:cubicBezTo>
                    <a:pt x="29480" y="1680"/>
                    <a:pt x="29421" y="1751"/>
                    <a:pt x="29373" y="1751"/>
                  </a:cubicBezTo>
                  <a:cubicBezTo>
                    <a:pt x="29325" y="1739"/>
                    <a:pt x="29290" y="1668"/>
                    <a:pt x="29242" y="1668"/>
                  </a:cubicBezTo>
                  <a:cubicBezTo>
                    <a:pt x="29206" y="1668"/>
                    <a:pt x="29111" y="1751"/>
                    <a:pt x="29087" y="1739"/>
                  </a:cubicBezTo>
                  <a:cubicBezTo>
                    <a:pt x="29040" y="1727"/>
                    <a:pt x="28980" y="1680"/>
                    <a:pt x="28944" y="1656"/>
                  </a:cubicBezTo>
                  <a:cubicBezTo>
                    <a:pt x="28932" y="1644"/>
                    <a:pt x="28825" y="1573"/>
                    <a:pt x="28801" y="1573"/>
                  </a:cubicBezTo>
                  <a:cubicBezTo>
                    <a:pt x="28801" y="1573"/>
                    <a:pt x="28659" y="1644"/>
                    <a:pt x="28659" y="1644"/>
                  </a:cubicBezTo>
                  <a:cubicBezTo>
                    <a:pt x="28659" y="1656"/>
                    <a:pt x="28790" y="1727"/>
                    <a:pt x="28790" y="1727"/>
                  </a:cubicBezTo>
                  <a:cubicBezTo>
                    <a:pt x="28742" y="1739"/>
                    <a:pt x="28682" y="1811"/>
                    <a:pt x="28635" y="1811"/>
                  </a:cubicBezTo>
                  <a:cubicBezTo>
                    <a:pt x="28587" y="1811"/>
                    <a:pt x="28551" y="1727"/>
                    <a:pt x="28504" y="1727"/>
                  </a:cubicBezTo>
                  <a:cubicBezTo>
                    <a:pt x="28456" y="1727"/>
                    <a:pt x="28397" y="1799"/>
                    <a:pt x="28349" y="1799"/>
                  </a:cubicBezTo>
                  <a:cubicBezTo>
                    <a:pt x="28301" y="1799"/>
                    <a:pt x="28254" y="1727"/>
                    <a:pt x="28206" y="1715"/>
                  </a:cubicBezTo>
                  <a:cubicBezTo>
                    <a:pt x="28170" y="1715"/>
                    <a:pt x="28099" y="1799"/>
                    <a:pt x="28051" y="1799"/>
                  </a:cubicBezTo>
                  <a:cubicBezTo>
                    <a:pt x="28028" y="1799"/>
                    <a:pt x="27932" y="1727"/>
                    <a:pt x="27920" y="1715"/>
                  </a:cubicBezTo>
                  <a:cubicBezTo>
                    <a:pt x="27897" y="1692"/>
                    <a:pt x="27801" y="1632"/>
                    <a:pt x="27778" y="1620"/>
                  </a:cubicBezTo>
                  <a:cubicBezTo>
                    <a:pt x="27754" y="1620"/>
                    <a:pt x="27647" y="1692"/>
                    <a:pt x="27623" y="1704"/>
                  </a:cubicBezTo>
                  <a:cubicBezTo>
                    <a:pt x="27587" y="1715"/>
                    <a:pt x="27516" y="1775"/>
                    <a:pt x="27468" y="1775"/>
                  </a:cubicBezTo>
                  <a:cubicBezTo>
                    <a:pt x="27444" y="1787"/>
                    <a:pt x="27361" y="1692"/>
                    <a:pt x="27337" y="1692"/>
                  </a:cubicBezTo>
                  <a:cubicBezTo>
                    <a:pt x="27301" y="1692"/>
                    <a:pt x="27206" y="1775"/>
                    <a:pt x="27182" y="1775"/>
                  </a:cubicBezTo>
                  <a:cubicBezTo>
                    <a:pt x="27135" y="1763"/>
                    <a:pt x="27087" y="1692"/>
                    <a:pt x="27039" y="1692"/>
                  </a:cubicBezTo>
                  <a:cubicBezTo>
                    <a:pt x="26992" y="1692"/>
                    <a:pt x="26956" y="1608"/>
                    <a:pt x="26896" y="1596"/>
                  </a:cubicBezTo>
                  <a:cubicBezTo>
                    <a:pt x="26873" y="1596"/>
                    <a:pt x="26777" y="1668"/>
                    <a:pt x="26754" y="1680"/>
                  </a:cubicBezTo>
                  <a:cubicBezTo>
                    <a:pt x="26730" y="1692"/>
                    <a:pt x="26623" y="1763"/>
                    <a:pt x="26599" y="1751"/>
                  </a:cubicBezTo>
                  <a:cubicBezTo>
                    <a:pt x="26551" y="1751"/>
                    <a:pt x="26504" y="1668"/>
                    <a:pt x="26456" y="1668"/>
                  </a:cubicBezTo>
                  <a:cubicBezTo>
                    <a:pt x="26432" y="1668"/>
                    <a:pt x="26325" y="1751"/>
                    <a:pt x="26301" y="1751"/>
                  </a:cubicBezTo>
                  <a:cubicBezTo>
                    <a:pt x="26254" y="1739"/>
                    <a:pt x="26194" y="1680"/>
                    <a:pt x="26170" y="1668"/>
                  </a:cubicBezTo>
                  <a:cubicBezTo>
                    <a:pt x="26146" y="1656"/>
                    <a:pt x="26051" y="1584"/>
                    <a:pt x="26027" y="1584"/>
                  </a:cubicBezTo>
                  <a:cubicBezTo>
                    <a:pt x="26004" y="1584"/>
                    <a:pt x="25896" y="1644"/>
                    <a:pt x="25873" y="1656"/>
                  </a:cubicBezTo>
                  <a:cubicBezTo>
                    <a:pt x="25837" y="1680"/>
                    <a:pt x="25765" y="1727"/>
                    <a:pt x="25718" y="1739"/>
                  </a:cubicBezTo>
                  <a:cubicBezTo>
                    <a:pt x="25694" y="1739"/>
                    <a:pt x="25611" y="1644"/>
                    <a:pt x="25587" y="1644"/>
                  </a:cubicBezTo>
                  <a:cubicBezTo>
                    <a:pt x="25527" y="1644"/>
                    <a:pt x="25480" y="1727"/>
                    <a:pt x="25432" y="1727"/>
                  </a:cubicBezTo>
                  <a:cubicBezTo>
                    <a:pt x="25384" y="1727"/>
                    <a:pt x="25337" y="1644"/>
                    <a:pt x="25289" y="1644"/>
                  </a:cubicBezTo>
                  <a:cubicBezTo>
                    <a:pt x="25253" y="1644"/>
                    <a:pt x="25170" y="1727"/>
                    <a:pt x="25134" y="1715"/>
                  </a:cubicBezTo>
                  <a:cubicBezTo>
                    <a:pt x="25087" y="1715"/>
                    <a:pt x="25039" y="1632"/>
                    <a:pt x="25003" y="1632"/>
                  </a:cubicBezTo>
                  <a:cubicBezTo>
                    <a:pt x="24956" y="1632"/>
                    <a:pt x="24908" y="1549"/>
                    <a:pt x="24861" y="1549"/>
                  </a:cubicBezTo>
                  <a:cubicBezTo>
                    <a:pt x="24837" y="1549"/>
                    <a:pt x="24730" y="1620"/>
                    <a:pt x="24706" y="1620"/>
                  </a:cubicBezTo>
                  <a:cubicBezTo>
                    <a:pt x="24670" y="1644"/>
                    <a:pt x="24599" y="1692"/>
                    <a:pt x="24551" y="1704"/>
                  </a:cubicBezTo>
                  <a:cubicBezTo>
                    <a:pt x="24515" y="1704"/>
                    <a:pt x="24456" y="1620"/>
                    <a:pt x="24420" y="1620"/>
                  </a:cubicBezTo>
                  <a:cubicBezTo>
                    <a:pt x="24360" y="1620"/>
                    <a:pt x="24313" y="1692"/>
                    <a:pt x="24265" y="1692"/>
                  </a:cubicBezTo>
                  <a:cubicBezTo>
                    <a:pt x="24218" y="1692"/>
                    <a:pt x="24170" y="1608"/>
                    <a:pt x="24122" y="1608"/>
                  </a:cubicBezTo>
                  <a:cubicBezTo>
                    <a:pt x="24075" y="1608"/>
                    <a:pt x="24015" y="1692"/>
                    <a:pt x="23968" y="1692"/>
                  </a:cubicBezTo>
                  <a:cubicBezTo>
                    <a:pt x="23920" y="1692"/>
                    <a:pt x="23884" y="1608"/>
                    <a:pt x="23825" y="1608"/>
                  </a:cubicBezTo>
                  <a:cubicBezTo>
                    <a:pt x="23789" y="1608"/>
                    <a:pt x="23718" y="1692"/>
                    <a:pt x="23682" y="1680"/>
                  </a:cubicBezTo>
                  <a:cubicBezTo>
                    <a:pt x="23658" y="1680"/>
                    <a:pt x="23539" y="1608"/>
                    <a:pt x="23539" y="1596"/>
                  </a:cubicBezTo>
                  <a:cubicBezTo>
                    <a:pt x="23539" y="1573"/>
                    <a:pt x="23694" y="1537"/>
                    <a:pt x="23694" y="1513"/>
                  </a:cubicBezTo>
                  <a:cubicBezTo>
                    <a:pt x="23694" y="1513"/>
                    <a:pt x="23563" y="1430"/>
                    <a:pt x="23551" y="1430"/>
                  </a:cubicBezTo>
                  <a:cubicBezTo>
                    <a:pt x="23539" y="1430"/>
                    <a:pt x="23396" y="1501"/>
                    <a:pt x="23396" y="1513"/>
                  </a:cubicBezTo>
                  <a:cubicBezTo>
                    <a:pt x="23396" y="1513"/>
                    <a:pt x="23539" y="1596"/>
                    <a:pt x="23539" y="1596"/>
                  </a:cubicBezTo>
                  <a:cubicBezTo>
                    <a:pt x="23491" y="1596"/>
                    <a:pt x="23432" y="1680"/>
                    <a:pt x="23384" y="1668"/>
                  </a:cubicBezTo>
                  <a:cubicBezTo>
                    <a:pt x="23348" y="1668"/>
                    <a:pt x="23289" y="1584"/>
                    <a:pt x="23241" y="1584"/>
                  </a:cubicBezTo>
                  <a:cubicBezTo>
                    <a:pt x="23194" y="1596"/>
                    <a:pt x="23146" y="1668"/>
                    <a:pt x="23098" y="1668"/>
                  </a:cubicBezTo>
                  <a:cubicBezTo>
                    <a:pt x="23051" y="1668"/>
                    <a:pt x="23003" y="1584"/>
                    <a:pt x="22956" y="1584"/>
                  </a:cubicBezTo>
                  <a:cubicBezTo>
                    <a:pt x="22920" y="1584"/>
                    <a:pt x="22836" y="1668"/>
                    <a:pt x="22801" y="1656"/>
                  </a:cubicBezTo>
                  <a:cubicBezTo>
                    <a:pt x="22753" y="1656"/>
                    <a:pt x="22717" y="1573"/>
                    <a:pt x="22658" y="1573"/>
                  </a:cubicBezTo>
                  <a:cubicBezTo>
                    <a:pt x="22610" y="1573"/>
                    <a:pt x="22563" y="1656"/>
                    <a:pt x="22515" y="1644"/>
                  </a:cubicBezTo>
                  <a:cubicBezTo>
                    <a:pt x="22467" y="1644"/>
                    <a:pt x="22408" y="1561"/>
                    <a:pt x="22372" y="1561"/>
                  </a:cubicBezTo>
                  <a:cubicBezTo>
                    <a:pt x="22324" y="1573"/>
                    <a:pt x="22265" y="1644"/>
                    <a:pt x="22217" y="1644"/>
                  </a:cubicBezTo>
                  <a:cubicBezTo>
                    <a:pt x="22170" y="1644"/>
                    <a:pt x="22122" y="1561"/>
                    <a:pt x="22074" y="1561"/>
                  </a:cubicBezTo>
                  <a:cubicBezTo>
                    <a:pt x="22039" y="1561"/>
                    <a:pt x="21967" y="1644"/>
                    <a:pt x="21932" y="1632"/>
                  </a:cubicBezTo>
                  <a:cubicBezTo>
                    <a:pt x="21884" y="1632"/>
                    <a:pt x="21836" y="1549"/>
                    <a:pt x="21789" y="1549"/>
                  </a:cubicBezTo>
                  <a:cubicBezTo>
                    <a:pt x="21753" y="1549"/>
                    <a:pt x="21658" y="1620"/>
                    <a:pt x="21634" y="1632"/>
                  </a:cubicBezTo>
                  <a:cubicBezTo>
                    <a:pt x="21622" y="1632"/>
                    <a:pt x="21503" y="1704"/>
                    <a:pt x="21479" y="1704"/>
                  </a:cubicBezTo>
                  <a:cubicBezTo>
                    <a:pt x="21432" y="1704"/>
                    <a:pt x="21396" y="1620"/>
                    <a:pt x="21348" y="1620"/>
                  </a:cubicBezTo>
                  <a:cubicBezTo>
                    <a:pt x="21289" y="1620"/>
                    <a:pt x="21241" y="1704"/>
                    <a:pt x="21193" y="1692"/>
                  </a:cubicBezTo>
                  <a:cubicBezTo>
                    <a:pt x="21146" y="1692"/>
                    <a:pt x="21098" y="1608"/>
                    <a:pt x="21051" y="1608"/>
                  </a:cubicBezTo>
                  <a:cubicBezTo>
                    <a:pt x="21003" y="1608"/>
                    <a:pt x="20943" y="1692"/>
                    <a:pt x="20896" y="1692"/>
                  </a:cubicBezTo>
                  <a:cubicBezTo>
                    <a:pt x="20860" y="1692"/>
                    <a:pt x="20800" y="1596"/>
                    <a:pt x="20753" y="1608"/>
                  </a:cubicBezTo>
                  <a:cubicBezTo>
                    <a:pt x="20705" y="1608"/>
                    <a:pt x="20658" y="1680"/>
                    <a:pt x="20610" y="1680"/>
                  </a:cubicBezTo>
                  <a:cubicBezTo>
                    <a:pt x="20562" y="1680"/>
                    <a:pt x="20515" y="1596"/>
                    <a:pt x="20467" y="1596"/>
                  </a:cubicBezTo>
                  <a:cubicBezTo>
                    <a:pt x="20419" y="1596"/>
                    <a:pt x="20360" y="1680"/>
                    <a:pt x="20312" y="1668"/>
                  </a:cubicBezTo>
                  <a:cubicBezTo>
                    <a:pt x="20265" y="1668"/>
                    <a:pt x="20229" y="1596"/>
                    <a:pt x="20169" y="1584"/>
                  </a:cubicBezTo>
                  <a:cubicBezTo>
                    <a:pt x="20181" y="1561"/>
                    <a:pt x="20324" y="1537"/>
                    <a:pt x="20324" y="1513"/>
                  </a:cubicBezTo>
                  <a:cubicBezTo>
                    <a:pt x="20324" y="1489"/>
                    <a:pt x="20193" y="1454"/>
                    <a:pt x="20193" y="1430"/>
                  </a:cubicBezTo>
                  <a:cubicBezTo>
                    <a:pt x="20205" y="1406"/>
                    <a:pt x="20336" y="1382"/>
                    <a:pt x="20336" y="1346"/>
                  </a:cubicBezTo>
                  <a:cubicBezTo>
                    <a:pt x="20348" y="1323"/>
                    <a:pt x="20205" y="1299"/>
                    <a:pt x="20205" y="1263"/>
                  </a:cubicBezTo>
                  <a:cubicBezTo>
                    <a:pt x="20217" y="1239"/>
                    <a:pt x="20348" y="1215"/>
                    <a:pt x="20360" y="1192"/>
                  </a:cubicBezTo>
                  <a:cubicBezTo>
                    <a:pt x="20360" y="1180"/>
                    <a:pt x="20229" y="1108"/>
                    <a:pt x="20217" y="1108"/>
                  </a:cubicBezTo>
                  <a:cubicBezTo>
                    <a:pt x="20205" y="1108"/>
                    <a:pt x="20062" y="1180"/>
                    <a:pt x="20062" y="1180"/>
                  </a:cubicBezTo>
                  <a:cubicBezTo>
                    <a:pt x="20062" y="1203"/>
                    <a:pt x="20193" y="1239"/>
                    <a:pt x="20205" y="1263"/>
                  </a:cubicBezTo>
                  <a:cubicBezTo>
                    <a:pt x="20193" y="1299"/>
                    <a:pt x="20050" y="1311"/>
                    <a:pt x="20050" y="1346"/>
                  </a:cubicBezTo>
                  <a:cubicBezTo>
                    <a:pt x="20050" y="1370"/>
                    <a:pt x="20193" y="1406"/>
                    <a:pt x="20193" y="1430"/>
                  </a:cubicBezTo>
                  <a:cubicBezTo>
                    <a:pt x="20181" y="1454"/>
                    <a:pt x="20038" y="1477"/>
                    <a:pt x="20038" y="1501"/>
                  </a:cubicBezTo>
                  <a:cubicBezTo>
                    <a:pt x="20038" y="1537"/>
                    <a:pt x="20169" y="1561"/>
                    <a:pt x="20169" y="1584"/>
                  </a:cubicBezTo>
                  <a:cubicBezTo>
                    <a:pt x="20122" y="1596"/>
                    <a:pt x="20074" y="1668"/>
                    <a:pt x="20027" y="1668"/>
                  </a:cubicBezTo>
                  <a:cubicBezTo>
                    <a:pt x="19991" y="1668"/>
                    <a:pt x="19908" y="1573"/>
                    <a:pt x="19884" y="1584"/>
                  </a:cubicBezTo>
                  <a:cubicBezTo>
                    <a:pt x="19836" y="1596"/>
                    <a:pt x="19765" y="1644"/>
                    <a:pt x="19729" y="1656"/>
                  </a:cubicBezTo>
                  <a:cubicBezTo>
                    <a:pt x="19705" y="1668"/>
                    <a:pt x="19610" y="1739"/>
                    <a:pt x="19574" y="1739"/>
                  </a:cubicBezTo>
                  <a:cubicBezTo>
                    <a:pt x="19562" y="1739"/>
                    <a:pt x="19455" y="1656"/>
                    <a:pt x="19443" y="1656"/>
                  </a:cubicBezTo>
                  <a:cubicBezTo>
                    <a:pt x="19419" y="1644"/>
                    <a:pt x="19324" y="1573"/>
                    <a:pt x="19300" y="1561"/>
                  </a:cubicBezTo>
                  <a:cubicBezTo>
                    <a:pt x="19276" y="1561"/>
                    <a:pt x="19169" y="1632"/>
                    <a:pt x="19146" y="1644"/>
                  </a:cubicBezTo>
                  <a:cubicBezTo>
                    <a:pt x="19122" y="1656"/>
                    <a:pt x="19026" y="1715"/>
                    <a:pt x="18991" y="1715"/>
                  </a:cubicBezTo>
                  <a:cubicBezTo>
                    <a:pt x="18943" y="1715"/>
                    <a:pt x="18895" y="1632"/>
                    <a:pt x="18860" y="1632"/>
                  </a:cubicBezTo>
                  <a:cubicBezTo>
                    <a:pt x="18800" y="1632"/>
                    <a:pt x="18753" y="1715"/>
                    <a:pt x="18705" y="1715"/>
                  </a:cubicBezTo>
                  <a:cubicBezTo>
                    <a:pt x="18657" y="1715"/>
                    <a:pt x="18610" y="1632"/>
                    <a:pt x="18562" y="1632"/>
                  </a:cubicBezTo>
                  <a:cubicBezTo>
                    <a:pt x="18514" y="1632"/>
                    <a:pt x="18455" y="1704"/>
                    <a:pt x="18407" y="1704"/>
                  </a:cubicBezTo>
                  <a:cubicBezTo>
                    <a:pt x="18360" y="1704"/>
                    <a:pt x="18324" y="1620"/>
                    <a:pt x="18276" y="1620"/>
                  </a:cubicBezTo>
                  <a:cubicBezTo>
                    <a:pt x="18229" y="1620"/>
                    <a:pt x="18157" y="1704"/>
                    <a:pt x="18122" y="1704"/>
                  </a:cubicBezTo>
                  <a:cubicBezTo>
                    <a:pt x="18074" y="1692"/>
                    <a:pt x="18026" y="1620"/>
                    <a:pt x="17979" y="1608"/>
                  </a:cubicBezTo>
                  <a:cubicBezTo>
                    <a:pt x="17931" y="1608"/>
                    <a:pt x="17872" y="1692"/>
                    <a:pt x="17824" y="1692"/>
                  </a:cubicBezTo>
                  <a:cubicBezTo>
                    <a:pt x="17788" y="1692"/>
                    <a:pt x="17729" y="1608"/>
                    <a:pt x="17681" y="1608"/>
                  </a:cubicBezTo>
                  <a:cubicBezTo>
                    <a:pt x="17633" y="1608"/>
                    <a:pt x="17586" y="1680"/>
                    <a:pt x="17538" y="1680"/>
                  </a:cubicBezTo>
                  <a:cubicBezTo>
                    <a:pt x="17491" y="1680"/>
                    <a:pt x="17443" y="1596"/>
                    <a:pt x="17395" y="1596"/>
                  </a:cubicBezTo>
                  <a:cubicBezTo>
                    <a:pt x="17360" y="1596"/>
                    <a:pt x="17276" y="1680"/>
                    <a:pt x="17241" y="1680"/>
                  </a:cubicBezTo>
                  <a:cubicBezTo>
                    <a:pt x="17205" y="1668"/>
                    <a:pt x="17145" y="1584"/>
                    <a:pt x="17098" y="1584"/>
                  </a:cubicBezTo>
                  <a:cubicBezTo>
                    <a:pt x="17074" y="1596"/>
                    <a:pt x="16979" y="1656"/>
                    <a:pt x="16955" y="1668"/>
                  </a:cubicBezTo>
                  <a:cubicBezTo>
                    <a:pt x="16931" y="1680"/>
                    <a:pt x="16824" y="1739"/>
                    <a:pt x="16800" y="1739"/>
                  </a:cubicBezTo>
                  <a:cubicBezTo>
                    <a:pt x="16776" y="1739"/>
                    <a:pt x="16681" y="1668"/>
                    <a:pt x="16657" y="1656"/>
                  </a:cubicBezTo>
                  <a:cubicBezTo>
                    <a:pt x="16633" y="1644"/>
                    <a:pt x="16550" y="1584"/>
                    <a:pt x="16514" y="1573"/>
                  </a:cubicBezTo>
                  <a:cubicBezTo>
                    <a:pt x="16479" y="1573"/>
                    <a:pt x="16407" y="1656"/>
                    <a:pt x="16371" y="1656"/>
                  </a:cubicBezTo>
                  <a:cubicBezTo>
                    <a:pt x="16336" y="1656"/>
                    <a:pt x="16252" y="1561"/>
                    <a:pt x="16228" y="1573"/>
                  </a:cubicBezTo>
                  <a:cubicBezTo>
                    <a:pt x="16181" y="1573"/>
                    <a:pt x="16109" y="1620"/>
                    <a:pt x="16074" y="1644"/>
                  </a:cubicBezTo>
                  <a:cubicBezTo>
                    <a:pt x="16062" y="1656"/>
                    <a:pt x="15943" y="1727"/>
                    <a:pt x="15919" y="1727"/>
                  </a:cubicBezTo>
                  <a:cubicBezTo>
                    <a:pt x="15883" y="1715"/>
                    <a:pt x="15812" y="1656"/>
                    <a:pt x="15788" y="1632"/>
                  </a:cubicBezTo>
                  <a:cubicBezTo>
                    <a:pt x="15764" y="1632"/>
                    <a:pt x="15669" y="1549"/>
                    <a:pt x="15645" y="1549"/>
                  </a:cubicBezTo>
                  <a:cubicBezTo>
                    <a:pt x="15609" y="1549"/>
                    <a:pt x="15514" y="1620"/>
                    <a:pt x="15490" y="1632"/>
                  </a:cubicBezTo>
                  <a:cubicBezTo>
                    <a:pt x="15455" y="1644"/>
                    <a:pt x="15383" y="1692"/>
                    <a:pt x="15336" y="1704"/>
                  </a:cubicBezTo>
                  <a:cubicBezTo>
                    <a:pt x="15312" y="1715"/>
                    <a:pt x="15228" y="1620"/>
                    <a:pt x="15205" y="1620"/>
                  </a:cubicBezTo>
                  <a:cubicBezTo>
                    <a:pt x="15145" y="1620"/>
                    <a:pt x="15097" y="1692"/>
                    <a:pt x="15050" y="1704"/>
                  </a:cubicBezTo>
                  <a:cubicBezTo>
                    <a:pt x="15002" y="1704"/>
                    <a:pt x="14955" y="1620"/>
                    <a:pt x="14907" y="1608"/>
                  </a:cubicBezTo>
                  <a:cubicBezTo>
                    <a:pt x="14859" y="1608"/>
                    <a:pt x="14800" y="1692"/>
                    <a:pt x="14752" y="1692"/>
                  </a:cubicBezTo>
                  <a:cubicBezTo>
                    <a:pt x="14704" y="1692"/>
                    <a:pt x="14669" y="1608"/>
                    <a:pt x="14609" y="1608"/>
                  </a:cubicBezTo>
                  <a:cubicBezTo>
                    <a:pt x="14574" y="1608"/>
                    <a:pt x="14502" y="1692"/>
                    <a:pt x="14466" y="1680"/>
                  </a:cubicBezTo>
                  <a:cubicBezTo>
                    <a:pt x="14454" y="1680"/>
                    <a:pt x="14323" y="1608"/>
                    <a:pt x="14323" y="1596"/>
                  </a:cubicBezTo>
                  <a:cubicBezTo>
                    <a:pt x="14323" y="1573"/>
                    <a:pt x="14478" y="1549"/>
                    <a:pt x="14478" y="1525"/>
                  </a:cubicBezTo>
                  <a:cubicBezTo>
                    <a:pt x="14478" y="1513"/>
                    <a:pt x="14347" y="1442"/>
                    <a:pt x="14335" y="1442"/>
                  </a:cubicBezTo>
                  <a:cubicBezTo>
                    <a:pt x="14323" y="1442"/>
                    <a:pt x="14181" y="1513"/>
                    <a:pt x="14181" y="1513"/>
                  </a:cubicBezTo>
                  <a:cubicBezTo>
                    <a:pt x="14181" y="1537"/>
                    <a:pt x="14335" y="1584"/>
                    <a:pt x="14323" y="1596"/>
                  </a:cubicBezTo>
                  <a:cubicBezTo>
                    <a:pt x="14300" y="1620"/>
                    <a:pt x="14204" y="1656"/>
                    <a:pt x="14169" y="1680"/>
                  </a:cubicBezTo>
                  <a:cubicBezTo>
                    <a:pt x="14133" y="1692"/>
                    <a:pt x="14062" y="1751"/>
                    <a:pt x="14014" y="1751"/>
                  </a:cubicBezTo>
                  <a:cubicBezTo>
                    <a:pt x="13990" y="1763"/>
                    <a:pt x="13919" y="1668"/>
                    <a:pt x="13883" y="1668"/>
                  </a:cubicBezTo>
                  <a:cubicBezTo>
                    <a:pt x="13847" y="1668"/>
                    <a:pt x="13752" y="1751"/>
                    <a:pt x="13728" y="1751"/>
                  </a:cubicBezTo>
                  <a:cubicBezTo>
                    <a:pt x="13681" y="1739"/>
                    <a:pt x="13621" y="1680"/>
                    <a:pt x="13585" y="1656"/>
                  </a:cubicBezTo>
                  <a:cubicBezTo>
                    <a:pt x="13561" y="1644"/>
                    <a:pt x="13478" y="1573"/>
                    <a:pt x="13442" y="1573"/>
                  </a:cubicBezTo>
                  <a:cubicBezTo>
                    <a:pt x="13419" y="1573"/>
                    <a:pt x="13311" y="1644"/>
                    <a:pt x="13300" y="1656"/>
                  </a:cubicBezTo>
                  <a:cubicBezTo>
                    <a:pt x="13276" y="1668"/>
                    <a:pt x="13169" y="1727"/>
                    <a:pt x="13145" y="1727"/>
                  </a:cubicBezTo>
                  <a:cubicBezTo>
                    <a:pt x="13097" y="1727"/>
                    <a:pt x="13050" y="1644"/>
                    <a:pt x="13002" y="1644"/>
                  </a:cubicBezTo>
                  <a:cubicBezTo>
                    <a:pt x="12954" y="1644"/>
                    <a:pt x="12895" y="1727"/>
                    <a:pt x="12847" y="1727"/>
                  </a:cubicBezTo>
                  <a:cubicBezTo>
                    <a:pt x="12799" y="1715"/>
                    <a:pt x="12764" y="1644"/>
                    <a:pt x="12716" y="1632"/>
                  </a:cubicBezTo>
                  <a:cubicBezTo>
                    <a:pt x="12669" y="1632"/>
                    <a:pt x="12609" y="1715"/>
                    <a:pt x="12561" y="1715"/>
                  </a:cubicBezTo>
                  <a:cubicBezTo>
                    <a:pt x="12514" y="1715"/>
                    <a:pt x="12466" y="1632"/>
                    <a:pt x="12418" y="1632"/>
                  </a:cubicBezTo>
                  <a:cubicBezTo>
                    <a:pt x="12383" y="1632"/>
                    <a:pt x="12299" y="1715"/>
                    <a:pt x="12264" y="1704"/>
                  </a:cubicBezTo>
                  <a:cubicBezTo>
                    <a:pt x="12216" y="1704"/>
                    <a:pt x="12180" y="1620"/>
                    <a:pt x="12133" y="1620"/>
                  </a:cubicBezTo>
                  <a:cubicBezTo>
                    <a:pt x="12073" y="1620"/>
                    <a:pt x="12026" y="1704"/>
                    <a:pt x="11978" y="1704"/>
                  </a:cubicBezTo>
                  <a:cubicBezTo>
                    <a:pt x="11930" y="1704"/>
                    <a:pt x="11871" y="1608"/>
                    <a:pt x="11835" y="1620"/>
                  </a:cubicBezTo>
                  <a:cubicBezTo>
                    <a:pt x="11787" y="1620"/>
                    <a:pt x="11728" y="1692"/>
                    <a:pt x="11680" y="1692"/>
                  </a:cubicBezTo>
                  <a:cubicBezTo>
                    <a:pt x="11633" y="1692"/>
                    <a:pt x="11597" y="1608"/>
                    <a:pt x="11537" y="1608"/>
                  </a:cubicBezTo>
                  <a:cubicBezTo>
                    <a:pt x="11502" y="1608"/>
                    <a:pt x="11430" y="1692"/>
                    <a:pt x="11395" y="1680"/>
                  </a:cubicBezTo>
                  <a:cubicBezTo>
                    <a:pt x="11347" y="1680"/>
                    <a:pt x="11287" y="1596"/>
                    <a:pt x="11252" y="1596"/>
                  </a:cubicBezTo>
                  <a:cubicBezTo>
                    <a:pt x="11216" y="1596"/>
                    <a:pt x="11121" y="1668"/>
                    <a:pt x="11097" y="1680"/>
                  </a:cubicBezTo>
                  <a:cubicBezTo>
                    <a:pt x="11073" y="1692"/>
                    <a:pt x="10966" y="1751"/>
                    <a:pt x="10942" y="1751"/>
                  </a:cubicBezTo>
                  <a:cubicBezTo>
                    <a:pt x="10918" y="1751"/>
                    <a:pt x="10823" y="1680"/>
                    <a:pt x="10811" y="1668"/>
                  </a:cubicBezTo>
                  <a:cubicBezTo>
                    <a:pt x="10775" y="1644"/>
                    <a:pt x="10716" y="1596"/>
                    <a:pt x="10668" y="1584"/>
                  </a:cubicBezTo>
                  <a:cubicBezTo>
                    <a:pt x="10644" y="1573"/>
                    <a:pt x="10549" y="1668"/>
                    <a:pt x="10513" y="1656"/>
                  </a:cubicBezTo>
                  <a:cubicBezTo>
                    <a:pt x="10466" y="1656"/>
                    <a:pt x="10418" y="1573"/>
                    <a:pt x="10371" y="1573"/>
                  </a:cubicBezTo>
                  <a:cubicBezTo>
                    <a:pt x="10347" y="1573"/>
                    <a:pt x="10252" y="1644"/>
                    <a:pt x="10228" y="1656"/>
                  </a:cubicBezTo>
                  <a:cubicBezTo>
                    <a:pt x="10204" y="1668"/>
                    <a:pt x="10097" y="1727"/>
                    <a:pt x="10073" y="1727"/>
                  </a:cubicBezTo>
                  <a:cubicBezTo>
                    <a:pt x="10025" y="1727"/>
                    <a:pt x="9978" y="1644"/>
                    <a:pt x="9930" y="1644"/>
                  </a:cubicBezTo>
                  <a:cubicBezTo>
                    <a:pt x="9894" y="1644"/>
                    <a:pt x="9811" y="1727"/>
                    <a:pt x="9775" y="1727"/>
                  </a:cubicBezTo>
                  <a:cubicBezTo>
                    <a:pt x="9728" y="1715"/>
                    <a:pt x="9692" y="1644"/>
                    <a:pt x="9644" y="1644"/>
                  </a:cubicBezTo>
                  <a:cubicBezTo>
                    <a:pt x="9585" y="1632"/>
                    <a:pt x="9537" y="1715"/>
                    <a:pt x="9490" y="1715"/>
                  </a:cubicBezTo>
                  <a:cubicBezTo>
                    <a:pt x="9442" y="1715"/>
                    <a:pt x="9382" y="1632"/>
                    <a:pt x="9347" y="1632"/>
                  </a:cubicBezTo>
                  <a:cubicBezTo>
                    <a:pt x="9299" y="1632"/>
                    <a:pt x="9240" y="1715"/>
                    <a:pt x="9192" y="1704"/>
                  </a:cubicBezTo>
                  <a:cubicBezTo>
                    <a:pt x="9144" y="1704"/>
                    <a:pt x="9109" y="1620"/>
                    <a:pt x="9061" y="1620"/>
                  </a:cubicBezTo>
                  <a:cubicBezTo>
                    <a:pt x="9013" y="1620"/>
                    <a:pt x="8942" y="1704"/>
                    <a:pt x="8906" y="1704"/>
                  </a:cubicBezTo>
                  <a:cubicBezTo>
                    <a:pt x="8847" y="1692"/>
                    <a:pt x="8811" y="1620"/>
                    <a:pt x="8763" y="1620"/>
                  </a:cubicBezTo>
                  <a:cubicBezTo>
                    <a:pt x="8716" y="1608"/>
                    <a:pt x="8656" y="1692"/>
                    <a:pt x="8608" y="1692"/>
                  </a:cubicBezTo>
                  <a:cubicBezTo>
                    <a:pt x="8573" y="1692"/>
                    <a:pt x="8513" y="1608"/>
                    <a:pt x="8466" y="1608"/>
                  </a:cubicBezTo>
                  <a:cubicBezTo>
                    <a:pt x="8430" y="1608"/>
                    <a:pt x="8347" y="1668"/>
                    <a:pt x="8323" y="1680"/>
                  </a:cubicBezTo>
                  <a:cubicBezTo>
                    <a:pt x="8299" y="1692"/>
                    <a:pt x="8192" y="1763"/>
                    <a:pt x="8168" y="1763"/>
                  </a:cubicBezTo>
                  <a:cubicBezTo>
                    <a:pt x="8120" y="1763"/>
                    <a:pt x="8073" y="1680"/>
                    <a:pt x="8025" y="1680"/>
                  </a:cubicBezTo>
                  <a:cubicBezTo>
                    <a:pt x="7989" y="1680"/>
                    <a:pt x="7918" y="1763"/>
                    <a:pt x="7870" y="1751"/>
                  </a:cubicBezTo>
                  <a:cubicBezTo>
                    <a:pt x="7823" y="1751"/>
                    <a:pt x="7787" y="1680"/>
                    <a:pt x="7739" y="1668"/>
                  </a:cubicBezTo>
                  <a:cubicBezTo>
                    <a:pt x="7692" y="1668"/>
                    <a:pt x="7644" y="1584"/>
                    <a:pt x="7596" y="1584"/>
                  </a:cubicBezTo>
                  <a:cubicBezTo>
                    <a:pt x="7561" y="1584"/>
                    <a:pt x="7477" y="1668"/>
                    <a:pt x="7442" y="1668"/>
                  </a:cubicBezTo>
                  <a:cubicBezTo>
                    <a:pt x="7418" y="1656"/>
                    <a:pt x="7323" y="1573"/>
                    <a:pt x="7299" y="1573"/>
                  </a:cubicBezTo>
                  <a:cubicBezTo>
                    <a:pt x="7263" y="1584"/>
                    <a:pt x="7192" y="1632"/>
                    <a:pt x="7156" y="1656"/>
                  </a:cubicBezTo>
                  <a:cubicBezTo>
                    <a:pt x="7132" y="1668"/>
                    <a:pt x="7025" y="1739"/>
                    <a:pt x="7001" y="1727"/>
                  </a:cubicBezTo>
                  <a:cubicBezTo>
                    <a:pt x="6965" y="1727"/>
                    <a:pt x="6882" y="1656"/>
                    <a:pt x="6858" y="1644"/>
                  </a:cubicBezTo>
                  <a:cubicBezTo>
                    <a:pt x="6846" y="1632"/>
                    <a:pt x="6739" y="1561"/>
                    <a:pt x="6715" y="1561"/>
                  </a:cubicBezTo>
                  <a:cubicBezTo>
                    <a:pt x="6668" y="1561"/>
                    <a:pt x="6632" y="1477"/>
                    <a:pt x="6584" y="1477"/>
                  </a:cubicBezTo>
                  <a:cubicBezTo>
                    <a:pt x="6573" y="1477"/>
                    <a:pt x="6430" y="1549"/>
                    <a:pt x="6430" y="1561"/>
                  </a:cubicBezTo>
                  <a:cubicBezTo>
                    <a:pt x="6430" y="1561"/>
                    <a:pt x="6561" y="1644"/>
                    <a:pt x="6573" y="1644"/>
                  </a:cubicBezTo>
                  <a:cubicBezTo>
                    <a:pt x="6525" y="1644"/>
                    <a:pt x="6465" y="1715"/>
                    <a:pt x="6418" y="1715"/>
                  </a:cubicBezTo>
                  <a:cubicBezTo>
                    <a:pt x="6370" y="1715"/>
                    <a:pt x="6311" y="1632"/>
                    <a:pt x="6275" y="1632"/>
                  </a:cubicBezTo>
                  <a:cubicBezTo>
                    <a:pt x="6227" y="1632"/>
                    <a:pt x="6180" y="1704"/>
                    <a:pt x="6120" y="1704"/>
                  </a:cubicBezTo>
                  <a:cubicBezTo>
                    <a:pt x="6072" y="1715"/>
                    <a:pt x="6025" y="1620"/>
                    <a:pt x="5989" y="1620"/>
                  </a:cubicBezTo>
                  <a:cubicBezTo>
                    <a:pt x="5930" y="1620"/>
                    <a:pt x="5882" y="1704"/>
                    <a:pt x="5834" y="1704"/>
                  </a:cubicBezTo>
                  <a:cubicBezTo>
                    <a:pt x="5787" y="1704"/>
                    <a:pt x="5739" y="1620"/>
                    <a:pt x="5691" y="1620"/>
                  </a:cubicBezTo>
                  <a:cubicBezTo>
                    <a:pt x="5656" y="1620"/>
                    <a:pt x="5572" y="1704"/>
                    <a:pt x="5537" y="1692"/>
                  </a:cubicBezTo>
                  <a:cubicBezTo>
                    <a:pt x="5489" y="1692"/>
                    <a:pt x="5453" y="1608"/>
                    <a:pt x="5406" y="1608"/>
                  </a:cubicBezTo>
                  <a:cubicBezTo>
                    <a:pt x="5358" y="1608"/>
                    <a:pt x="5299" y="1692"/>
                    <a:pt x="5251" y="1692"/>
                  </a:cubicBezTo>
                  <a:cubicBezTo>
                    <a:pt x="5203" y="1680"/>
                    <a:pt x="5156" y="1608"/>
                    <a:pt x="5108" y="1596"/>
                  </a:cubicBezTo>
                  <a:cubicBezTo>
                    <a:pt x="5060" y="1596"/>
                    <a:pt x="5001" y="1680"/>
                    <a:pt x="4953" y="1680"/>
                  </a:cubicBezTo>
                  <a:cubicBezTo>
                    <a:pt x="4918" y="1680"/>
                    <a:pt x="4858" y="1596"/>
                    <a:pt x="4822" y="1596"/>
                  </a:cubicBezTo>
                  <a:cubicBezTo>
                    <a:pt x="4763" y="1596"/>
                    <a:pt x="4715" y="1668"/>
                    <a:pt x="4668" y="1668"/>
                  </a:cubicBezTo>
                  <a:cubicBezTo>
                    <a:pt x="4620" y="1668"/>
                    <a:pt x="4572" y="1584"/>
                    <a:pt x="4525" y="1584"/>
                  </a:cubicBezTo>
                  <a:cubicBezTo>
                    <a:pt x="4477" y="1584"/>
                    <a:pt x="4417" y="1668"/>
                    <a:pt x="4370" y="1668"/>
                  </a:cubicBezTo>
                  <a:cubicBezTo>
                    <a:pt x="4322" y="1668"/>
                    <a:pt x="4287" y="1584"/>
                    <a:pt x="4227" y="1584"/>
                  </a:cubicBezTo>
                  <a:cubicBezTo>
                    <a:pt x="4179" y="1573"/>
                    <a:pt x="4132" y="1656"/>
                    <a:pt x="4084" y="1656"/>
                  </a:cubicBezTo>
                  <a:cubicBezTo>
                    <a:pt x="4036" y="1656"/>
                    <a:pt x="3989" y="1573"/>
                    <a:pt x="3941" y="1573"/>
                  </a:cubicBezTo>
                  <a:cubicBezTo>
                    <a:pt x="3906" y="1573"/>
                    <a:pt x="3822" y="1656"/>
                    <a:pt x="3786" y="1644"/>
                  </a:cubicBezTo>
                  <a:cubicBezTo>
                    <a:pt x="3775" y="1644"/>
                    <a:pt x="3644" y="1573"/>
                    <a:pt x="3644" y="1561"/>
                  </a:cubicBezTo>
                  <a:cubicBezTo>
                    <a:pt x="3655" y="1537"/>
                    <a:pt x="3810" y="1513"/>
                    <a:pt x="3798" y="1489"/>
                  </a:cubicBezTo>
                  <a:cubicBezTo>
                    <a:pt x="3798" y="1477"/>
                    <a:pt x="3679" y="1406"/>
                    <a:pt x="3667" y="1406"/>
                  </a:cubicBezTo>
                  <a:cubicBezTo>
                    <a:pt x="3655" y="1406"/>
                    <a:pt x="3513" y="1477"/>
                    <a:pt x="3513" y="1477"/>
                  </a:cubicBezTo>
                  <a:cubicBezTo>
                    <a:pt x="3513" y="1501"/>
                    <a:pt x="3655" y="1549"/>
                    <a:pt x="3644" y="1561"/>
                  </a:cubicBezTo>
                  <a:cubicBezTo>
                    <a:pt x="3632" y="1584"/>
                    <a:pt x="3536" y="1620"/>
                    <a:pt x="3501" y="1644"/>
                  </a:cubicBezTo>
                  <a:cubicBezTo>
                    <a:pt x="3465" y="1656"/>
                    <a:pt x="3382" y="1715"/>
                    <a:pt x="3346" y="1715"/>
                  </a:cubicBezTo>
                  <a:cubicBezTo>
                    <a:pt x="3310" y="1727"/>
                    <a:pt x="3239" y="1632"/>
                    <a:pt x="3203" y="1632"/>
                  </a:cubicBezTo>
                  <a:cubicBezTo>
                    <a:pt x="3179" y="1632"/>
                    <a:pt x="3072" y="1715"/>
                    <a:pt x="3048" y="1715"/>
                  </a:cubicBezTo>
                  <a:cubicBezTo>
                    <a:pt x="3001" y="1704"/>
                    <a:pt x="2941" y="1644"/>
                    <a:pt x="2917" y="1620"/>
                  </a:cubicBezTo>
                  <a:cubicBezTo>
                    <a:pt x="2893" y="1608"/>
                    <a:pt x="2798" y="1537"/>
                    <a:pt x="2774" y="1537"/>
                  </a:cubicBezTo>
                  <a:cubicBezTo>
                    <a:pt x="2751" y="1537"/>
                    <a:pt x="2643" y="1608"/>
                    <a:pt x="2620" y="1620"/>
                  </a:cubicBezTo>
                  <a:cubicBezTo>
                    <a:pt x="2608" y="1632"/>
                    <a:pt x="2489" y="1692"/>
                    <a:pt x="2465" y="1692"/>
                  </a:cubicBezTo>
                  <a:cubicBezTo>
                    <a:pt x="2429" y="1692"/>
                    <a:pt x="2370" y="1608"/>
                    <a:pt x="2334" y="1608"/>
                  </a:cubicBezTo>
                  <a:cubicBezTo>
                    <a:pt x="2274" y="1620"/>
                    <a:pt x="2227" y="1692"/>
                    <a:pt x="2179" y="1692"/>
                  </a:cubicBezTo>
                  <a:cubicBezTo>
                    <a:pt x="2131" y="1692"/>
                    <a:pt x="2072" y="1596"/>
                    <a:pt x="2036" y="1608"/>
                  </a:cubicBezTo>
                  <a:cubicBezTo>
                    <a:pt x="1977" y="1608"/>
                    <a:pt x="1941" y="1680"/>
                    <a:pt x="1881" y="1680"/>
                  </a:cubicBezTo>
                  <a:cubicBezTo>
                    <a:pt x="1846" y="1680"/>
                    <a:pt x="1786" y="1596"/>
                    <a:pt x="1750" y="1596"/>
                  </a:cubicBezTo>
                  <a:cubicBezTo>
                    <a:pt x="1715" y="1596"/>
                    <a:pt x="1620" y="1656"/>
                    <a:pt x="1596" y="1668"/>
                  </a:cubicBezTo>
                  <a:cubicBezTo>
                    <a:pt x="1560" y="1692"/>
                    <a:pt x="1489" y="1739"/>
                    <a:pt x="1441" y="1751"/>
                  </a:cubicBezTo>
                  <a:cubicBezTo>
                    <a:pt x="1405" y="1751"/>
                    <a:pt x="1334" y="1668"/>
                    <a:pt x="1298" y="1668"/>
                  </a:cubicBezTo>
                  <a:cubicBezTo>
                    <a:pt x="1250" y="1668"/>
                    <a:pt x="1191" y="1739"/>
                    <a:pt x="1143" y="1739"/>
                  </a:cubicBezTo>
                  <a:cubicBezTo>
                    <a:pt x="1143" y="1715"/>
                    <a:pt x="1000" y="1680"/>
                    <a:pt x="1012" y="1656"/>
                  </a:cubicBezTo>
                  <a:cubicBezTo>
                    <a:pt x="1012" y="1632"/>
                    <a:pt x="1155" y="1608"/>
                    <a:pt x="1155" y="1584"/>
                  </a:cubicBezTo>
                  <a:cubicBezTo>
                    <a:pt x="1167" y="1549"/>
                    <a:pt x="1024" y="1525"/>
                    <a:pt x="1024" y="1501"/>
                  </a:cubicBezTo>
                  <a:cubicBezTo>
                    <a:pt x="1024" y="1465"/>
                    <a:pt x="1167" y="1442"/>
                    <a:pt x="1179" y="1418"/>
                  </a:cubicBezTo>
                  <a:cubicBezTo>
                    <a:pt x="1179" y="1394"/>
                    <a:pt x="1036" y="1358"/>
                    <a:pt x="1036" y="1334"/>
                  </a:cubicBezTo>
                  <a:cubicBezTo>
                    <a:pt x="1036" y="1323"/>
                    <a:pt x="1167" y="1263"/>
                    <a:pt x="1191" y="1251"/>
                  </a:cubicBezTo>
                  <a:cubicBezTo>
                    <a:pt x="1239" y="1227"/>
                    <a:pt x="1286" y="1203"/>
                    <a:pt x="1346" y="1180"/>
                  </a:cubicBezTo>
                  <a:cubicBezTo>
                    <a:pt x="1298" y="1168"/>
                    <a:pt x="1250" y="1096"/>
                    <a:pt x="1203" y="1096"/>
                  </a:cubicBezTo>
                  <a:cubicBezTo>
                    <a:pt x="1155" y="1096"/>
                    <a:pt x="1096" y="1168"/>
                    <a:pt x="1048" y="1168"/>
                  </a:cubicBezTo>
                  <a:cubicBezTo>
                    <a:pt x="1000" y="1168"/>
                    <a:pt x="965" y="1084"/>
                    <a:pt x="905" y="1084"/>
                  </a:cubicBezTo>
                  <a:cubicBezTo>
                    <a:pt x="881" y="1084"/>
                    <a:pt x="786" y="1156"/>
                    <a:pt x="762" y="1168"/>
                  </a:cubicBezTo>
                  <a:cubicBezTo>
                    <a:pt x="703" y="1192"/>
                    <a:pt x="655" y="1215"/>
                    <a:pt x="607" y="1239"/>
                  </a:cubicBezTo>
                  <a:cubicBezTo>
                    <a:pt x="584" y="1251"/>
                    <a:pt x="453" y="1311"/>
                    <a:pt x="453" y="1323"/>
                  </a:cubicBezTo>
                  <a:cubicBezTo>
                    <a:pt x="453" y="1346"/>
                    <a:pt x="584" y="1370"/>
                    <a:pt x="596" y="1406"/>
                  </a:cubicBezTo>
                  <a:lnTo>
                    <a:pt x="286" y="1561"/>
                  </a:lnTo>
                  <a:cubicBezTo>
                    <a:pt x="238" y="1525"/>
                    <a:pt x="191" y="1501"/>
                    <a:pt x="143" y="1477"/>
                  </a:cubicBezTo>
                  <a:cubicBezTo>
                    <a:pt x="131" y="1465"/>
                    <a:pt x="0" y="1394"/>
                    <a:pt x="12" y="1382"/>
                  </a:cubicBezTo>
                  <a:cubicBezTo>
                    <a:pt x="12" y="1358"/>
                    <a:pt x="143" y="1334"/>
                    <a:pt x="155" y="1311"/>
                  </a:cubicBezTo>
                  <a:lnTo>
                    <a:pt x="310" y="1239"/>
                  </a:lnTo>
                  <a:cubicBezTo>
                    <a:pt x="357" y="1215"/>
                    <a:pt x="429" y="1180"/>
                    <a:pt x="465" y="1156"/>
                  </a:cubicBezTo>
                  <a:cubicBezTo>
                    <a:pt x="488" y="1144"/>
                    <a:pt x="619" y="1096"/>
                    <a:pt x="619" y="1084"/>
                  </a:cubicBezTo>
                  <a:cubicBezTo>
                    <a:pt x="619" y="1073"/>
                    <a:pt x="477" y="1001"/>
                    <a:pt x="477" y="1001"/>
                  </a:cubicBezTo>
                  <a:cubicBezTo>
                    <a:pt x="500" y="989"/>
                    <a:pt x="607" y="918"/>
                    <a:pt x="631" y="918"/>
                  </a:cubicBezTo>
                  <a:cubicBezTo>
                    <a:pt x="679" y="918"/>
                    <a:pt x="727" y="1001"/>
                    <a:pt x="774" y="1001"/>
                  </a:cubicBezTo>
                  <a:cubicBezTo>
                    <a:pt x="822" y="1001"/>
                    <a:pt x="869" y="930"/>
                    <a:pt x="929" y="930"/>
                  </a:cubicBezTo>
                  <a:cubicBezTo>
                    <a:pt x="965" y="930"/>
                    <a:pt x="1012" y="1013"/>
                    <a:pt x="1060" y="1013"/>
                  </a:cubicBezTo>
                  <a:cubicBezTo>
                    <a:pt x="1096" y="1013"/>
                    <a:pt x="1191" y="930"/>
                    <a:pt x="1215" y="930"/>
                  </a:cubicBezTo>
                  <a:cubicBezTo>
                    <a:pt x="1262" y="942"/>
                    <a:pt x="1322" y="1001"/>
                    <a:pt x="1358" y="1013"/>
                  </a:cubicBezTo>
                  <a:lnTo>
                    <a:pt x="1500" y="1108"/>
                  </a:lnTo>
                  <a:close/>
                  <a:moveTo>
                    <a:pt x="43863" y="1573"/>
                  </a:moveTo>
                  <a:lnTo>
                    <a:pt x="44149" y="1739"/>
                  </a:lnTo>
                  <a:lnTo>
                    <a:pt x="44280" y="1823"/>
                  </a:lnTo>
                  <a:lnTo>
                    <a:pt x="44434" y="1751"/>
                  </a:lnTo>
                  <a:cubicBezTo>
                    <a:pt x="44434" y="1727"/>
                    <a:pt x="44292" y="1692"/>
                    <a:pt x="44303" y="1668"/>
                  </a:cubicBezTo>
                  <a:cubicBezTo>
                    <a:pt x="44303" y="1644"/>
                    <a:pt x="44458" y="1608"/>
                    <a:pt x="44446" y="1584"/>
                  </a:cubicBezTo>
                  <a:cubicBezTo>
                    <a:pt x="44434" y="1561"/>
                    <a:pt x="44351" y="1525"/>
                    <a:pt x="44315" y="1501"/>
                  </a:cubicBezTo>
                  <a:lnTo>
                    <a:pt x="44172" y="1418"/>
                  </a:lnTo>
                  <a:close/>
                  <a:moveTo>
                    <a:pt x="39612" y="1704"/>
                  </a:moveTo>
                  <a:cubicBezTo>
                    <a:pt x="39648" y="1704"/>
                    <a:pt x="39731" y="1799"/>
                    <a:pt x="39755" y="1787"/>
                  </a:cubicBezTo>
                  <a:cubicBezTo>
                    <a:pt x="39803" y="1775"/>
                    <a:pt x="39874" y="1727"/>
                    <a:pt x="39910" y="1715"/>
                  </a:cubicBezTo>
                  <a:cubicBezTo>
                    <a:pt x="39946" y="1692"/>
                    <a:pt x="40041" y="1656"/>
                    <a:pt x="40065" y="1632"/>
                  </a:cubicBezTo>
                  <a:cubicBezTo>
                    <a:pt x="40065" y="1632"/>
                    <a:pt x="39934" y="1561"/>
                    <a:pt x="39922" y="1549"/>
                  </a:cubicBezTo>
                  <a:cubicBezTo>
                    <a:pt x="39886" y="1525"/>
                    <a:pt x="39803" y="1489"/>
                    <a:pt x="39779" y="1465"/>
                  </a:cubicBezTo>
                  <a:cubicBezTo>
                    <a:pt x="39779" y="1454"/>
                    <a:pt x="39934" y="1406"/>
                    <a:pt x="39934" y="1382"/>
                  </a:cubicBezTo>
                  <a:cubicBezTo>
                    <a:pt x="39934" y="1382"/>
                    <a:pt x="39803" y="1299"/>
                    <a:pt x="39791" y="1299"/>
                  </a:cubicBezTo>
                  <a:cubicBezTo>
                    <a:pt x="39743" y="1299"/>
                    <a:pt x="39696" y="1370"/>
                    <a:pt x="39648" y="1382"/>
                  </a:cubicBezTo>
                  <a:cubicBezTo>
                    <a:pt x="39648" y="1406"/>
                    <a:pt x="39779" y="1442"/>
                    <a:pt x="39779" y="1465"/>
                  </a:cubicBezTo>
                  <a:cubicBezTo>
                    <a:pt x="39779" y="1489"/>
                    <a:pt x="39648" y="1525"/>
                    <a:pt x="39624" y="1537"/>
                  </a:cubicBezTo>
                  <a:cubicBezTo>
                    <a:pt x="39600" y="1573"/>
                    <a:pt x="39517" y="1596"/>
                    <a:pt x="39481" y="1620"/>
                  </a:cubicBezTo>
                  <a:cubicBezTo>
                    <a:pt x="39458" y="1632"/>
                    <a:pt x="39327" y="1680"/>
                    <a:pt x="39327" y="1692"/>
                  </a:cubicBezTo>
                  <a:cubicBezTo>
                    <a:pt x="39327" y="1727"/>
                    <a:pt x="39458" y="1751"/>
                    <a:pt x="39458" y="1787"/>
                  </a:cubicBezTo>
                  <a:cubicBezTo>
                    <a:pt x="39517" y="1775"/>
                    <a:pt x="39565" y="1704"/>
                    <a:pt x="39612" y="1704"/>
                  </a:cubicBezTo>
                  <a:close/>
                  <a:moveTo>
                    <a:pt x="8644" y="1370"/>
                  </a:moveTo>
                  <a:cubicBezTo>
                    <a:pt x="8632" y="1394"/>
                    <a:pt x="8775" y="1430"/>
                    <a:pt x="8775" y="1454"/>
                  </a:cubicBezTo>
                  <a:cubicBezTo>
                    <a:pt x="8775" y="1465"/>
                    <a:pt x="8632" y="1537"/>
                    <a:pt x="8620" y="1537"/>
                  </a:cubicBezTo>
                  <a:cubicBezTo>
                    <a:pt x="8573" y="1537"/>
                    <a:pt x="8537" y="1454"/>
                    <a:pt x="8489" y="1454"/>
                  </a:cubicBezTo>
                  <a:cubicBezTo>
                    <a:pt x="8478" y="1477"/>
                    <a:pt x="8335" y="1501"/>
                    <a:pt x="8335" y="1525"/>
                  </a:cubicBezTo>
                  <a:cubicBezTo>
                    <a:pt x="8335" y="1549"/>
                    <a:pt x="8466" y="1584"/>
                    <a:pt x="8478" y="1608"/>
                  </a:cubicBezTo>
                  <a:cubicBezTo>
                    <a:pt x="8525" y="1608"/>
                    <a:pt x="8573" y="1537"/>
                    <a:pt x="8620" y="1537"/>
                  </a:cubicBezTo>
                  <a:cubicBezTo>
                    <a:pt x="8680" y="1537"/>
                    <a:pt x="8716" y="1608"/>
                    <a:pt x="8763" y="1620"/>
                  </a:cubicBezTo>
                  <a:lnTo>
                    <a:pt x="8918" y="1537"/>
                  </a:lnTo>
                  <a:cubicBezTo>
                    <a:pt x="8906" y="1513"/>
                    <a:pt x="8787" y="1489"/>
                    <a:pt x="8775" y="1454"/>
                  </a:cubicBezTo>
                  <a:cubicBezTo>
                    <a:pt x="8775" y="1430"/>
                    <a:pt x="8930" y="1406"/>
                    <a:pt x="8930" y="1382"/>
                  </a:cubicBezTo>
                  <a:cubicBezTo>
                    <a:pt x="8930" y="1358"/>
                    <a:pt x="8799" y="1323"/>
                    <a:pt x="8787" y="1299"/>
                  </a:cubicBezTo>
                  <a:cubicBezTo>
                    <a:pt x="8775" y="1323"/>
                    <a:pt x="8656" y="1346"/>
                    <a:pt x="8644" y="1370"/>
                  </a:cubicBezTo>
                  <a:close/>
                  <a:moveTo>
                    <a:pt x="2036" y="1608"/>
                  </a:moveTo>
                  <a:cubicBezTo>
                    <a:pt x="2096" y="1596"/>
                    <a:pt x="2131" y="1537"/>
                    <a:pt x="2191" y="1525"/>
                  </a:cubicBezTo>
                  <a:cubicBezTo>
                    <a:pt x="2227" y="1525"/>
                    <a:pt x="2286" y="1608"/>
                    <a:pt x="2334" y="1608"/>
                  </a:cubicBezTo>
                  <a:cubicBezTo>
                    <a:pt x="2358" y="1608"/>
                    <a:pt x="2465" y="1549"/>
                    <a:pt x="2489" y="1537"/>
                  </a:cubicBezTo>
                  <a:cubicBezTo>
                    <a:pt x="2489" y="1537"/>
                    <a:pt x="2346" y="1454"/>
                    <a:pt x="2346" y="1454"/>
                  </a:cubicBezTo>
                  <a:cubicBezTo>
                    <a:pt x="2346" y="1430"/>
                    <a:pt x="2477" y="1394"/>
                    <a:pt x="2501" y="1370"/>
                  </a:cubicBezTo>
                  <a:cubicBezTo>
                    <a:pt x="2536" y="1346"/>
                    <a:pt x="2608" y="1323"/>
                    <a:pt x="2655" y="1299"/>
                  </a:cubicBezTo>
                  <a:cubicBezTo>
                    <a:pt x="2703" y="1275"/>
                    <a:pt x="2751" y="1239"/>
                    <a:pt x="2798" y="1215"/>
                  </a:cubicBezTo>
                  <a:cubicBezTo>
                    <a:pt x="2810" y="1215"/>
                    <a:pt x="2929" y="1299"/>
                    <a:pt x="2941" y="1299"/>
                  </a:cubicBezTo>
                  <a:cubicBezTo>
                    <a:pt x="2953" y="1299"/>
                    <a:pt x="3096" y="1227"/>
                    <a:pt x="3096" y="1227"/>
                  </a:cubicBezTo>
                  <a:cubicBezTo>
                    <a:pt x="3096" y="1215"/>
                    <a:pt x="2941" y="1144"/>
                    <a:pt x="2953" y="1144"/>
                  </a:cubicBezTo>
                  <a:cubicBezTo>
                    <a:pt x="2917" y="1168"/>
                    <a:pt x="2846" y="1192"/>
                    <a:pt x="2798" y="1215"/>
                  </a:cubicBezTo>
                  <a:cubicBezTo>
                    <a:pt x="2751" y="1192"/>
                    <a:pt x="2715" y="1156"/>
                    <a:pt x="2667" y="1132"/>
                  </a:cubicBezTo>
                  <a:cubicBezTo>
                    <a:pt x="2643" y="1120"/>
                    <a:pt x="2548" y="1049"/>
                    <a:pt x="2524" y="1049"/>
                  </a:cubicBezTo>
                  <a:cubicBezTo>
                    <a:pt x="2501" y="1049"/>
                    <a:pt x="2393" y="1120"/>
                    <a:pt x="2370" y="1120"/>
                  </a:cubicBezTo>
                  <a:cubicBezTo>
                    <a:pt x="2370" y="1132"/>
                    <a:pt x="2512" y="1203"/>
                    <a:pt x="2512" y="1215"/>
                  </a:cubicBezTo>
                  <a:cubicBezTo>
                    <a:pt x="2512" y="1239"/>
                    <a:pt x="2370" y="1263"/>
                    <a:pt x="2358" y="1287"/>
                  </a:cubicBezTo>
                  <a:cubicBezTo>
                    <a:pt x="2346" y="1323"/>
                    <a:pt x="2215" y="1334"/>
                    <a:pt x="2203" y="1370"/>
                  </a:cubicBezTo>
                  <a:cubicBezTo>
                    <a:pt x="2191" y="1382"/>
                    <a:pt x="2346" y="1430"/>
                    <a:pt x="2346" y="1454"/>
                  </a:cubicBezTo>
                  <a:cubicBezTo>
                    <a:pt x="2346" y="1465"/>
                    <a:pt x="2215" y="1513"/>
                    <a:pt x="2191" y="1525"/>
                  </a:cubicBezTo>
                  <a:cubicBezTo>
                    <a:pt x="2191" y="1525"/>
                    <a:pt x="2060" y="1442"/>
                    <a:pt x="2048" y="1442"/>
                  </a:cubicBezTo>
                  <a:cubicBezTo>
                    <a:pt x="2001" y="1442"/>
                    <a:pt x="1953" y="1513"/>
                    <a:pt x="1893" y="1513"/>
                  </a:cubicBezTo>
                  <a:cubicBezTo>
                    <a:pt x="1858" y="1513"/>
                    <a:pt x="1810" y="1430"/>
                    <a:pt x="1762" y="1430"/>
                  </a:cubicBezTo>
                  <a:cubicBezTo>
                    <a:pt x="1750" y="1430"/>
                    <a:pt x="1608" y="1501"/>
                    <a:pt x="1608" y="1513"/>
                  </a:cubicBezTo>
                  <a:cubicBezTo>
                    <a:pt x="1608" y="1513"/>
                    <a:pt x="1739" y="1596"/>
                    <a:pt x="1750" y="1596"/>
                  </a:cubicBezTo>
                  <a:cubicBezTo>
                    <a:pt x="1798" y="1596"/>
                    <a:pt x="1846" y="1525"/>
                    <a:pt x="1893" y="1513"/>
                  </a:cubicBezTo>
                  <a:close/>
                  <a:moveTo>
                    <a:pt x="3536" y="1156"/>
                  </a:moveTo>
                  <a:cubicBezTo>
                    <a:pt x="3560" y="1156"/>
                    <a:pt x="3679" y="1084"/>
                    <a:pt x="3691" y="1084"/>
                  </a:cubicBezTo>
                  <a:lnTo>
                    <a:pt x="3846" y="1001"/>
                  </a:lnTo>
                  <a:lnTo>
                    <a:pt x="3572" y="834"/>
                  </a:lnTo>
                  <a:cubicBezTo>
                    <a:pt x="3620" y="811"/>
                    <a:pt x="3667" y="787"/>
                    <a:pt x="3715" y="751"/>
                  </a:cubicBezTo>
                  <a:cubicBezTo>
                    <a:pt x="3739" y="739"/>
                    <a:pt x="3870" y="692"/>
                    <a:pt x="3870" y="680"/>
                  </a:cubicBezTo>
                  <a:cubicBezTo>
                    <a:pt x="3870" y="656"/>
                    <a:pt x="3739" y="620"/>
                    <a:pt x="3739" y="596"/>
                  </a:cubicBezTo>
                  <a:cubicBezTo>
                    <a:pt x="3679" y="620"/>
                    <a:pt x="3632" y="644"/>
                    <a:pt x="3584" y="668"/>
                  </a:cubicBezTo>
                  <a:cubicBezTo>
                    <a:pt x="3560" y="680"/>
                    <a:pt x="3429" y="739"/>
                    <a:pt x="3429" y="751"/>
                  </a:cubicBezTo>
                  <a:cubicBezTo>
                    <a:pt x="3429" y="775"/>
                    <a:pt x="3560" y="811"/>
                    <a:pt x="3572" y="834"/>
                  </a:cubicBezTo>
                  <a:cubicBezTo>
                    <a:pt x="3548" y="858"/>
                    <a:pt x="3429" y="882"/>
                    <a:pt x="3417" y="906"/>
                  </a:cubicBezTo>
                  <a:cubicBezTo>
                    <a:pt x="3405" y="930"/>
                    <a:pt x="3560" y="977"/>
                    <a:pt x="3548" y="989"/>
                  </a:cubicBezTo>
                  <a:cubicBezTo>
                    <a:pt x="3548" y="1025"/>
                    <a:pt x="3417" y="1049"/>
                    <a:pt x="3405" y="1073"/>
                  </a:cubicBezTo>
                  <a:cubicBezTo>
                    <a:pt x="3453" y="1084"/>
                    <a:pt x="3489" y="1156"/>
                    <a:pt x="3536" y="1156"/>
                  </a:cubicBezTo>
                  <a:close/>
                  <a:moveTo>
                    <a:pt x="9656" y="1477"/>
                  </a:moveTo>
                  <a:lnTo>
                    <a:pt x="9811" y="1406"/>
                  </a:lnTo>
                  <a:cubicBezTo>
                    <a:pt x="9835" y="1394"/>
                    <a:pt x="9954" y="1346"/>
                    <a:pt x="9954" y="1323"/>
                  </a:cubicBezTo>
                  <a:cubicBezTo>
                    <a:pt x="9966" y="1311"/>
                    <a:pt x="9835" y="1251"/>
                    <a:pt x="9823" y="1239"/>
                  </a:cubicBezTo>
                  <a:cubicBezTo>
                    <a:pt x="9799" y="1227"/>
                    <a:pt x="9704" y="1156"/>
                    <a:pt x="9680" y="1156"/>
                  </a:cubicBezTo>
                  <a:cubicBezTo>
                    <a:pt x="9656" y="1156"/>
                    <a:pt x="9549" y="1227"/>
                    <a:pt x="9525" y="1239"/>
                  </a:cubicBezTo>
                  <a:lnTo>
                    <a:pt x="9370" y="1311"/>
                  </a:lnTo>
                  <a:cubicBezTo>
                    <a:pt x="9359" y="1334"/>
                    <a:pt x="9228" y="1358"/>
                    <a:pt x="9228" y="1382"/>
                  </a:cubicBezTo>
                  <a:cubicBezTo>
                    <a:pt x="9216" y="1394"/>
                    <a:pt x="9347" y="1465"/>
                    <a:pt x="9359" y="1477"/>
                  </a:cubicBezTo>
                  <a:lnTo>
                    <a:pt x="9501" y="1561"/>
                  </a:lnTo>
                  <a:close/>
                  <a:moveTo>
                    <a:pt x="9859" y="751"/>
                  </a:moveTo>
                  <a:cubicBezTo>
                    <a:pt x="9871" y="775"/>
                    <a:pt x="9716" y="811"/>
                    <a:pt x="9704" y="834"/>
                  </a:cubicBezTo>
                  <a:cubicBezTo>
                    <a:pt x="9704" y="858"/>
                    <a:pt x="9847" y="894"/>
                    <a:pt x="9847" y="918"/>
                  </a:cubicBezTo>
                  <a:cubicBezTo>
                    <a:pt x="9859" y="894"/>
                    <a:pt x="10002" y="870"/>
                    <a:pt x="10002" y="846"/>
                  </a:cubicBezTo>
                  <a:cubicBezTo>
                    <a:pt x="10002" y="811"/>
                    <a:pt x="9859" y="787"/>
                    <a:pt x="9859" y="751"/>
                  </a:cubicBezTo>
                  <a:cubicBezTo>
                    <a:pt x="9859" y="727"/>
                    <a:pt x="10013" y="703"/>
                    <a:pt x="10013" y="680"/>
                  </a:cubicBezTo>
                  <a:cubicBezTo>
                    <a:pt x="10013" y="656"/>
                    <a:pt x="9882" y="620"/>
                    <a:pt x="9871" y="596"/>
                  </a:cubicBezTo>
                  <a:cubicBezTo>
                    <a:pt x="9823" y="608"/>
                    <a:pt x="9775" y="668"/>
                    <a:pt x="9728" y="668"/>
                  </a:cubicBezTo>
                  <a:cubicBezTo>
                    <a:pt x="9680" y="680"/>
                    <a:pt x="9621" y="584"/>
                    <a:pt x="9585" y="584"/>
                  </a:cubicBezTo>
                  <a:cubicBezTo>
                    <a:pt x="9537" y="584"/>
                    <a:pt x="9478" y="656"/>
                    <a:pt x="9430" y="668"/>
                  </a:cubicBezTo>
                  <a:cubicBezTo>
                    <a:pt x="9478" y="668"/>
                    <a:pt x="9525" y="751"/>
                    <a:pt x="9573" y="751"/>
                  </a:cubicBezTo>
                  <a:cubicBezTo>
                    <a:pt x="9621" y="751"/>
                    <a:pt x="9680" y="680"/>
                    <a:pt x="9728" y="668"/>
                  </a:cubicBezTo>
                  <a:cubicBezTo>
                    <a:pt x="9740" y="703"/>
                    <a:pt x="9859" y="727"/>
                    <a:pt x="9859" y="751"/>
                  </a:cubicBezTo>
                  <a:close/>
                  <a:moveTo>
                    <a:pt x="13645" y="1013"/>
                  </a:moveTo>
                  <a:cubicBezTo>
                    <a:pt x="13657" y="1013"/>
                    <a:pt x="13800" y="942"/>
                    <a:pt x="13800" y="942"/>
                  </a:cubicBezTo>
                  <a:cubicBezTo>
                    <a:pt x="13800" y="930"/>
                    <a:pt x="13681" y="870"/>
                    <a:pt x="13657" y="858"/>
                  </a:cubicBezTo>
                  <a:lnTo>
                    <a:pt x="13514" y="775"/>
                  </a:lnTo>
                  <a:lnTo>
                    <a:pt x="13669" y="692"/>
                  </a:lnTo>
                  <a:cubicBezTo>
                    <a:pt x="13716" y="703"/>
                    <a:pt x="13752" y="775"/>
                    <a:pt x="13812" y="775"/>
                  </a:cubicBezTo>
                  <a:cubicBezTo>
                    <a:pt x="13812" y="775"/>
                    <a:pt x="13966" y="703"/>
                    <a:pt x="13966" y="703"/>
                  </a:cubicBezTo>
                  <a:cubicBezTo>
                    <a:pt x="13966" y="680"/>
                    <a:pt x="13835" y="644"/>
                    <a:pt x="13823" y="620"/>
                  </a:cubicBezTo>
                  <a:cubicBezTo>
                    <a:pt x="13764" y="632"/>
                    <a:pt x="13728" y="692"/>
                    <a:pt x="13669" y="692"/>
                  </a:cubicBezTo>
                  <a:cubicBezTo>
                    <a:pt x="13633" y="703"/>
                    <a:pt x="13573" y="608"/>
                    <a:pt x="13526" y="608"/>
                  </a:cubicBezTo>
                  <a:cubicBezTo>
                    <a:pt x="13478" y="608"/>
                    <a:pt x="13431" y="680"/>
                    <a:pt x="13383" y="692"/>
                  </a:cubicBezTo>
                  <a:cubicBezTo>
                    <a:pt x="13383" y="715"/>
                    <a:pt x="13514" y="751"/>
                    <a:pt x="13514" y="775"/>
                  </a:cubicBezTo>
                  <a:cubicBezTo>
                    <a:pt x="13514" y="799"/>
                    <a:pt x="13371" y="822"/>
                    <a:pt x="13359" y="846"/>
                  </a:cubicBezTo>
                  <a:cubicBezTo>
                    <a:pt x="13359" y="882"/>
                    <a:pt x="13216" y="894"/>
                    <a:pt x="13216" y="930"/>
                  </a:cubicBezTo>
                  <a:cubicBezTo>
                    <a:pt x="13204" y="930"/>
                    <a:pt x="13347" y="1013"/>
                    <a:pt x="13347" y="1013"/>
                  </a:cubicBezTo>
                  <a:cubicBezTo>
                    <a:pt x="13395" y="1013"/>
                    <a:pt x="13454" y="942"/>
                    <a:pt x="13502" y="930"/>
                  </a:cubicBezTo>
                  <a:cubicBezTo>
                    <a:pt x="13550" y="942"/>
                    <a:pt x="13597" y="1013"/>
                    <a:pt x="13645" y="1013"/>
                  </a:cubicBezTo>
                  <a:close/>
                  <a:moveTo>
                    <a:pt x="15395" y="1061"/>
                  </a:moveTo>
                  <a:cubicBezTo>
                    <a:pt x="15407" y="1037"/>
                    <a:pt x="15538" y="1013"/>
                    <a:pt x="15550" y="989"/>
                  </a:cubicBezTo>
                  <a:cubicBezTo>
                    <a:pt x="15550" y="965"/>
                    <a:pt x="15395" y="930"/>
                    <a:pt x="15407" y="906"/>
                  </a:cubicBezTo>
                  <a:cubicBezTo>
                    <a:pt x="15419" y="870"/>
                    <a:pt x="15550" y="858"/>
                    <a:pt x="15562" y="822"/>
                  </a:cubicBezTo>
                  <a:cubicBezTo>
                    <a:pt x="15574" y="799"/>
                    <a:pt x="15419" y="763"/>
                    <a:pt x="15419" y="739"/>
                  </a:cubicBezTo>
                  <a:cubicBezTo>
                    <a:pt x="15419" y="727"/>
                    <a:pt x="15550" y="680"/>
                    <a:pt x="15574" y="668"/>
                  </a:cubicBezTo>
                  <a:cubicBezTo>
                    <a:pt x="15574" y="668"/>
                    <a:pt x="15705" y="751"/>
                    <a:pt x="15717" y="751"/>
                  </a:cubicBezTo>
                  <a:cubicBezTo>
                    <a:pt x="15717" y="751"/>
                    <a:pt x="15859" y="680"/>
                    <a:pt x="15871" y="668"/>
                  </a:cubicBezTo>
                  <a:cubicBezTo>
                    <a:pt x="15871" y="644"/>
                    <a:pt x="15728" y="620"/>
                    <a:pt x="15728" y="584"/>
                  </a:cubicBezTo>
                  <a:cubicBezTo>
                    <a:pt x="15669" y="596"/>
                    <a:pt x="15633" y="656"/>
                    <a:pt x="15574" y="668"/>
                  </a:cubicBezTo>
                  <a:cubicBezTo>
                    <a:pt x="15538" y="668"/>
                    <a:pt x="15478" y="584"/>
                    <a:pt x="15431" y="584"/>
                  </a:cubicBezTo>
                  <a:cubicBezTo>
                    <a:pt x="15407" y="584"/>
                    <a:pt x="15300" y="644"/>
                    <a:pt x="15276" y="656"/>
                  </a:cubicBezTo>
                  <a:cubicBezTo>
                    <a:pt x="15276" y="656"/>
                    <a:pt x="15419" y="727"/>
                    <a:pt x="15419" y="739"/>
                  </a:cubicBezTo>
                  <a:cubicBezTo>
                    <a:pt x="15419" y="751"/>
                    <a:pt x="15288" y="811"/>
                    <a:pt x="15264" y="822"/>
                  </a:cubicBezTo>
                  <a:cubicBezTo>
                    <a:pt x="15240" y="834"/>
                    <a:pt x="15121" y="882"/>
                    <a:pt x="15109" y="894"/>
                  </a:cubicBezTo>
                  <a:cubicBezTo>
                    <a:pt x="15109" y="918"/>
                    <a:pt x="15252" y="953"/>
                    <a:pt x="15252" y="977"/>
                  </a:cubicBezTo>
                  <a:cubicBezTo>
                    <a:pt x="15264" y="1001"/>
                    <a:pt x="15097" y="1037"/>
                    <a:pt x="15097" y="1061"/>
                  </a:cubicBezTo>
                  <a:cubicBezTo>
                    <a:pt x="15097" y="1084"/>
                    <a:pt x="15228" y="1120"/>
                    <a:pt x="15240" y="1144"/>
                  </a:cubicBezTo>
                  <a:close/>
                  <a:moveTo>
                    <a:pt x="25015" y="1477"/>
                  </a:moveTo>
                  <a:cubicBezTo>
                    <a:pt x="25039" y="1501"/>
                    <a:pt x="25099" y="1549"/>
                    <a:pt x="25146" y="1561"/>
                  </a:cubicBezTo>
                  <a:cubicBezTo>
                    <a:pt x="25170" y="1573"/>
                    <a:pt x="25265" y="1489"/>
                    <a:pt x="25301" y="1489"/>
                  </a:cubicBezTo>
                  <a:cubicBezTo>
                    <a:pt x="25349" y="1489"/>
                    <a:pt x="25396" y="1561"/>
                    <a:pt x="25444" y="1573"/>
                  </a:cubicBezTo>
                  <a:cubicBezTo>
                    <a:pt x="25456" y="1549"/>
                    <a:pt x="25587" y="1525"/>
                    <a:pt x="25599" y="1501"/>
                  </a:cubicBezTo>
                  <a:cubicBezTo>
                    <a:pt x="25599" y="1489"/>
                    <a:pt x="25468" y="1418"/>
                    <a:pt x="25456" y="1406"/>
                  </a:cubicBezTo>
                  <a:cubicBezTo>
                    <a:pt x="25444" y="1406"/>
                    <a:pt x="25325" y="1489"/>
                    <a:pt x="25301" y="1489"/>
                  </a:cubicBezTo>
                  <a:cubicBezTo>
                    <a:pt x="25253" y="1489"/>
                    <a:pt x="25206" y="1418"/>
                    <a:pt x="25158" y="1406"/>
                  </a:cubicBezTo>
                  <a:cubicBezTo>
                    <a:pt x="25111" y="1394"/>
                    <a:pt x="25075" y="1334"/>
                    <a:pt x="25027" y="1323"/>
                  </a:cubicBezTo>
                  <a:cubicBezTo>
                    <a:pt x="25075" y="1287"/>
                    <a:pt x="25134" y="1263"/>
                    <a:pt x="25182" y="1239"/>
                  </a:cubicBezTo>
                  <a:cubicBezTo>
                    <a:pt x="25194" y="1227"/>
                    <a:pt x="25325" y="1180"/>
                    <a:pt x="25325" y="1168"/>
                  </a:cubicBezTo>
                  <a:cubicBezTo>
                    <a:pt x="25325" y="1156"/>
                    <a:pt x="25206" y="1084"/>
                    <a:pt x="25194" y="1084"/>
                  </a:cubicBezTo>
                  <a:cubicBezTo>
                    <a:pt x="25182" y="1073"/>
                    <a:pt x="25051" y="1156"/>
                    <a:pt x="25039" y="1156"/>
                  </a:cubicBezTo>
                  <a:cubicBezTo>
                    <a:pt x="25003" y="1180"/>
                    <a:pt x="24908" y="1203"/>
                    <a:pt x="24884" y="1239"/>
                  </a:cubicBezTo>
                  <a:cubicBezTo>
                    <a:pt x="24872" y="1251"/>
                    <a:pt x="25027" y="1299"/>
                    <a:pt x="25027" y="1323"/>
                  </a:cubicBezTo>
                  <a:cubicBezTo>
                    <a:pt x="25027" y="1346"/>
                    <a:pt x="24884" y="1370"/>
                    <a:pt x="24872" y="1394"/>
                  </a:cubicBezTo>
                  <a:close/>
                  <a:moveTo>
                    <a:pt x="24075" y="406"/>
                  </a:moveTo>
                  <a:cubicBezTo>
                    <a:pt x="24110" y="418"/>
                    <a:pt x="24182" y="489"/>
                    <a:pt x="24218" y="489"/>
                  </a:cubicBezTo>
                  <a:cubicBezTo>
                    <a:pt x="24229" y="489"/>
                    <a:pt x="24372" y="418"/>
                    <a:pt x="24372" y="406"/>
                  </a:cubicBezTo>
                  <a:cubicBezTo>
                    <a:pt x="24372" y="394"/>
                    <a:pt x="24253" y="334"/>
                    <a:pt x="24229" y="322"/>
                  </a:cubicBezTo>
                  <a:cubicBezTo>
                    <a:pt x="24206" y="311"/>
                    <a:pt x="24134" y="251"/>
                    <a:pt x="24099" y="239"/>
                  </a:cubicBezTo>
                  <a:cubicBezTo>
                    <a:pt x="24063" y="239"/>
                    <a:pt x="23968" y="322"/>
                    <a:pt x="23944" y="322"/>
                  </a:cubicBezTo>
                  <a:cubicBezTo>
                    <a:pt x="23908" y="322"/>
                    <a:pt x="23825" y="227"/>
                    <a:pt x="23801" y="239"/>
                  </a:cubicBezTo>
                  <a:cubicBezTo>
                    <a:pt x="23777" y="239"/>
                    <a:pt x="23646" y="299"/>
                    <a:pt x="23646" y="311"/>
                  </a:cubicBezTo>
                  <a:cubicBezTo>
                    <a:pt x="23646" y="311"/>
                    <a:pt x="23777" y="394"/>
                    <a:pt x="23789" y="394"/>
                  </a:cubicBezTo>
                  <a:cubicBezTo>
                    <a:pt x="23825" y="394"/>
                    <a:pt x="23908" y="311"/>
                    <a:pt x="23944" y="322"/>
                  </a:cubicBezTo>
                  <a:cubicBezTo>
                    <a:pt x="23991" y="334"/>
                    <a:pt x="24027" y="382"/>
                    <a:pt x="24075" y="406"/>
                  </a:cubicBezTo>
                  <a:close/>
                  <a:moveTo>
                    <a:pt x="30480" y="739"/>
                  </a:moveTo>
                  <a:cubicBezTo>
                    <a:pt x="30492" y="727"/>
                    <a:pt x="30361" y="644"/>
                    <a:pt x="30349" y="644"/>
                  </a:cubicBezTo>
                  <a:cubicBezTo>
                    <a:pt x="30302" y="644"/>
                    <a:pt x="30242" y="727"/>
                    <a:pt x="30195" y="727"/>
                  </a:cubicBezTo>
                  <a:cubicBezTo>
                    <a:pt x="30206" y="751"/>
                    <a:pt x="30337" y="787"/>
                    <a:pt x="30337" y="811"/>
                  </a:cubicBezTo>
                  <a:cubicBezTo>
                    <a:pt x="30325" y="834"/>
                    <a:pt x="30195" y="858"/>
                    <a:pt x="30183" y="882"/>
                  </a:cubicBezTo>
                  <a:cubicBezTo>
                    <a:pt x="30171" y="918"/>
                    <a:pt x="30028" y="942"/>
                    <a:pt x="30028" y="965"/>
                  </a:cubicBezTo>
                  <a:cubicBezTo>
                    <a:pt x="30028" y="989"/>
                    <a:pt x="30159" y="1025"/>
                    <a:pt x="30171" y="1049"/>
                  </a:cubicBezTo>
                  <a:lnTo>
                    <a:pt x="30314" y="977"/>
                  </a:lnTo>
                  <a:cubicBezTo>
                    <a:pt x="30337" y="965"/>
                    <a:pt x="30456" y="894"/>
                    <a:pt x="30468" y="894"/>
                  </a:cubicBezTo>
                  <a:cubicBezTo>
                    <a:pt x="30528" y="894"/>
                    <a:pt x="30564" y="965"/>
                    <a:pt x="30611" y="977"/>
                  </a:cubicBezTo>
                  <a:cubicBezTo>
                    <a:pt x="30623" y="953"/>
                    <a:pt x="30766" y="930"/>
                    <a:pt x="30766" y="906"/>
                  </a:cubicBezTo>
                  <a:cubicBezTo>
                    <a:pt x="30766" y="894"/>
                    <a:pt x="30647" y="822"/>
                    <a:pt x="30623" y="822"/>
                  </a:cubicBezTo>
                  <a:cubicBezTo>
                    <a:pt x="30611" y="811"/>
                    <a:pt x="30492" y="894"/>
                    <a:pt x="30468" y="894"/>
                  </a:cubicBezTo>
                  <a:cubicBezTo>
                    <a:pt x="30421" y="894"/>
                    <a:pt x="30385" y="822"/>
                    <a:pt x="30337" y="811"/>
                  </a:cubicBezTo>
                  <a:cubicBezTo>
                    <a:pt x="30349" y="787"/>
                    <a:pt x="30480" y="763"/>
                    <a:pt x="30480" y="739"/>
                  </a:cubicBezTo>
                  <a:close/>
                  <a:moveTo>
                    <a:pt x="36017" y="1037"/>
                  </a:moveTo>
                  <a:cubicBezTo>
                    <a:pt x="36029" y="1025"/>
                    <a:pt x="35874" y="977"/>
                    <a:pt x="35874" y="953"/>
                  </a:cubicBezTo>
                  <a:cubicBezTo>
                    <a:pt x="35874" y="930"/>
                    <a:pt x="36029" y="906"/>
                    <a:pt x="36029" y="882"/>
                  </a:cubicBezTo>
                  <a:cubicBezTo>
                    <a:pt x="36029" y="858"/>
                    <a:pt x="35898" y="822"/>
                    <a:pt x="35886" y="799"/>
                  </a:cubicBezTo>
                  <a:cubicBezTo>
                    <a:pt x="35886" y="775"/>
                    <a:pt x="36040" y="739"/>
                    <a:pt x="36040" y="715"/>
                  </a:cubicBezTo>
                  <a:cubicBezTo>
                    <a:pt x="36040" y="692"/>
                    <a:pt x="35910" y="656"/>
                    <a:pt x="35910" y="632"/>
                  </a:cubicBezTo>
                  <a:cubicBezTo>
                    <a:pt x="35886" y="668"/>
                    <a:pt x="35767" y="680"/>
                    <a:pt x="35755" y="715"/>
                  </a:cubicBezTo>
                  <a:cubicBezTo>
                    <a:pt x="35743" y="727"/>
                    <a:pt x="35898" y="775"/>
                    <a:pt x="35886" y="799"/>
                  </a:cubicBezTo>
                  <a:cubicBezTo>
                    <a:pt x="35886" y="822"/>
                    <a:pt x="35743" y="846"/>
                    <a:pt x="35743" y="870"/>
                  </a:cubicBezTo>
                  <a:cubicBezTo>
                    <a:pt x="35731" y="894"/>
                    <a:pt x="35874" y="930"/>
                    <a:pt x="35874" y="953"/>
                  </a:cubicBezTo>
                  <a:cubicBezTo>
                    <a:pt x="35886" y="977"/>
                    <a:pt x="35731" y="1013"/>
                    <a:pt x="35719" y="1037"/>
                  </a:cubicBezTo>
                  <a:cubicBezTo>
                    <a:pt x="35719" y="1061"/>
                    <a:pt x="35850" y="1096"/>
                    <a:pt x="35862" y="1120"/>
                  </a:cubicBezTo>
                  <a:cubicBezTo>
                    <a:pt x="35886" y="1084"/>
                    <a:pt x="36005" y="1073"/>
                    <a:pt x="36017" y="1037"/>
                  </a:cubicBezTo>
                  <a:close/>
                  <a:moveTo>
                    <a:pt x="37660" y="680"/>
                  </a:moveTo>
                  <a:cubicBezTo>
                    <a:pt x="37660" y="668"/>
                    <a:pt x="37791" y="620"/>
                    <a:pt x="37815" y="608"/>
                  </a:cubicBezTo>
                  <a:cubicBezTo>
                    <a:pt x="37862" y="572"/>
                    <a:pt x="37910" y="549"/>
                    <a:pt x="37957" y="525"/>
                  </a:cubicBezTo>
                  <a:cubicBezTo>
                    <a:pt x="37922" y="525"/>
                    <a:pt x="37862" y="441"/>
                    <a:pt x="37826" y="441"/>
                  </a:cubicBezTo>
                  <a:cubicBezTo>
                    <a:pt x="37791" y="441"/>
                    <a:pt x="37695" y="501"/>
                    <a:pt x="37672" y="513"/>
                  </a:cubicBezTo>
                  <a:cubicBezTo>
                    <a:pt x="37648" y="525"/>
                    <a:pt x="37541" y="596"/>
                    <a:pt x="37517" y="596"/>
                  </a:cubicBezTo>
                  <a:cubicBezTo>
                    <a:pt x="37469" y="596"/>
                    <a:pt x="37434" y="525"/>
                    <a:pt x="37374" y="513"/>
                  </a:cubicBezTo>
                  <a:cubicBezTo>
                    <a:pt x="37362" y="537"/>
                    <a:pt x="37231" y="561"/>
                    <a:pt x="37231" y="584"/>
                  </a:cubicBezTo>
                  <a:cubicBezTo>
                    <a:pt x="37219" y="608"/>
                    <a:pt x="37350" y="656"/>
                    <a:pt x="37362" y="668"/>
                  </a:cubicBezTo>
                  <a:cubicBezTo>
                    <a:pt x="37362" y="668"/>
                    <a:pt x="37398" y="656"/>
                    <a:pt x="37434" y="632"/>
                  </a:cubicBezTo>
                  <a:cubicBezTo>
                    <a:pt x="37469" y="620"/>
                    <a:pt x="37517" y="596"/>
                    <a:pt x="37517" y="596"/>
                  </a:cubicBezTo>
                  <a:cubicBezTo>
                    <a:pt x="37541" y="596"/>
                    <a:pt x="37636" y="668"/>
                    <a:pt x="37660" y="680"/>
                  </a:cubicBezTo>
                  <a:cubicBezTo>
                    <a:pt x="37660" y="680"/>
                    <a:pt x="37505" y="751"/>
                    <a:pt x="37505" y="763"/>
                  </a:cubicBezTo>
                  <a:cubicBezTo>
                    <a:pt x="37505" y="763"/>
                    <a:pt x="37636" y="846"/>
                    <a:pt x="37648" y="846"/>
                  </a:cubicBezTo>
                  <a:cubicBezTo>
                    <a:pt x="37695" y="846"/>
                    <a:pt x="37743" y="775"/>
                    <a:pt x="37791" y="763"/>
                  </a:cubicBezTo>
                  <a:cubicBezTo>
                    <a:pt x="37791" y="739"/>
                    <a:pt x="37660" y="703"/>
                    <a:pt x="37660" y="680"/>
                  </a:cubicBezTo>
                  <a:close/>
                  <a:moveTo>
                    <a:pt x="40696" y="1001"/>
                  </a:moveTo>
                  <a:cubicBezTo>
                    <a:pt x="40672" y="1001"/>
                    <a:pt x="40577" y="1073"/>
                    <a:pt x="40541" y="1084"/>
                  </a:cubicBezTo>
                  <a:cubicBezTo>
                    <a:pt x="40529" y="1084"/>
                    <a:pt x="40398" y="1144"/>
                    <a:pt x="40398" y="1156"/>
                  </a:cubicBezTo>
                  <a:cubicBezTo>
                    <a:pt x="40398" y="1156"/>
                    <a:pt x="40529" y="1239"/>
                    <a:pt x="40529" y="1239"/>
                  </a:cubicBezTo>
                  <a:cubicBezTo>
                    <a:pt x="40577" y="1239"/>
                    <a:pt x="40636" y="1168"/>
                    <a:pt x="40684" y="1168"/>
                  </a:cubicBezTo>
                  <a:cubicBezTo>
                    <a:pt x="40743" y="1156"/>
                    <a:pt x="40779" y="1096"/>
                    <a:pt x="40839" y="1084"/>
                  </a:cubicBezTo>
                  <a:lnTo>
                    <a:pt x="40982" y="1168"/>
                  </a:lnTo>
                  <a:cubicBezTo>
                    <a:pt x="40993" y="1144"/>
                    <a:pt x="41124" y="1120"/>
                    <a:pt x="41136" y="1096"/>
                  </a:cubicBezTo>
                  <a:cubicBezTo>
                    <a:pt x="41136" y="1073"/>
                    <a:pt x="40993" y="1037"/>
                    <a:pt x="40993" y="1013"/>
                  </a:cubicBezTo>
                  <a:cubicBezTo>
                    <a:pt x="40993" y="1001"/>
                    <a:pt x="41124" y="942"/>
                    <a:pt x="41148" y="930"/>
                  </a:cubicBezTo>
                  <a:cubicBezTo>
                    <a:pt x="41184" y="918"/>
                    <a:pt x="41244" y="870"/>
                    <a:pt x="41291" y="858"/>
                  </a:cubicBezTo>
                  <a:cubicBezTo>
                    <a:pt x="41315" y="846"/>
                    <a:pt x="41410" y="942"/>
                    <a:pt x="41434" y="942"/>
                  </a:cubicBezTo>
                  <a:cubicBezTo>
                    <a:pt x="41482" y="942"/>
                    <a:pt x="41553" y="858"/>
                    <a:pt x="41589" y="870"/>
                  </a:cubicBezTo>
                  <a:cubicBezTo>
                    <a:pt x="41613" y="870"/>
                    <a:pt x="41720" y="942"/>
                    <a:pt x="41732" y="953"/>
                  </a:cubicBezTo>
                  <a:cubicBezTo>
                    <a:pt x="41732" y="953"/>
                    <a:pt x="41577" y="1013"/>
                    <a:pt x="41577" y="1025"/>
                  </a:cubicBezTo>
                  <a:cubicBezTo>
                    <a:pt x="41577" y="1049"/>
                    <a:pt x="41708" y="1084"/>
                    <a:pt x="41720" y="1108"/>
                  </a:cubicBezTo>
                  <a:lnTo>
                    <a:pt x="42017" y="953"/>
                  </a:lnTo>
                  <a:cubicBezTo>
                    <a:pt x="42029" y="930"/>
                    <a:pt x="42172" y="906"/>
                    <a:pt x="42172" y="882"/>
                  </a:cubicBezTo>
                  <a:cubicBezTo>
                    <a:pt x="42172" y="870"/>
                    <a:pt x="42053" y="799"/>
                    <a:pt x="42029" y="799"/>
                  </a:cubicBezTo>
                  <a:cubicBezTo>
                    <a:pt x="42006" y="787"/>
                    <a:pt x="41910" y="870"/>
                    <a:pt x="41886" y="870"/>
                  </a:cubicBezTo>
                  <a:cubicBezTo>
                    <a:pt x="41827" y="870"/>
                    <a:pt x="41791" y="787"/>
                    <a:pt x="41744" y="787"/>
                  </a:cubicBezTo>
                  <a:cubicBezTo>
                    <a:pt x="41696" y="787"/>
                    <a:pt x="41636" y="870"/>
                    <a:pt x="41589" y="870"/>
                  </a:cubicBezTo>
                  <a:cubicBezTo>
                    <a:pt x="41541" y="858"/>
                    <a:pt x="41494" y="787"/>
                    <a:pt x="41446" y="775"/>
                  </a:cubicBezTo>
                  <a:cubicBezTo>
                    <a:pt x="41398" y="775"/>
                    <a:pt x="41351" y="858"/>
                    <a:pt x="41303" y="858"/>
                  </a:cubicBezTo>
                  <a:cubicBezTo>
                    <a:pt x="41255" y="858"/>
                    <a:pt x="41208" y="775"/>
                    <a:pt x="41160" y="775"/>
                  </a:cubicBezTo>
                  <a:cubicBezTo>
                    <a:pt x="41101" y="775"/>
                    <a:pt x="41053" y="846"/>
                    <a:pt x="41005" y="846"/>
                  </a:cubicBezTo>
                  <a:cubicBezTo>
                    <a:pt x="40970" y="858"/>
                    <a:pt x="40910" y="763"/>
                    <a:pt x="40863" y="763"/>
                  </a:cubicBezTo>
                  <a:cubicBezTo>
                    <a:pt x="40851" y="763"/>
                    <a:pt x="40720" y="834"/>
                    <a:pt x="40708" y="846"/>
                  </a:cubicBezTo>
                  <a:cubicBezTo>
                    <a:pt x="40708" y="846"/>
                    <a:pt x="40839" y="918"/>
                    <a:pt x="40851" y="930"/>
                  </a:cubicBezTo>
                  <a:cubicBezTo>
                    <a:pt x="40874" y="942"/>
                    <a:pt x="40993" y="1001"/>
                    <a:pt x="40993" y="1013"/>
                  </a:cubicBezTo>
                  <a:cubicBezTo>
                    <a:pt x="40993" y="1037"/>
                    <a:pt x="40851" y="1061"/>
                    <a:pt x="40839" y="1084"/>
                  </a:cubicBezTo>
                  <a:cubicBezTo>
                    <a:pt x="40791" y="1084"/>
                    <a:pt x="40743" y="1001"/>
                    <a:pt x="40696" y="1001"/>
                  </a:cubicBezTo>
                  <a:close/>
                  <a:moveTo>
                    <a:pt x="42589" y="1132"/>
                  </a:moveTo>
                  <a:cubicBezTo>
                    <a:pt x="42589" y="1120"/>
                    <a:pt x="42470" y="1061"/>
                    <a:pt x="42446" y="1049"/>
                  </a:cubicBezTo>
                  <a:cubicBezTo>
                    <a:pt x="42434" y="1049"/>
                    <a:pt x="42315" y="1132"/>
                    <a:pt x="42303" y="1132"/>
                  </a:cubicBezTo>
                  <a:cubicBezTo>
                    <a:pt x="42244" y="1120"/>
                    <a:pt x="42208" y="1049"/>
                    <a:pt x="42160" y="1037"/>
                  </a:cubicBezTo>
                  <a:cubicBezTo>
                    <a:pt x="42148" y="1073"/>
                    <a:pt x="42006" y="1096"/>
                    <a:pt x="42006" y="1120"/>
                  </a:cubicBezTo>
                  <a:cubicBezTo>
                    <a:pt x="42006" y="1132"/>
                    <a:pt x="42125" y="1192"/>
                    <a:pt x="42148" y="1203"/>
                  </a:cubicBezTo>
                  <a:cubicBezTo>
                    <a:pt x="42160" y="1215"/>
                    <a:pt x="42256" y="1287"/>
                    <a:pt x="42279" y="1287"/>
                  </a:cubicBezTo>
                  <a:cubicBezTo>
                    <a:pt x="42327" y="1287"/>
                    <a:pt x="42387" y="1215"/>
                    <a:pt x="42434" y="1215"/>
                  </a:cubicBezTo>
                  <a:cubicBezTo>
                    <a:pt x="42446" y="1180"/>
                    <a:pt x="42589" y="1156"/>
                    <a:pt x="42589" y="1132"/>
                  </a:cubicBezTo>
                  <a:close/>
                  <a:moveTo>
                    <a:pt x="47673" y="1513"/>
                  </a:moveTo>
                  <a:cubicBezTo>
                    <a:pt x="47673" y="1501"/>
                    <a:pt x="47554" y="1442"/>
                    <a:pt x="47542" y="1430"/>
                  </a:cubicBezTo>
                  <a:cubicBezTo>
                    <a:pt x="47518" y="1418"/>
                    <a:pt x="47423" y="1346"/>
                    <a:pt x="47399" y="1346"/>
                  </a:cubicBezTo>
                  <a:cubicBezTo>
                    <a:pt x="47351" y="1346"/>
                    <a:pt x="47292" y="1418"/>
                    <a:pt x="47244" y="1418"/>
                  </a:cubicBezTo>
                  <a:cubicBezTo>
                    <a:pt x="47256" y="1442"/>
                    <a:pt x="47387" y="1477"/>
                    <a:pt x="47387" y="1501"/>
                  </a:cubicBezTo>
                  <a:cubicBezTo>
                    <a:pt x="47387" y="1513"/>
                    <a:pt x="47220" y="1573"/>
                    <a:pt x="47232" y="1584"/>
                  </a:cubicBezTo>
                  <a:cubicBezTo>
                    <a:pt x="47244" y="1596"/>
                    <a:pt x="47351" y="1668"/>
                    <a:pt x="47375" y="1668"/>
                  </a:cubicBezTo>
                  <a:cubicBezTo>
                    <a:pt x="47423" y="1668"/>
                    <a:pt x="47470" y="1596"/>
                    <a:pt x="47518" y="1584"/>
                  </a:cubicBezTo>
                  <a:cubicBezTo>
                    <a:pt x="47530" y="1561"/>
                    <a:pt x="47673" y="1537"/>
                    <a:pt x="47673" y="1513"/>
                  </a:cubicBezTo>
                  <a:close/>
                  <a:moveTo>
                    <a:pt x="52078" y="1299"/>
                  </a:moveTo>
                  <a:cubicBezTo>
                    <a:pt x="52102" y="1299"/>
                    <a:pt x="52233" y="1239"/>
                    <a:pt x="52233" y="1227"/>
                  </a:cubicBezTo>
                  <a:cubicBezTo>
                    <a:pt x="52233" y="1215"/>
                    <a:pt x="52114" y="1156"/>
                    <a:pt x="52090" y="1144"/>
                  </a:cubicBezTo>
                  <a:cubicBezTo>
                    <a:pt x="52066" y="1120"/>
                    <a:pt x="51971" y="1084"/>
                    <a:pt x="51959" y="1061"/>
                  </a:cubicBezTo>
                  <a:cubicBezTo>
                    <a:pt x="51947" y="1037"/>
                    <a:pt x="52102" y="1001"/>
                    <a:pt x="52114" y="977"/>
                  </a:cubicBezTo>
                  <a:cubicBezTo>
                    <a:pt x="52114" y="953"/>
                    <a:pt x="51983" y="918"/>
                    <a:pt x="51971" y="894"/>
                  </a:cubicBezTo>
                  <a:cubicBezTo>
                    <a:pt x="51935" y="930"/>
                    <a:pt x="51852" y="942"/>
                    <a:pt x="51816" y="977"/>
                  </a:cubicBezTo>
                  <a:cubicBezTo>
                    <a:pt x="51804" y="977"/>
                    <a:pt x="51959" y="1049"/>
                    <a:pt x="51959" y="1061"/>
                  </a:cubicBezTo>
                  <a:cubicBezTo>
                    <a:pt x="51959" y="1084"/>
                    <a:pt x="51816" y="1108"/>
                    <a:pt x="51804" y="1132"/>
                  </a:cubicBezTo>
                  <a:cubicBezTo>
                    <a:pt x="51792" y="1168"/>
                    <a:pt x="51661" y="1180"/>
                    <a:pt x="51650" y="1215"/>
                  </a:cubicBezTo>
                  <a:cubicBezTo>
                    <a:pt x="51650" y="1227"/>
                    <a:pt x="51769" y="1287"/>
                    <a:pt x="51792" y="1299"/>
                  </a:cubicBezTo>
                  <a:lnTo>
                    <a:pt x="51923" y="1382"/>
                  </a:lnTo>
                  <a:close/>
                  <a:moveTo>
                    <a:pt x="54019" y="953"/>
                  </a:moveTo>
                  <a:cubicBezTo>
                    <a:pt x="54007" y="953"/>
                    <a:pt x="54138" y="1025"/>
                    <a:pt x="54150" y="1037"/>
                  </a:cubicBezTo>
                  <a:cubicBezTo>
                    <a:pt x="54174" y="1037"/>
                    <a:pt x="54281" y="965"/>
                    <a:pt x="54305" y="953"/>
                  </a:cubicBezTo>
                  <a:cubicBezTo>
                    <a:pt x="54340" y="953"/>
                    <a:pt x="54400" y="1037"/>
                    <a:pt x="54448" y="1037"/>
                  </a:cubicBezTo>
                  <a:cubicBezTo>
                    <a:pt x="54495" y="1049"/>
                    <a:pt x="54543" y="965"/>
                    <a:pt x="54602" y="965"/>
                  </a:cubicBezTo>
                  <a:cubicBezTo>
                    <a:pt x="54638" y="965"/>
                    <a:pt x="54686" y="1049"/>
                    <a:pt x="54733" y="1049"/>
                  </a:cubicBezTo>
                  <a:cubicBezTo>
                    <a:pt x="54781" y="1049"/>
                    <a:pt x="54840" y="977"/>
                    <a:pt x="54888" y="977"/>
                  </a:cubicBezTo>
                  <a:cubicBezTo>
                    <a:pt x="54936" y="977"/>
                    <a:pt x="54983" y="1061"/>
                    <a:pt x="55031" y="1061"/>
                  </a:cubicBezTo>
                  <a:cubicBezTo>
                    <a:pt x="55079" y="1061"/>
                    <a:pt x="55126" y="989"/>
                    <a:pt x="55186" y="977"/>
                  </a:cubicBezTo>
                  <a:cubicBezTo>
                    <a:pt x="55126" y="965"/>
                    <a:pt x="55090" y="906"/>
                    <a:pt x="55043" y="894"/>
                  </a:cubicBezTo>
                  <a:cubicBezTo>
                    <a:pt x="54995" y="894"/>
                    <a:pt x="54936" y="977"/>
                    <a:pt x="54888" y="977"/>
                  </a:cubicBezTo>
                  <a:cubicBezTo>
                    <a:pt x="54840" y="965"/>
                    <a:pt x="54793" y="894"/>
                    <a:pt x="54745" y="894"/>
                  </a:cubicBezTo>
                  <a:cubicBezTo>
                    <a:pt x="54698" y="882"/>
                    <a:pt x="54650" y="965"/>
                    <a:pt x="54602" y="965"/>
                  </a:cubicBezTo>
                  <a:cubicBezTo>
                    <a:pt x="54543" y="965"/>
                    <a:pt x="54507" y="882"/>
                    <a:pt x="54459" y="882"/>
                  </a:cubicBezTo>
                  <a:cubicBezTo>
                    <a:pt x="54412" y="870"/>
                    <a:pt x="54364" y="799"/>
                    <a:pt x="54317" y="799"/>
                  </a:cubicBezTo>
                  <a:cubicBezTo>
                    <a:pt x="54269" y="799"/>
                    <a:pt x="54209" y="870"/>
                    <a:pt x="54162" y="870"/>
                  </a:cubicBezTo>
                  <a:cubicBezTo>
                    <a:pt x="54150" y="894"/>
                    <a:pt x="54019" y="918"/>
                    <a:pt x="54019" y="953"/>
                  </a:cubicBezTo>
                  <a:close/>
                  <a:moveTo>
                    <a:pt x="55150" y="1299"/>
                  </a:moveTo>
                  <a:cubicBezTo>
                    <a:pt x="55186" y="1299"/>
                    <a:pt x="55281" y="1239"/>
                    <a:pt x="55305" y="1227"/>
                  </a:cubicBezTo>
                  <a:cubicBezTo>
                    <a:pt x="55352" y="1203"/>
                    <a:pt x="55412" y="1180"/>
                    <a:pt x="55460" y="1144"/>
                  </a:cubicBezTo>
                  <a:lnTo>
                    <a:pt x="55769" y="1001"/>
                  </a:lnTo>
                  <a:cubicBezTo>
                    <a:pt x="55769" y="1013"/>
                    <a:pt x="55912" y="1061"/>
                    <a:pt x="55900" y="1084"/>
                  </a:cubicBezTo>
                  <a:cubicBezTo>
                    <a:pt x="55888" y="1096"/>
                    <a:pt x="55781" y="1144"/>
                    <a:pt x="55745" y="1156"/>
                  </a:cubicBezTo>
                  <a:cubicBezTo>
                    <a:pt x="55733" y="1168"/>
                    <a:pt x="55602" y="1215"/>
                    <a:pt x="55602" y="1239"/>
                  </a:cubicBezTo>
                  <a:cubicBezTo>
                    <a:pt x="55591" y="1263"/>
                    <a:pt x="55733" y="1287"/>
                    <a:pt x="55733" y="1323"/>
                  </a:cubicBezTo>
                  <a:lnTo>
                    <a:pt x="55888" y="1239"/>
                  </a:lnTo>
                  <a:cubicBezTo>
                    <a:pt x="55924" y="1227"/>
                    <a:pt x="56019" y="1192"/>
                    <a:pt x="56043" y="1168"/>
                  </a:cubicBezTo>
                  <a:cubicBezTo>
                    <a:pt x="56055" y="1156"/>
                    <a:pt x="55912" y="1096"/>
                    <a:pt x="55900" y="1084"/>
                  </a:cubicBezTo>
                  <a:cubicBezTo>
                    <a:pt x="55900" y="1061"/>
                    <a:pt x="56055" y="1025"/>
                    <a:pt x="56055" y="1001"/>
                  </a:cubicBezTo>
                  <a:cubicBezTo>
                    <a:pt x="56055" y="989"/>
                    <a:pt x="55936" y="930"/>
                    <a:pt x="55912" y="918"/>
                  </a:cubicBezTo>
                  <a:cubicBezTo>
                    <a:pt x="55900" y="918"/>
                    <a:pt x="55793" y="1001"/>
                    <a:pt x="55769" y="1001"/>
                  </a:cubicBezTo>
                  <a:cubicBezTo>
                    <a:pt x="55733" y="1001"/>
                    <a:pt x="55650" y="906"/>
                    <a:pt x="55626" y="906"/>
                  </a:cubicBezTo>
                  <a:cubicBezTo>
                    <a:pt x="55579" y="918"/>
                    <a:pt x="55507" y="965"/>
                    <a:pt x="55471" y="989"/>
                  </a:cubicBezTo>
                  <a:lnTo>
                    <a:pt x="55317" y="1061"/>
                  </a:lnTo>
                  <a:cubicBezTo>
                    <a:pt x="55269" y="1096"/>
                    <a:pt x="55210" y="1120"/>
                    <a:pt x="55162" y="1144"/>
                  </a:cubicBezTo>
                  <a:cubicBezTo>
                    <a:pt x="55114" y="1168"/>
                    <a:pt x="55067" y="1192"/>
                    <a:pt x="55019" y="1215"/>
                  </a:cubicBezTo>
                  <a:cubicBezTo>
                    <a:pt x="55055" y="1227"/>
                    <a:pt x="55114" y="1311"/>
                    <a:pt x="55150" y="1299"/>
                  </a:cubicBezTo>
                  <a:close/>
                  <a:moveTo>
                    <a:pt x="57055" y="1275"/>
                  </a:moveTo>
                  <a:cubicBezTo>
                    <a:pt x="57067" y="1275"/>
                    <a:pt x="57210" y="1203"/>
                    <a:pt x="57210" y="1192"/>
                  </a:cubicBezTo>
                  <a:cubicBezTo>
                    <a:pt x="57210" y="1192"/>
                    <a:pt x="57079" y="1108"/>
                    <a:pt x="57067" y="1108"/>
                  </a:cubicBezTo>
                  <a:cubicBezTo>
                    <a:pt x="57031" y="1108"/>
                    <a:pt x="56960" y="1192"/>
                    <a:pt x="56912" y="1192"/>
                  </a:cubicBezTo>
                  <a:cubicBezTo>
                    <a:pt x="56865" y="1192"/>
                    <a:pt x="56829" y="1108"/>
                    <a:pt x="56781" y="1108"/>
                  </a:cubicBezTo>
                  <a:cubicBezTo>
                    <a:pt x="56734" y="1096"/>
                    <a:pt x="56686" y="1025"/>
                    <a:pt x="56638" y="1025"/>
                  </a:cubicBezTo>
                  <a:cubicBezTo>
                    <a:pt x="56626" y="1025"/>
                    <a:pt x="56484" y="1096"/>
                    <a:pt x="56484" y="1096"/>
                  </a:cubicBezTo>
                  <a:cubicBezTo>
                    <a:pt x="56484" y="1108"/>
                    <a:pt x="56603" y="1168"/>
                    <a:pt x="56626" y="1180"/>
                  </a:cubicBezTo>
                  <a:cubicBezTo>
                    <a:pt x="56662" y="1203"/>
                    <a:pt x="56722" y="1251"/>
                    <a:pt x="56769" y="1263"/>
                  </a:cubicBezTo>
                  <a:cubicBezTo>
                    <a:pt x="56793" y="1275"/>
                    <a:pt x="56888" y="1180"/>
                    <a:pt x="56912" y="1192"/>
                  </a:cubicBezTo>
                  <a:cubicBezTo>
                    <a:pt x="56960" y="1192"/>
                    <a:pt x="57007" y="1275"/>
                    <a:pt x="57055" y="1275"/>
                  </a:cubicBezTo>
                  <a:close/>
                  <a:moveTo>
                    <a:pt x="58246" y="977"/>
                  </a:moveTo>
                  <a:cubicBezTo>
                    <a:pt x="58269" y="977"/>
                    <a:pt x="58377" y="1049"/>
                    <a:pt x="58389" y="1061"/>
                  </a:cubicBezTo>
                  <a:cubicBezTo>
                    <a:pt x="58400" y="1073"/>
                    <a:pt x="58246" y="1132"/>
                    <a:pt x="58234" y="1144"/>
                  </a:cubicBezTo>
                  <a:cubicBezTo>
                    <a:pt x="58234" y="1168"/>
                    <a:pt x="58377" y="1203"/>
                    <a:pt x="58377" y="1227"/>
                  </a:cubicBezTo>
                  <a:cubicBezTo>
                    <a:pt x="58377" y="1251"/>
                    <a:pt x="58234" y="1275"/>
                    <a:pt x="58222" y="1299"/>
                  </a:cubicBezTo>
                  <a:cubicBezTo>
                    <a:pt x="58281" y="1311"/>
                    <a:pt x="58305" y="1382"/>
                    <a:pt x="58365" y="1394"/>
                  </a:cubicBezTo>
                  <a:cubicBezTo>
                    <a:pt x="58377" y="1394"/>
                    <a:pt x="58519" y="1323"/>
                    <a:pt x="58519" y="1311"/>
                  </a:cubicBezTo>
                  <a:cubicBezTo>
                    <a:pt x="58519" y="1287"/>
                    <a:pt x="58365" y="1251"/>
                    <a:pt x="58377" y="1227"/>
                  </a:cubicBezTo>
                  <a:cubicBezTo>
                    <a:pt x="58400" y="1192"/>
                    <a:pt x="58519" y="1180"/>
                    <a:pt x="58531" y="1156"/>
                  </a:cubicBezTo>
                  <a:cubicBezTo>
                    <a:pt x="58543" y="1132"/>
                    <a:pt x="58389" y="1084"/>
                    <a:pt x="58389" y="1061"/>
                  </a:cubicBezTo>
                  <a:cubicBezTo>
                    <a:pt x="58389" y="1037"/>
                    <a:pt x="58531" y="1013"/>
                    <a:pt x="58543" y="989"/>
                  </a:cubicBezTo>
                  <a:cubicBezTo>
                    <a:pt x="58555" y="965"/>
                    <a:pt x="58698" y="942"/>
                    <a:pt x="58698" y="906"/>
                  </a:cubicBezTo>
                  <a:cubicBezTo>
                    <a:pt x="58698" y="882"/>
                    <a:pt x="58567" y="858"/>
                    <a:pt x="58555" y="822"/>
                  </a:cubicBezTo>
                  <a:lnTo>
                    <a:pt x="58400" y="906"/>
                  </a:lnTo>
                  <a:cubicBezTo>
                    <a:pt x="58365" y="930"/>
                    <a:pt x="58305" y="965"/>
                    <a:pt x="58246" y="977"/>
                  </a:cubicBezTo>
                  <a:cubicBezTo>
                    <a:pt x="58234" y="989"/>
                    <a:pt x="58138" y="894"/>
                    <a:pt x="58115" y="894"/>
                  </a:cubicBezTo>
                  <a:cubicBezTo>
                    <a:pt x="58103" y="894"/>
                    <a:pt x="57960" y="965"/>
                    <a:pt x="57960" y="977"/>
                  </a:cubicBezTo>
                  <a:cubicBezTo>
                    <a:pt x="57960" y="1001"/>
                    <a:pt x="58091" y="1025"/>
                    <a:pt x="58103" y="1061"/>
                  </a:cubicBezTo>
                  <a:cubicBezTo>
                    <a:pt x="58150" y="1049"/>
                    <a:pt x="58198" y="977"/>
                    <a:pt x="58246" y="977"/>
                  </a:cubicBezTo>
                  <a:close/>
                  <a:moveTo>
                    <a:pt x="60532" y="1692"/>
                  </a:moveTo>
                  <a:cubicBezTo>
                    <a:pt x="60579" y="1692"/>
                    <a:pt x="60627" y="1775"/>
                    <a:pt x="60675" y="1775"/>
                  </a:cubicBezTo>
                  <a:cubicBezTo>
                    <a:pt x="60722" y="1775"/>
                    <a:pt x="60770" y="1692"/>
                    <a:pt x="60817" y="1692"/>
                  </a:cubicBezTo>
                  <a:cubicBezTo>
                    <a:pt x="60853" y="1692"/>
                    <a:pt x="60936" y="1787"/>
                    <a:pt x="60960" y="1787"/>
                  </a:cubicBezTo>
                  <a:cubicBezTo>
                    <a:pt x="61008" y="1775"/>
                    <a:pt x="61079" y="1727"/>
                    <a:pt x="61115" y="1704"/>
                  </a:cubicBezTo>
                  <a:lnTo>
                    <a:pt x="61270" y="1632"/>
                  </a:lnTo>
                  <a:lnTo>
                    <a:pt x="60984" y="1454"/>
                  </a:lnTo>
                  <a:lnTo>
                    <a:pt x="60841" y="1537"/>
                  </a:lnTo>
                  <a:lnTo>
                    <a:pt x="60686" y="1608"/>
                  </a:lnTo>
                  <a:cubicBezTo>
                    <a:pt x="60639" y="1632"/>
                    <a:pt x="60579" y="1668"/>
                    <a:pt x="60532" y="1692"/>
                  </a:cubicBezTo>
                  <a:cubicBezTo>
                    <a:pt x="60520" y="1692"/>
                    <a:pt x="60413" y="1608"/>
                    <a:pt x="60389" y="1608"/>
                  </a:cubicBezTo>
                  <a:cubicBezTo>
                    <a:pt x="60389" y="1608"/>
                    <a:pt x="60234" y="1680"/>
                    <a:pt x="60234" y="1680"/>
                  </a:cubicBezTo>
                  <a:cubicBezTo>
                    <a:pt x="60234" y="1704"/>
                    <a:pt x="60365" y="1739"/>
                    <a:pt x="60377" y="1763"/>
                  </a:cubicBezTo>
                  <a:cubicBezTo>
                    <a:pt x="60424" y="1763"/>
                    <a:pt x="60484" y="1692"/>
                    <a:pt x="60532" y="1692"/>
                  </a:cubicBezTo>
                  <a:close/>
                  <a:moveTo>
                    <a:pt x="60722" y="1132"/>
                  </a:moveTo>
                  <a:cubicBezTo>
                    <a:pt x="60734" y="1132"/>
                    <a:pt x="60877" y="1061"/>
                    <a:pt x="60877" y="1049"/>
                  </a:cubicBezTo>
                  <a:cubicBezTo>
                    <a:pt x="60877" y="1049"/>
                    <a:pt x="60746" y="965"/>
                    <a:pt x="60734" y="965"/>
                  </a:cubicBezTo>
                  <a:cubicBezTo>
                    <a:pt x="60686" y="965"/>
                    <a:pt x="60639" y="1037"/>
                    <a:pt x="60591" y="1037"/>
                  </a:cubicBezTo>
                  <a:cubicBezTo>
                    <a:pt x="60555" y="1049"/>
                    <a:pt x="60472" y="953"/>
                    <a:pt x="60448" y="953"/>
                  </a:cubicBezTo>
                  <a:cubicBezTo>
                    <a:pt x="60401" y="965"/>
                    <a:pt x="60329" y="1013"/>
                    <a:pt x="60294" y="1037"/>
                  </a:cubicBezTo>
                  <a:cubicBezTo>
                    <a:pt x="60246" y="1061"/>
                    <a:pt x="60174" y="1084"/>
                    <a:pt x="60139" y="1108"/>
                  </a:cubicBezTo>
                  <a:cubicBezTo>
                    <a:pt x="60115" y="1132"/>
                    <a:pt x="59996" y="1168"/>
                    <a:pt x="59984" y="1192"/>
                  </a:cubicBezTo>
                  <a:cubicBezTo>
                    <a:pt x="59984" y="1192"/>
                    <a:pt x="60115" y="1275"/>
                    <a:pt x="60127" y="1275"/>
                  </a:cubicBezTo>
                  <a:cubicBezTo>
                    <a:pt x="60174" y="1275"/>
                    <a:pt x="60234" y="1203"/>
                    <a:pt x="60282" y="1192"/>
                  </a:cubicBezTo>
                  <a:cubicBezTo>
                    <a:pt x="60317" y="1192"/>
                    <a:pt x="60413" y="1132"/>
                    <a:pt x="60436" y="1120"/>
                  </a:cubicBezTo>
                  <a:cubicBezTo>
                    <a:pt x="60484" y="1096"/>
                    <a:pt x="60532" y="1061"/>
                    <a:pt x="60591" y="1037"/>
                  </a:cubicBezTo>
                  <a:cubicBezTo>
                    <a:pt x="60603" y="1037"/>
                    <a:pt x="60710" y="1132"/>
                    <a:pt x="60722" y="1132"/>
                  </a:cubicBezTo>
                  <a:close/>
                  <a:moveTo>
                    <a:pt x="66116" y="1346"/>
                  </a:moveTo>
                  <a:cubicBezTo>
                    <a:pt x="66128" y="1334"/>
                    <a:pt x="65973" y="1287"/>
                    <a:pt x="65973" y="1263"/>
                  </a:cubicBezTo>
                  <a:cubicBezTo>
                    <a:pt x="65985" y="1239"/>
                    <a:pt x="66128" y="1215"/>
                    <a:pt x="66128" y="1192"/>
                  </a:cubicBezTo>
                  <a:cubicBezTo>
                    <a:pt x="66139" y="1156"/>
                    <a:pt x="65997" y="1132"/>
                    <a:pt x="65997" y="1108"/>
                  </a:cubicBezTo>
                  <a:cubicBezTo>
                    <a:pt x="65985" y="1084"/>
                    <a:pt x="66139" y="1049"/>
                    <a:pt x="66139" y="1025"/>
                  </a:cubicBezTo>
                  <a:cubicBezTo>
                    <a:pt x="66151" y="1001"/>
                    <a:pt x="66009" y="965"/>
                    <a:pt x="66009" y="942"/>
                  </a:cubicBezTo>
                  <a:cubicBezTo>
                    <a:pt x="65985" y="977"/>
                    <a:pt x="65866" y="989"/>
                    <a:pt x="65854" y="1025"/>
                  </a:cubicBezTo>
                  <a:cubicBezTo>
                    <a:pt x="65842" y="1037"/>
                    <a:pt x="65997" y="1084"/>
                    <a:pt x="65997" y="1108"/>
                  </a:cubicBezTo>
                  <a:cubicBezTo>
                    <a:pt x="65985" y="1132"/>
                    <a:pt x="65842" y="1156"/>
                    <a:pt x="65842" y="1180"/>
                  </a:cubicBezTo>
                  <a:cubicBezTo>
                    <a:pt x="65842" y="1203"/>
                    <a:pt x="65973" y="1239"/>
                    <a:pt x="65973" y="1263"/>
                  </a:cubicBezTo>
                  <a:cubicBezTo>
                    <a:pt x="65985" y="1287"/>
                    <a:pt x="65830" y="1323"/>
                    <a:pt x="65830" y="1346"/>
                  </a:cubicBezTo>
                  <a:cubicBezTo>
                    <a:pt x="65818" y="1370"/>
                    <a:pt x="65961" y="1406"/>
                    <a:pt x="65961" y="1430"/>
                  </a:cubicBezTo>
                  <a:cubicBezTo>
                    <a:pt x="65985" y="1394"/>
                    <a:pt x="66104" y="1382"/>
                    <a:pt x="66116" y="1346"/>
                  </a:cubicBezTo>
                  <a:close/>
                  <a:moveTo>
                    <a:pt x="69045" y="1263"/>
                  </a:moveTo>
                  <a:cubicBezTo>
                    <a:pt x="69057" y="1239"/>
                    <a:pt x="68914" y="1203"/>
                    <a:pt x="68914" y="1180"/>
                  </a:cubicBezTo>
                  <a:cubicBezTo>
                    <a:pt x="68961" y="1156"/>
                    <a:pt x="69009" y="1132"/>
                    <a:pt x="69068" y="1108"/>
                  </a:cubicBezTo>
                  <a:cubicBezTo>
                    <a:pt x="69116" y="1108"/>
                    <a:pt x="69152" y="1192"/>
                    <a:pt x="69199" y="1192"/>
                  </a:cubicBezTo>
                  <a:cubicBezTo>
                    <a:pt x="69247" y="1192"/>
                    <a:pt x="69307" y="1120"/>
                    <a:pt x="69354" y="1108"/>
                  </a:cubicBezTo>
                  <a:cubicBezTo>
                    <a:pt x="69307" y="1096"/>
                    <a:pt x="69271" y="1037"/>
                    <a:pt x="69211" y="1025"/>
                  </a:cubicBezTo>
                  <a:cubicBezTo>
                    <a:pt x="69176" y="1025"/>
                    <a:pt x="69104" y="1108"/>
                    <a:pt x="69068" y="1108"/>
                  </a:cubicBezTo>
                  <a:cubicBezTo>
                    <a:pt x="69021" y="1108"/>
                    <a:pt x="68973" y="1013"/>
                    <a:pt x="68926" y="1025"/>
                  </a:cubicBezTo>
                  <a:cubicBezTo>
                    <a:pt x="68866" y="1025"/>
                    <a:pt x="68830" y="1096"/>
                    <a:pt x="68771" y="1096"/>
                  </a:cubicBezTo>
                  <a:cubicBezTo>
                    <a:pt x="68735" y="1096"/>
                    <a:pt x="68676" y="1013"/>
                    <a:pt x="68628" y="1013"/>
                  </a:cubicBezTo>
                  <a:cubicBezTo>
                    <a:pt x="68580" y="1013"/>
                    <a:pt x="68533" y="1084"/>
                    <a:pt x="68485" y="1084"/>
                  </a:cubicBezTo>
                  <a:cubicBezTo>
                    <a:pt x="68533" y="1096"/>
                    <a:pt x="68568" y="1168"/>
                    <a:pt x="68616" y="1168"/>
                  </a:cubicBezTo>
                  <a:cubicBezTo>
                    <a:pt x="68652" y="1180"/>
                    <a:pt x="68735" y="1096"/>
                    <a:pt x="68771" y="1096"/>
                  </a:cubicBezTo>
                  <a:cubicBezTo>
                    <a:pt x="68818" y="1096"/>
                    <a:pt x="68866" y="1180"/>
                    <a:pt x="68914" y="1180"/>
                  </a:cubicBezTo>
                  <a:cubicBezTo>
                    <a:pt x="68902" y="1203"/>
                    <a:pt x="68759" y="1227"/>
                    <a:pt x="68759" y="1263"/>
                  </a:cubicBezTo>
                  <a:cubicBezTo>
                    <a:pt x="68759" y="1287"/>
                    <a:pt x="68890" y="1311"/>
                    <a:pt x="68902" y="1346"/>
                  </a:cubicBezTo>
                  <a:cubicBezTo>
                    <a:pt x="68914" y="1311"/>
                    <a:pt x="69045" y="1287"/>
                    <a:pt x="69045" y="1263"/>
                  </a:cubicBezTo>
                  <a:close/>
                  <a:moveTo>
                    <a:pt x="71331" y="1977"/>
                  </a:moveTo>
                  <a:cubicBezTo>
                    <a:pt x="71378" y="1954"/>
                    <a:pt x="71426" y="1918"/>
                    <a:pt x="71485" y="1894"/>
                  </a:cubicBezTo>
                  <a:cubicBezTo>
                    <a:pt x="71581" y="1846"/>
                    <a:pt x="71688" y="1799"/>
                    <a:pt x="71783" y="1739"/>
                  </a:cubicBezTo>
                  <a:cubicBezTo>
                    <a:pt x="71831" y="1715"/>
                    <a:pt x="71914" y="1692"/>
                    <a:pt x="71938" y="1668"/>
                  </a:cubicBezTo>
                  <a:cubicBezTo>
                    <a:pt x="71950" y="1656"/>
                    <a:pt x="71795" y="1596"/>
                    <a:pt x="71807" y="1584"/>
                  </a:cubicBezTo>
                  <a:cubicBezTo>
                    <a:pt x="71807" y="1561"/>
                    <a:pt x="71938" y="1513"/>
                    <a:pt x="71950" y="1501"/>
                  </a:cubicBezTo>
                  <a:cubicBezTo>
                    <a:pt x="71985" y="1489"/>
                    <a:pt x="72093" y="1454"/>
                    <a:pt x="72105" y="1430"/>
                  </a:cubicBezTo>
                  <a:cubicBezTo>
                    <a:pt x="72116" y="1406"/>
                    <a:pt x="71962" y="1358"/>
                    <a:pt x="71962" y="1346"/>
                  </a:cubicBezTo>
                  <a:cubicBezTo>
                    <a:pt x="71974" y="1311"/>
                    <a:pt x="72105" y="1287"/>
                    <a:pt x="72116" y="1263"/>
                  </a:cubicBezTo>
                  <a:cubicBezTo>
                    <a:pt x="72069" y="1251"/>
                    <a:pt x="72033" y="1180"/>
                    <a:pt x="71985" y="1180"/>
                  </a:cubicBezTo>
                  <a:cubicBezTo>
                    <a:pt x="71974" y="1180"/>
                    <a:pt x="71831" y="1251"/>
                    <a:pt x="71831" y="1263"/>
                  </a:cubicBezTo>
                  <a:cubicBezTo>
                    <a:pt x="71831" y="1275"/>
                    <a:pt x="71974" y="1334"/>
                    <a:pt x="71962" y="1346"/>
                  </a:cubicBezTo>
                  <a:cubicBezTo>
                    <a:pt x="71950" y="1370"/>
                    <a:pt x="71854" y="1394"/>
                    <a:pt x="71819" y="1418"/>
                  </a:cubicBezTo>
                  <a:cubicBezTo>
                    <a:pt x="71783" y="1442"/>
                    <a:pt x="71688" y="1477"/>
                    <a:pt x="71664" y="1501"/>
                  </a:cubicBezTo>
                  <a:cubicBezTo>
                    <a:pt x="71652" y="1513"/>
                    <a:pt x="71807" y="1561"/>
                    <a:pt x="71807" y="1584"/>
                  </a:cubicBezTo>
                  <a:cubicBezTo>
                    <a:pt x="71795" y="1596"/>
                    <a:pt x="71664" y="1644"/>
                    <a:pt x="71652" y="1656"/>
                  </a:cubicBezTo>
                  <a:cubicBezTo>
                    <a:pt x="71628" y="1668"/>
                    <a:pt x="71521" y="1739"/>
                    <a:pt x="71497" y="1739"/>
                  </a:cubicBezTo>
                  <a:cubicBezTo>
                    <a:pt x="71462" y="1739"/>
                    <a:pt x="71378" y="1644"/>
                    <a:pt x="71354" y="1656"/>
                  </a:cubicBezTo>
                  <a:cubicBezTo>
                    <a:pt x="71307" y="1656"/>
                    <a:pt x="71235" y="1704"/>
                    <a:pt x="71200" y="1727"/>
                  </a:cubicBezTo>
                  <a:lnTo>
                    <a:pt x="71045" y="1811"/>
                  </a:lnTo>
                  <a:close/>
                  <a:moveTo>
                    <a:pt x="70938" y="1394"/>
                  </a:moveTo>
                  <a:cubicBezTo>
                    <a:pt x="70973" y="1406"/>
                    <a:pt x="71045" y="1477"/>
                    <a:pt x="71081" y="1477"/>
                  </a:cubicBezTo>
                  <a:cubicBezTo>
                    <a:pt x="71092" y="1477"/>
                    <a:pt x="71235" y="1406"/>
                    <a:pt x="71235" y="1406"/>
                  </a:cubicBezTo>
                  <a:cubicBezTo>
                    <a:pt x="71235" y="1394"/>
                    <a:pt x="71116" y="1334"/>
                    <a:pt x="71092" y="1323"/>
                  </a:cubicBezTo>
                  <a:cubicBezTo>
                    <a:pt x="71057" y="1299"/>
                    <a:pt x="70997" y="1239"/>
                    <a:pt x="70950" y="1239"/>
                  </a:cubicBezTo>
                  <a:cubicBezTo>
                    <a:pt x="70926" y="1227"/>
                    <a:pt x="70831" y="1311"/>
                    <a:pt x="70795" y="1311"/>
                  </a:cubicBezTo>
                  <a:cubicBezTo>
                    <a:pt x="70771" y="1311"/>
                    <a:pt x="70688" y="1227"/>
                    <a:pt x="70664" y="1227"/>
                  </a:cubicBezTo>
                  <a:cubicBezTo>
                    <a:pt x="70640" y="1227"/>
                    <a:pt x="70509" y="1299"/>
                    <a:pt x="70509" y="1299"/>
                  </a:cubicBezTo>
                  <a:cubicBezTo>
                    <a:pt x="70509" y="1311"/>
                    <a:pt x="70640" y="1394"/>
                    <a:pt x="70652" y="1394"/>
                  </a:cubicBezTo>
                  <a:cubicBezTo>
                    <a:pt x="70676" y="1394"/>
                    <a:pt x="70771" y="1311"/>
                    <a:pt x="70795" y="1311"/>
                  </a:cubicBezTo>
                  <a:cubicBezTo>
                    <a:pt x="70854" y="1323"/>
                    <a:pt x="70890" y="1382"/>
                    <a:pt x="70938" y="1394"/>
                  </a:cubicBezTo>
                  <a:close/>
                  <a:moveTo>
                    <a:pt x="77331" y="1894"/>
                  </a:moveTo>
                  <a:cubicBezTo>
                    <a:pt x="77284" y="1894"/>
                    <a:pt x="77236" y="1811"/>
                    <a:pt x="77188" y="1799"/>
                  </a:cubicBezTo>
                  <a:cubicBezTo>
                    <a:pt x="77188" y="1799"/>
                    <a:pt x="77046" y="1882"/>
                    <a:pt x="77046" y="1882"/>
                  </a:cubicBezTo>
                  <a:cubicBezTo>
                    <a:pt x="77034" y="1894"/>
                    <a:pt x="77165" y="1965"/>
                    <a:pt x="77177" y="1965"/>
                  </a:cubicBezTo>
                  <a:cubicBezTo>
                    <a:pt x="77212" y="1977"/>
                    <a:pt x="77296" y="1894"/>
                    <a:pt x="77331" y="1894"/>
                  </a:cubicBezTo>
                  <a:cubicBezTo>
                    <a:pt x="77355" y="1894"/>
                    <a:pt x="77450" y="1977"/>
                    <a:pt x="77474" y="1977"/>
                  </a:cubicBezTo>
                  <a:cubicBezTo>
                    <a:pt x="77522" y="1965"/>
                    <a:pt x="77593" y="1918"/>
                    <a:pt x="77629" y="1894"/>
                  </a:cubicBezTo>
                  <a:cubicBezTo>
                    <a:pt x="77641" y="1882"/>
                    <a:pt x="77772" y="1835"/>
                    <a:pt x="77772" y="1823"/>
                  </a:cubicBezTo>
                  <a:cubicBezTo>
                    <a:pt x="77784" y="1799"/>
                    <a:pt x="77641" y="1763"/>
                    <a:pt x="77641" y="1739"/>
                  </a:cubicBezTo>
                  <a:cubicBezTo>
                    <a:pt x="77593" y="1727"/>
                    <a:pt x="77546" y="1656"/>
                    <a:pt x="77498" y="1656"/>
                  </a:cubicBezTo>
                  <a:cubicBezTo>
                    <a:pt x="77486" y="1656"/>
                    <a:pt x="77343" y="1727"/>
                    <a:pt x="77343" y="1727"/>
                  </a:cubicBezTo>
                  <a:cubicBezTo>
                    <a:pt x="77355" y="1763"/>
                    <a:pt x="77474" y="1787"/>
                    <a:pt x="77486" y="1811"/>
                  </a:cubicBezTo>
                  <a:cubicBezTo>
                    <a:pt x="77427" y="1823"/>
                    <a:pt x="77391" y="1882"/>
                    <a:pt x="77331" y="1894"/>
                  </a:cubicBezTo>
                  <a:close/>
                  <a:moveTo>
                    <a:pt x="76653" y="1299"/>
                  </a:moveTo>
                  <a:cubicBezTo>
                    <a:pt x="76653" y="1334"/>
                    <a:pt x="76510" y="1358"/>
                    <a:pt x="76498" y="1382"/>
                  </a:cubicBezTo>
                  <a:cubicBezTo>
                    <a:pt x="76498" y="1382"/>
                    <a:pt x="76629" y="1465"/>
                    <a:pt x="76641" y="1465"/>
                  </a:cubicBezTo>
                  <a:cubicBezTo>
                    <a:pt x="76688" y="1465"/>
                    <a:pt x="76736" y="1394"/>
                    <a:pt x="76796" y="1394"/>
                  </a:cubicBezTo>
                  <a:cubicBezTo>
                    <a:pt x="76784" y="1394"/>
                    <a:pt x="76653" y="1311"/>
                    <a:pt x="76653" y="1299"/>
                  </a:cubicBezTo>
                  <a:cubicBezTo>
                    <a:pt x="76653" y="1299"/>
                    <a:pt x="76784" y="1227"/>
                    <a:pt x="76807" y="1227"/>
                  </a:cubicBezTo>
                  <a:cubicBezTo>
                    <a:pt x="76831" y="1227"/>
                    <a:pt x="76915" y="1311"/>
                    <a:pt x="76938" y="1311"/>
                  </a:cubicBezTo>
                  <a:cubicBezTo>
                    <a:pt x="76986" y="1311"/>
                    <a:pt x="77046" y="1239"/>
                    <a:pt x="77093" y="1239"/>
                  </a:cubicBezTo>
                  <a:cubicBezTo>
                    <a:pt x="77141" y="1239"/>
                    <a:pt x="77188" y="1311"/>
                    <a:pt x="77236" y="1323"/>
                  </a:cubicBezTo>
                  <a:cubicBezTo>
                    <a:pt x="77248" y="1323"/>
                    <a:pt x="77391" y="1251"/>
                    <a:pt x="77391" y="1239"/>
                  </a:cubicBezTo>
                  <a:cubicBezTo>
                    <a:pt x="77391" y="1239"/>
                    <a:pt x="77248" y="1156"/>
                    <a:pt x="77248" y="1156"/>
                  </a:cubicBezTo>
                  <a:cubicBezTo>
                    <a:pt x="77188" y="1168"/>
                    <a:pt x="77153" y="1215"/>
                    <a:pt x="77093" y="1239"/>
                  </a:cubicBezTo>
                  <a:cubicBezTo>
                    <a:pt x="77046" y="1215"/>
                    <a:pt x="77010" y="1168"/>
                    <a:pt x="76962" y="1156"/>
                  </a:cubicBezTo>
                  <a:cubicBezTo>
                    <a:pt x="76915" y="1132"/>
                    <a:pt x="76867" y="1073"/>
                    <a:pt x="76819" y="1061"/>
                  </a:cubicBezTo>
                  <a:cubicBezTo>
                    <a:pt x="76784" y="1061"/>
                    <a:pt x="76700" y="1144"/>
                    <a:pt x="76665" y="1144"/>
                  </a:cubicBezTo>
                  <a:cubicBezTo>
                    <a:pt x="76641" y="1144"/>
                    <a:pt x="76546" y="1049"/>
                    <a:pt x="76522" y="1061"/>
                  </a:cubicBezTo>
                  <a:cubicBezTo>
                    <a:pt x="76474" y="1073"/>
                    <a:pt x="76403" y="1120"/>
                    <a:pt x="76379" y="1132"/>
                  </a:cubicBezTo>
                  <a:cubicBezTo>
                    <a:pt x="76355" y="1144"/>
                    <a:pt x="76224" y="1192"/>
                    <a:pt x="76224" y="1215"/>
                  </a:cubicBezTo>
                  <a:cubicBezTo>
                    <a:pt x="76212" y="1239"/>
                    <a:pt x="76355" y="1275"/>
                    <a:pt x="76355" y="1299"/>
                  </a:cubicBezTo>
                  <a:cubicBezTo>
                    <a:pt x="76355" y="1275"/>
                    <a:pt x="76510" y="1239"/>
                    <a:pt x="76510" y="1215"/>
                  </a:cubicBezTo>
                  <a:cubicBezTo>
                    <a:pt x="76522" y="1251"/>
                    <a:pt x="76653" y="1275"/>
                    <a:pt x="76653" y="1299"/>
                  </a:cubicBezTo>
                  <a:close/>
                  <a:moveTo>
                    <a:pt x="78927" y="2013"/>
                  </a:moveTo>
                  <a:cubicBezTo>
                    <a:pt x="78974" y="2001"/>
                    <a:pt x="79046" y="1954"/>
                    <a:pt x="79082" y="1930"/>
                  </a:cubicBezTo>
                  <a:cubicBezTo>
                    <a:pt x="79105" y="1918"/>
                    <a:pt x="79236" y="1870"/>
                    <a:pt x="79236" y="1858"/>
                  </a:cubicBezTo>
                  <a:cubicBezTo>
                    <a:pt x="79236" y="1858"/>
                    <a:pt x="79105" y="1775"/>
                    <a:pt x="79093" y="1775"/>
                  </a:cubicBezTo>
                  <a:cubicBezTo>
                    <a:pt x="79082" y="1775"/>
                    <a:pt x="78963" y="1846"/>
                    <a:pt x="78939" y="1846"/>
                  </a:cubicBezTo>
                  <a:cubicBezTo>
                    <a:pt x="78915" y="1870"/>
                    <a:pt x="78832" y="1918"/>
                    <a:pt x="78796" y="1930"/>
                  </a:cubicBezTo>
                  <a:cubicBezTo>
                    <a:pt x="78760" y="1930"/>
                    <a:pt x="78689" y="1846"/>
                    <a:pt x="78653" y="1846"/>
                  </a:cubicBezTo>
                  <a:cubicBezTo>
                    <a:pt x="78641" y="1846"/>
                    <a:pt x="78498" y="1918"/>
                    <a:pt x="78498" y="1918"/>
                  </a:cubicBezTo>
                  <a:cubicBezTo>
                    <a:pt x="78498" y="1930"/>
                    <a:pt x="78629" y="2001"/>
                    <a:pt x="78641" y="2001"/>
                  </a:cubicBezTo>
                  <a:cubicBezTo>
                    <a:pt x="78689" y="2001"/>
                    <a:pt x="78748" y="1930"/>
                    <a:pt x="78796" y="1930"/>
                  </a:cubicBezTo>
                  <a:cubicBezTo>
                    <a:pt x="78820" y="1930"/>
                    <a:pt x="78903" y="2013"/>
                    <a:pt x="78927" y="2013"/>
                  </a:cubicBezTo>
                  <a:close/>
                  <a:moveTo>
                    <a:pt x="78391" y="1513"/>
                  </a:moveTo>
                  <a:cubicBezTo>
                    <a:pt x="78403" y="1513"/>
                    <a:pt x="78534" y="1442"/>
                    <a:pt x="78546" y="1430"/>
                  </a:cubicBezTo>
                  <a:cubicBezTo>
                    <a:pt x="78546" y="1430"/>
                    <a:pt x="78415" y="1346"/>
                    <a:pt x="78403" y="1346"/>
                  </a:cubicBezTo>
                  <a:cubicBezTo>
                    <a:pt x="78367" y="1346"/>
                    <a:pt x="78296" y="1430"/>
                    <a:pt x="78248" y="1430"/>
                  </a:cubicBezTo>
                  <a:cubicBezTo>
                    <a:pt x="78201" y="1430"/>
                    <a:pt x="78165" y="1346"/>
                    <a:pt x="78105" y="1346"/>
                  </a:cubicBezTo>
                  <a:cubicBezTo>
                    <a:pt x="78058" y="1334"/>
                    <a:pt x="78022" y="1263"/>
                    <a:pt x="77974" y="1263"/>
                  </a:cubicBezTo>
                  <a:cubicBezTo>
                    <a:pt x="77962" y="1263"/>
                    <a:pt x="77820" y="1334"/>
                    <a:pt x="77820" y="1334"/>
                  </a:cubicBezTo>
                  <a:cubicBezTo>
                    <a:pt x="77820" y="1346"/>
                    <a:pt x="77939" y="1406"/>
                    <a:pt x="77962" y="1418"/>
                  </a:cubicBezTo>
                  <a:cubicBezTo>
                    <a:pt x="77986" y="1442"/>
                    <a:pt x="78058" y="1501"/>
                    <a:pt x="78093" y="1501"/>
                  </a:cubicBezTo>
                  <a:cubicBezTo>
                    <a:pt x="78129" y="1513"/>
                    <a:pt x="78212" y="1418"/>
                    <a:pt x="78248" y="1430"/>
                  </a:cubicBezTo>
                  <a:cubicBezTo>
                    <a:pt x="78296" y="1442"/>
                    <a:pt x="78343" y="1513"/>
                    <a:pt x="78391" y="1513"/>
                  </a:cubicBezTo>
                  <a:close/>
                  <a:moveTo>
                    <a:pt x="80415" y="1727"/>
                  </a:moveTo>
                  <a:lnTo>
                    <a:pt x="80141" y="1561"/>
                  </a:lnTo>
                  <a:cubicBezTo>
                    <a:pt x="80129" y="1584"/>
                    <a:pt x="79986" y="1608"/>
                    <a:pt x="79986" y="1632"/>
                  </a:cubicBezTo>
                  <a:cubicBezTo>
                    <a:pt x="79986" y="1656"/>
                    <a:pt x="80106" y="1704"/>
                    <a:pt x="80129" y="1715"/>
                  </a:cubicBezTo>
                  <a:cubicBezTo>
                    <a:pt x="80153" y="1751"/>
                    <a:pt x="80225" y="1787"/>
                    <a:pt x="80260" y="1811"/>
                  </a:cubicBezTo>
                  <a:cubicBezTo>
                    <a:pt x="80284" y="1811"/>
                    <a:pt x="80379" y="1894"/>
                    <a:pt x="80403" y="1894"/>
                  </a:cubicBezTo>
                  <a:cubicBezTo>
                    <a:pt x="80451" y="1894"/>
                    <a:pt x="80510" y="1823"/>
                    <a:pt x="80558" y="1811"/>
                  </a:cubicBezTo>
                  <a:close/>
                  <a:moveTo>
                    <a:pt x="79725" y="1299"/>
                  </a:moveTo>
                  <a:cubicBezTo>
                    <a:pt x="79748" y="1311"/>
                    <a:pt x="79844" y="1394"/>
                    <a:pt x="79855" y="1394"/>
                  </a:cubicBezTo>
                  <a:cubicBezTo>
                    <a:pt x="79879" y="1382"/>
                    <a:pt x="80010" y="1323"/>
                    <a:pt x="80010" y="1311"/>
                  </a:cubicBezTo>
                  <a:cubicBezTo>
                    <a:pt x="80010" y="1299"/>
                    <a:pt x="79891" y="1227"/>
                    <a:pt x="79879" y="1227"/>
                  </a:cubicBezTo>
                  <a:cubicBezTo>
                    <a:pt x="79844" y="1215"/>
                    <a:pt x="79772" y="1144"/>
                    <a:pt x="79736" y="1144"/>
                  </a:cubicBezTo>
                  <a:cubicBezTo>
                    <a:pt x="79713" y="1144"/>
                    <a:pt x="79605" y="1203"/>
                    <a:pt x="79582" y="1215"/>
                  </a:cubicBezTo>
                  <a:cubicBezTo>
                    <a:pt x="79558" y="1227"/>
                    <a:pt x="79427" y="1287"/>
                    <a:pt x="79427" y="1299"/>
                  </a:cubicBezTo>
                  <a:cubicBezTo>
                    <a:pt x="79427" y="1323"/>
                    <a:pt x="79558" y="1358"/>
                    <a:pt x="79570" y="1382"/>
                  </a:cubicBezTo>
                  <a:cubicBezTo>
                    <a:pt x="79617" y="1382"/>
                    <a:pt x="79677" y="1299"/>
                    <a:pt x="79725" y="1299"/>
                  </a:cubicBezTo>
                  <a:close/>
                  <a:moveTo>
                    <a:pt x="81118" y="2156"/>
                  </a:moveTo>
                  <a:cubicBezTo>
                    <a:pt x="81129" y="2156"/>
                    <a:pt x="81249" y="2085"/>
                    <a:pt x="81260" y="2073"/>
                  </a:cubicBezTo>
                  <a:lnTo>
                    <a:pt x="81415" y="2001"/>
                  </a:lnTo>
                  <a:cubicBezTo>
                    <a:pt x="81463" y="1977"/>
                    <a:pt x="81522" y="1942"/>
                    <a:pt x="81570" y="1918"/>
                  </a:cubicBezTo>
                  <a:cubicBezTo>
                    <a:pt x="81594" y="1906"/>
                    <a:pt x="81725" y="1858"/>
                    <a:pt x="81725" y="1846"/>
                  </a:cubicBezTo>
                  <a:cubicBezTo>
                    <a:pt x="81725" y="1811"/>
                    <a:pt x="81594" y="1787"/>
                    <a:pt x="81582" y="1763"/>
                  </a:cubicBezTo>
                  <a:cubicBezTo>
                    <a:pt x="81487" y="1811"/>
                    <a:pt x="81379" y="1858"/>
                    <a:pt x="81272" y="1918"/>
                  </a:cubicBezTo>
                  <a:cubicBezTo>
                    <a:pt x="81177" y="1965"/>
                    <a:pt x="81070" y="2013"/>
                    <a:pt x="80975" y="2061"/>
                  </a:cubicBezTo>
                  <a:cubicBezTo>
                    <a:pt x="81022" y="2073"/>
                    <a:pt x="81058" y="2144"/>
                    <a:pt x="81118" y="2156"/>
                  </a:cubicBezTo>
                  <a:close/>
                  <a:moveTo>
                    <a:pt x="81618" y="1430"/>
                  </a:moveTo>
                  <a:cubicBezTo>
                    <a:pt x="81606" y="1430"/>
                    <a:pt x="81463" y="1501"/>
                    <a:pt x="81463" y="1513"/>
                  </a:cubicBezTo>
                  <a:cubicBezTo>
                    <a:pt x="81451" y="1525"/>
                    <a:pt x="81582" y="1584"/>
                    <a:pt x="81594" y="1596"/>
                  </a:cubicBezTo>
                  <a:cubicBezTo>
                    <a:pt x="81618" y="1608"/>
                    <a:pt x="81713" y="1680"/>
                    <a:pt x="81737" y="1680"/>
                  </a:cubicBezTo>
                  <a:cubicBezTo>
                    <a:pt x="81760" y="1680"/>
                    <a:pt x="81868" y="1620"/>
                    <a:pt x="81891" y="1608"/>
                  </a:cubicBezTo>
                  <a:cubicBezTo>
                    <a:pt x="81939" y="1584"/>
                    <a:pt x="82011" y="1561"/>
                    <a:pt x="82046" y="1525"/>
                  </a:cubicBezTo>
                  <a:cubicBezTo>
                    <a:pt x="82070" y="1513"/>
                    <a:pt x="82189" y="1465"/>
                    <a:pt x="82201" y="1454"/>
                  </a:cubicBezTo>
                  <a:cubicBezTo>
                    <a:pt x="82201" y="1442"/>
                    <a:pt x="82070" y="1370"/>
                    <a:pt x="82058" y="1370"/>
                  </a:cubicBezTo>
                  <a:cubicBezTo>
                    <a:pt x="82058" y="1358"/>
                    <a:pt x="81915" y="1442"/>
                    <a:pt x="81903" y="1442"/>
                  </a:cubicBezTo>
                  <a:lnTo>
                    <a:pt x="81749" y="1525"/>
                  </a:lnTo>
                  <a:cubicBezTo>
                    <a:pt x="81701" y="1513"/>
                    <a:pt x="81665" y="1442"/>
                    <a:pt x="81618" y="1430"/>
                  </a:cubicBezTo>
                  <a:close/>
                  <a:moveTo>
                    <a:pt x="82213" y="1287"/>
                  </a:moveTo>
                  <a:cubicBezTo>
                    <a:pt x="82213" y="1299"/>
                    <a:pt x="82344" y="1370"/>
                    <a:pt x="82344" y="1370"/>
                  </a:cubicBezTo>
                  <a:cubicBezTo>
                    <a:pt x="82403" y="1370"/>
                    <a:pt x="82451" y="1299"/>
                    <a:pt x="82499" y="1299"/>
                  </a:cubicBezTo>
                  <a:lnTo>
                    <a:pt x="82642" y="1382"/>
                  </a:lnTo>
                  <a:lnTo>
                    <a:pt x="82796" y="1299"/>
                  </a:lnTo>
                  <a:cubicBezTo>
                    <a:pt x="82820" y="1287"/>
                    <a:pt x="82915" y="1227"/>
                    <a:pt x="82951" y="1227"/>
                  </a:cubicBezTo>
                  <a:cubicBezTo>
                    <a:pt x="82975" y="1227"/>
                    <a:pt x="83070" y="1299"/>
                    <a:pt x="83082" y="1311"/>
                  </a:cubicBezTo>
                  <a:cubicBezTo>
                    <a:pt x="83130" y="1334"/>
                    <a:pt x="83177" y="1370"/>
                    <a:pt x="83225" y="1394"/>
                  </a:cubicBezTo>
                  <a:cubicBezTo>
                    <a:pt x="83249" y="1406"/>
                    <a:pt x="83332" y="1477"/>
                    <a:pt x="83368" y="1477"/>
                  </a:cubicBezTo>
                  <a:cubicBezTo>
                    <a:pt x="83380" y="1477"/>
                    <a:pt x="83499" y="1418"/>
                    <a:pt x="83511" y="1406"/>
                  </a:cubicBezTo>
                  <a:cubicBezTo>
                    <a:pt x="83570" y="1382"/>
                    <a:pt x="83618" y="1358"/>
                    <a:pt x="83665" y="1323"/>
                  </a:cubicBezTo>
                  <a:lnTo>
                    <a:pt x="83975" y="1168"/>
                  </a:lnTo>
                  <a:cubicBezTo>
                    <a:pt x="83987" y="1144"/>
                    <a:pt x="84130" y="1120"/>
                    <a:pt x="84130" y="1096"/>
                  </a:cubicBezTo>
                  <a:cubicBezTo>
                    <a:pt x="84130" y="1084"/>
                    <a:pt x="83999" y="1013"/>
                    <a:pt x="83987" y="1013"/>
                  </a:cubicBezTo>
                  <a:cubicBezTo>
                    <a:pt x="83963" y="1013"/>
                    <a:pt x="83856" y="1084"/>
                    <a:pt x="83832" y="1084"/>
                  </a:cubicBezTo>
                  <a:lnTo>
                    <a:pt x="83535" y="1239"/>
                  </a:lnTo>
                  <a:cubicBezTo>
                    <a:pt x="83487" y="1239"/>
                    <a:pt x="83439" y="1156"/>
                    <a:pt x="83392" y="1156"/>
                  </a:cubicBezTo>
                  <a:cubicBezTo>
                    <a:pt x="83356" y="1156"/>
                    <a:pt x="83273" y="1239"/>
                    <a:pt x="83237" y="1239"/>
                  </a:cubicBezTo>
                  <a:cubicBezTo>
                    <a:pt x="83189" y="1227"/>
                    <a:pt x="83142" y="1168"/>
                    <a:pt x="83094" y="1156"/>
                  </a:cubicBezTo>
                  <a:cubicBezTo>
                    <a:pt x="83046" y="1132"/>
                    <a:pt x="82999" y="1096"/>
                    <a:pt x="82963" y="1061"/>
                  </a:cubicBezTo>
                  <a:lnTo>
                    <a:pt x="82820" y="977"/>
                  </a:lnTo>
                  <a:lnTo>
                    <a:pt x="82665" y="1061"/>
                  </a:lnTo>
                  <a:lnTo>
                    <a:pt x="82368" y="1215"/>
                  </a:lnTo>
                  <a:cubicBezTo>
                    <a:pt x="82356" y="1239"/>
                    <a:pt x="82213" y="1263"/>
                    <a:pt x="82213" y="1287"/>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06" name="Google Shape;1906;p34"/>
            <p:cNvSpPr/>
            <p:nvPr/>
          </p:nvSpPr>
          <p:spPr>
            <a:xfrm>
              <a:off x="2893800" y="2934425"/>
              <a:ext cx="41100" cy="17875"/>
            </a:xfrm>
            <a:custGeom>
              <a:rect b="b" l="l" r="r" t="t"/>
              <a:pathLst>
                <a:path extrusionOk="0" h="715" w="1644">
                  <a:moveTo>
                    <a:pt x="155" y="369"/>
                  </a:moveTo>
                  <a:lnTo>
                    <a:pt x="310" y="298"/>
                  </a:lnTo>
                  <a:cubicBezTo>
                    <a:pt x="322" y="286"/>
                    <a:pt x="441" y="215"/>
                    <a:pt x="465" y="215"/>
                  </a:cubicBezTo>
                  <a:cubicBezTo>
                    <a:pt x="513" y="226"/>
                    <a:pt x="548" y="298"/>
                    <a:pt x="596" y="298"/>
                  </a:cubicBezTo>
                  <a:cubicBezTo>
                    <a:pt x="655" y="298"/>
                    <a:pt x="703" y="226"/>
                    <a:pt x="751" y="226"/>
                  </a:cubicBezTo>
                  <a:cubicBezTo>
                    <a:pt x="786" y="226"/>
                    <a:pt x="870" y="310"/>
                    <a:pt x="894" y="310"/>
                  </a:cubicBezTo>
                  <a:cubicBezTo>
                    <a:pt x="905" y="310"/>
                    <a:pt x="1048" y="238"/>
                    <a:pt x="1048" y="238"/>
                  </a:cubicBezTo>
                  <a:cubicBezTo>
                    <a:pt x="1048" y="226"/>
                    <a:pt x="894" y="155"/>
                    <a:pt x="905" y="143"/>
                  </a:cubicBezTo>
                  <a:cubicBezTo>
                    <a:pt x="917" y="143"/>
                    <a:pt x="1036" y="72"/>
                    <a:pt x="1060" y="72"/>
                  </a:cubicBezTo>
                  <a:cubicBezTo>
                    <a:pt x="1096" y="72"/>
                    <a:pt x="1167" y="167"/>
                    <a:pt x="1203" y="155"/>
                  </a:cubicBezTo>
                  <a:cubicBezTo>
                    <a:pt x="1251" y="143"/>
                    <a:pt x="1310" y="96"/>
                    <a:pt x="1346" y="84"/>
                  </a:cubicBezTo>
                  <a:cubicBezTo>
                    <a:pt x="1370" y="72"/>
                    <a:pt x="1477" y="0"/>
                    <a:pt x="1501" y="0"/>
                  </a:cubicBezTo>
                  <a:cubicBezTo>
                    <a:pt x="1513" y="0"/>
                    <a:pt x="1644" y="84"/>
                    <a:pt x="1644" y="84"/>
                  </a:cubicBezTo>
                  <a:cubicBezTo>
                    <a:pt x="1644" y="107"/>
                    <a:pt x="1489" y="143"/>
                    <a:pt x="1489" y="167"/>
                  </a:cubicBezTo>
                  <a:cubicBezTo>
                    <a:pt x="1501" y="191"/>
                    <a:pt x="1608" y="215"/>
                    <a:pt x="1632" y="250"/>
                  </a:cubicBezTo>
                  <a:lnTo>
                    <a:pt x="1477" y="322"/>
                  </a:lnTo>
                  <a:lnTo>
                    <a:pt x="1167" y="477"/>
                  </a:lnTo>
                  <a:cubicBezTo>
                    <a:pt x="1144" y="500"/>
                    <a:pt x="1060" y="548"/>
                    <a:pt x="1013" y="560"/>
                  </a:cubicBezTo>
                  <a:cubicBezTo>
                    <a:pt x="1013" y="560"/>
                    <a:pt x="882" y="477"/>
                    <a:pt x="882" y="477"/>
                  </a:cubicBezTo>
                  <a:cubicBezTo>
                    <a:pt x="882" y="465"/>
                    <a:pt x="1036" y="405"/>
                    <a:pt x="1036" y="393"/>
                  </a:cubicBezTo>
                  <a:cubicBezTo>
                    <a:pt x="1025" y="381"/>
                    <a:pt x="917" y="310"/>
                    <a:pt x="894" y="310"/>
                  </a:cubicBezTo>
                  <a:cubicBezTo>
                    <a:pt x="858" y="310"/>
                    <a:pt x="786" y="393"/>
                    <a:pt x="739" y="393"/>
                  </a:cubicBezTo>
                  <a:cubicBezTo>
                    <a:pt x="703" y="381"/>
                    <a:pt x="632" y="298"/>
                    <a:pt x="596" y="298"/>
                  </a:cubicBezTo>
                  <a:cubicBezTo>
                    <a:pt x="548" y="310"/>
                    <a:pt x="501" y="369"/>
                    <a:pt x="453" y="381"/>
                  </a:cubicBezTo>
                  <a:lnTo>
                    <a:pt x="727" y="548"/>
                  </a:lnTo>
                  <a:cubicBezTo>
                    <a:pt x="739" y="560"/>
                    <a:pt x="870" y="619"/>
                    <a:pt x="870" y="631"/>
                  </a:cubicBezTo>
                  <a:cubicBezTo>
                    <a:pt x="858" y="643"/>
                    <a:pt x="727" y="715"/>
                    <a:pt x="715" y="715"/>
                  </a:cubicBezTo>
                  <a:cubicBezTo>
                    <a:pt x="667" y="715"/>
                    <a:pt x="620" y="631"/>
                    <a:pt x="572" y="631"/>
                  </a:cubicBezTo>
                  <a:lnTo>
                    <a:pt x="417" y="703"/>
                  </a:lnTo>
                  <a:cubicBezTo>
                    <a:pt x="417" y="679"/>
                    <a:pt x="274" y="643"/>
                    <a:pt x="286" y="619"/>
                  </a:cubicBezTo>
                  <a:cubicBezTo>
                    <a:pt x="286" y="607"/>
                    <a:pt x="441" y="548"/>
                    <a:pt x="429" y="536"/>
                  </a:cubicBezTo>
                  <a:cubicBezTo>
                    <a:pt x="429" y="536"/>
                    <a:pt x="310" y="453"/>
                    <a:pt x="298" y="453"/>
                  </a:cubicBezTo>
                  <a:cubicBezTo>
                    <a:pt x="286" y="453"/>
                    <a:pt x="143" y="536"/>
                    <a:pt x="143" y="536"/>
                  </a:cubicBezTo>
                  <a:cubicBezTo>
                    <a:pt x="120" y="524"/>
                    <a:pt x="1" y="465"/>
                    <a:pt x="1" y="453"/>
                  </a:cubicBezTo>
                  <a:cubicBezTo>
                    <a:pt x="1" y="417"/>
                    <a:pt x="143" y="393"/>
                    <a:pt x="155" y="369"/>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07" name="Google Shape;1907;p34"/>
            <p:cNvSpPr/>
            <p:nvPr/>
          </p:nvSpPr>
          <p:spPr>
            <a:xfrm>
              <a:off x="3871600" y="2961500"/>
              <a:ext cx="18475" cy="12525"/>
            </a:xfrm>
            <a:custGeom>
              <a:rect b="b" l="l" r="r" t="t"/>
              <a:pathLst>
                <a:path extrusionOk="0" h="501" w="739">
                  <a:moveTo>
                    <a:pt x="132" y="489"/>
                  </a:moveTo>
                  <a:cubicBezTo>
                    <a:pt x="132" y="453"/>
                    <a:pt x="1" y="429"/>
                    <a:pt x="1" y="394"/>
                  </a:cubicBezTo>
                  <a:cubicBezTo>
                    <a:pt x="1" y="382"/>
                    <a:pt x="132" y="334"/>
                    <a:pt x="155" y="322"/>
                  </a:cubicBezTo>
                  <a:cubicBezTo>
                    <a:pt x="191" y="298"/>
                    <a:pt x="274" y="275"/>
                    <a:pt x="298" y="239"/>
                  </a:cubicBezTo>
                  <a:cubicBezTo>
                    <a:pt x="322" y="227"/>
                    <a:pt x="453" y="191"/>
                    <a:pt x="453" y="167"/>
                  </a:cubicBezTo>
                  <a:cubicBezTo>
                    <a:pt x="453" y="144"/>
                    <a:pt x="322" y="108"/>
                    <a:pt x="322" y="84"/>
                  </a:cubicBezTo>
                  <a:cubicBezTo>
                    <a:pt x="370" y="84"/>
                    <a:pt x="417" y="1"/>
                    <a:pt x="465" y="1"/>
                  </a:cubicBezTo>
                  <a:cubicBezTo>
                    <a:pt x="477" y="1"/>
                    <a:pt x="608" y="84"/>
                    <a:pt x="608" y="84"/>
                  </a:cubicBezTo>
                  <a:cubicBezTo>
                    <a:pt x="608" y="108"/>
                    <a:pt x="453" y="156"/>
                    <a:pt x="453" y="167"/>
                  </a:cubicBezTo>
                  <a:cubicBezTo>
                    <a:pt x="477" y="191"/>
                    <a:pt x="560" y="227"/>
                    <a:pt x="596" y="251"/>
                  </a:cubicBezTo>
                  <a:cubicBezTo>
                    <a:pt x="608" y="263"/>
                    <a:pt x="739" y="334"/>
                    <a:pt x="739" y="334"/>
                  </a:cubicBezTo>
                  <a:cubicBezTo>
                    <a:pt x="715" y="358"/>
                    <a:pt x="620" y="394"/>
                    <a:pt x="584" y="417"/>
                  </a:cubicBezTo>
                  <a:cubicBezTo>
                    <a:pt x="548" y="429"/>
                    <a:pt x="477" y="477"/>
                    <a:pt x="429" y="489"/>
                  </a:cubicBezTo>
                  <a:cubicBezTo>
                    <a:pt x="405" y="501"/>
                    <a:pt x="322" y="406"/>
                    <a:pt x="286" y="406"/>
                  </a:cubicBezTo>
                  <a:cubicBezTo>
                    <a:pt x="239" y="406"/>
                    <a:pt x="191" y="477"/>
                    <a:pt x="132" y="489"/>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08" name="Google Shape;1908;p34"/>
            <p:cNvSpPr/>
            <p:nvPr/>
          </p:nvSpPr>
          <p:spPr>
            <a:xfrm>
              <a:off x="3265875" y="2943650"/>
              <a:ext cx="19375" cy="14000"/>
            </a:xfrm>
            <a:custGeom>
              <a:rect b="b" l="l" r="r" t="t"/>
              <a:pathLst>
                <a:path extrusionOk="0" h="560" w="775">
                  <a:moveTo>
                    <a:pt x="143" y="560"/>
                  </a:moveTo>
                  <a:cubicBezTo>
                    <a:pt x="131" y="536"/>
                    <a:pt x="0" y="500"/>
                    <a:pt x="0" y="477"/>
                  </a:cubicBezTo>
                  <a:cubicBezTo>
                    <a:pt x="0" y="453"/>
                    <a:pt x="167" y="417"/>
                    <a:pt x="155" y="393"/>
                  </a:cubicBezTo>
                  <a:cubicBezTo>
                    <a:pt x="155" y="369"/>
                    <a:pt x="12" y="334"/>
                    <a:pt x="12" y="310"/>
                  </a:cubicBezTo>
                  <a:cubicBezTo>
                    <a:pt x="24" y="298"/>
                    <a:pt x="143" y="250"/>
                    <a:pt x="167" y="238"/>
                  </a:cubicBezTo>
                  <a:cubicBezTo>
                    <a:pt x="191" y="227"/>
                    <a:pt x="322" y="167"/>
                    <a:pt x="322" y="155"/>
                  </a:cubicBezTo>
                  <a:cubicBezTo>
                    <a:pt x="322" y="143"/>
                    <a:pt x="179" y="72"/>
                    <a:pt x="191" y="72"/>
                  </a:cubicBezTo>
                  <a:cubicBezTo>
                    <a:pt x="203" y="60"/>
                    <a:pt x="310" y="0"/>
                    <a:pt x="334" y="0"/>
                  </a:cubicBezTo>
                  <a:cubicBezTo>
                    <a:pt x="381" y="0"/>
                    <a:pt x="441" y="84"/>
                    <a:pt x="477" y="84"/>
                  </a:cubicBezTo>
                  <a:cubicBezTo>
                    <a:pt x="536" y="72"/>
                    <a:pt x="572" y="12"/>
                    <a:pt x="631" y="0"/>
                  </a:cubicBezTo>
                  <a:cubicBezTo>
                    <a:pt x="643" y="36"/>
                    <a:pt x="774" y="60"/>
                    <a:pt x="774" y="84"/>
                  </a:cubicBezTo>
                  <a:cubicBezTo>
                    <a:pt x="774" y="96"/>
                    <a:pt x="620" y="167"/>
                    <a:pt x="620" y="167"/>
                  </a:cubicBezTo>
                  <a:cubicBezTo>
                    <a:pt x="608" y="167"/>
                    <a:pt x="477" y="84"/>
                    <a:pt x="477" y="84"/>
                  </a:cubicBezTo>
                  <a:cubicBezTo>
                    <a:pt x="453" y="96"/>
                    <a:pt x="322" y="143"/>
                    <a:pt x="322" y="155"/>
                  </a:cubicBezTo>
                  <a:cubicBezTo>
                    <a:pt x="322" y="179"/>
                    <a:pt x="477" y="215"/>
                    <a:pt x="465" y="238"/>
                  </a:cubicBezTo>
                  <a:cubicBezTo>
                    <a:pt x="453" y="274"/>
                    <a:pt x="322" y="286"/>
                    <a:pt x="310" y="322"/>
                  </a:cubicBezTo>
                  <a:cubicBezTo>
                    <a:pt x="310" y="346"/>
                    <a:pt x="453" y="381"/>
                    <a:pt x="453" y="405"/>
                  </a:cubicBezTo>
                  <a:cubicBezTo>
                    <a:pt x="441" y="429"/>
                    <a:pt x="310" y="453"/>
                    <a:pt x="298" y="477"/>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09" name="Google Shape;1909;p34"/>
            <p:cNvSpPr/>
            <p:nvPr/>
          </p:nvSpPr>
          <p:spPr>
            <a:xfrm>
              <a:off x="3510250" y="2955850"/>
              <a:ext cx="18175" cy="12525"/>
            </a:xfrm>
            <a:custGeom>
              <a:rect b="b" l="l" r="r" t="t"/>
              <a:pathLst>
                <a:path extrusionOk="0" h="501" w="727">
                  <a:moveTo>
                    <a:pt x="0" y="322"/>
                  </a:moveTo>
                  <a:cubicBezTo>
                    <a:pt x="12" y="298"/>
                    <a:pt x="155" y="274"/>
                    <a:pt x="155" y="251"/>
                  </a:cubicBezTo>
                  <a:cubicBezTo>
                    <a:pt x="155" y="227"/>
                    <a:pt x="0" y="179"/>
                    <a:pt x="12" y="167"/>
                  </a:cubicBezTo>
                  <a:cubicBezTo>
                    <a:pt x="36" y="131"/>
                    <a:pt x="131" y="108"/>
                    <a:pt x="167" y="84"/>
                  </a:cubicBezTo>
                  <a:cubicBezTo>
                    <a:pt x="179" y="72"/>
                    <a:pt x="310" y="1"/>
                    <a:pt x="322" y="12"/>
                  </a:cubicBezTo>
                  <a:cubicBezTo>
                    <a:pt x="334" y="12"/>
                    <a:pt x="453" y="84"/>
                    <a:pt x="453" y="96"/>
                  </a:cubicBezTo>
                  <a:cubicBezTo>
                    <a:pt x="453" y="108"/>
                    <a:pt x="322" y="155"/>
                    <a:pt x="310" y="167"/>
                  </a:cubicBezTo>
                  <a:cubicBezTo>
                    <a:pt x="250" y="191"/>
                    <a:pt x="203" y="215"/>
                    <a:pt x="155" y="251"/>
                  </a:cubicBezTo>
                  <a:cubicBezTo>
                    <a:pt x="203" y="262"/>
                    <a:pt x="239" y="322"/>
                    <a:pt x="286" y="334"/>
                  </a:cubicBezTo>
                  <a:cubicBezTo>
                    <a:pt x="334" y="346"/>
                    <a:pt x="381" y="417"/>
                    <a:pt x="429" y="417"/>
                  </a:cubicBezTo>
                  <a:cubicBezTo>
                    <a:pt x="453" y="417"/>
                    <a:pt x="572" y="334"/>
                    <a:pt x="584" y="334"/>
                  </a:cubicBezTo>
                  <a:cubicBezTo>
                    <a:pt x="596" y="346"/>
                    <a:pt x="727" y="417"/>
                    <a:pt x="727" y="429"/>
                  </a:cubicBezTo>
                  <a:cubicBezTo>
                    <a:pt x="715" y="453"/>
                    <a:pt x="584" y="477"/>
                    <a:pt x="572" y="501"/>
                  </a:cubicBezTo>
                  <a:cubicBezTo>
                    <a:pt x="524" y="489"/>
                    <a:pt x="477" y="417"/>
                    <a:pt x="429" y="417"/>
                  </a:cubicBezTo>
                  <a:cubicBezTo>
                    <a:pt x="393" y="417"/>
                    <a:pt x="298" y="501"/>
                    <a:pt x="274" y="489"/>
                  </a:cubicBezTo>
                  <a:cubicBezTo>
                    <a:pt x="227" y="477"/>
                    <a:pt x="167" y="429"/>
                    <a:pt x="143" y="405"/>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10" name="Google Shape;1910;p34"/>
            <p:cNvSpPr/>
            <p:nvPr/>
          </p:nvSpPr>
          <p:spPr>
            <a:xfrm>
              <a:off x="3479600" y="2934725"/>
              <a:ext cx="18175" cy="6575"/>
            </a:xfrm>
            <a:custGeom>
              <a:rect b="b" l="l" r="r" t="t"/>
              <a:pathLst>
                <a:path extrusionOk="0" h="263" w="727">
                  <a:moveTo>
                    <a:pt x="298" y="95"/>
                  </a:moveTo>
                  <a:cubicBezTo>
                    <a:pt x="262" y="84"/>
                    <a:pt x="179" y="167"/>
                    <a:pt x="143" y="167"/>
                  </a:cubicBezTo>
                  <a:cubicBezTo>
                    <a:pt x="131" y="167"/>
                    <a:pt x="0" y="84"/>
                    <a:pt x="0" y="84"/>
                  </a:cubicBezTo>
                  <a:cubicBezTo>
                    <a:pt x="0" y="72"/>
                    <a:pt x="131" y="12"/>
                    <a:pt x="155" y="12"/>
                  </a:cubicBezTo>
                  <a:cubicBezTo>
                    <a:pt x="179" y="0"/>
                    <a:pt x="262" y="95"/>
                    <a:pt x="298" y="95"/>
                  </a:cubicBezTo>
                  <a:cubicBezTo>
                    <a:pt x="333" y="95"/>
                    <a:pt x="417" y="12"/>
                    <a:pt x="453" y="12"/>
                  </a:cubicBezTo>
                  <a:cubicBezTo>
                    <a:pt x="488" y="24"/>
                    <a:pt x="560" y="84"/>
                    <a:pt x="583" y="95"/>
                  </a:cubicBezTo>
                  <a:cubicBezTo>
                    <a:pt x="607" y="107"/>
                    <a:pt x="726" y="167"/>
                    <a:pt x="726" y="179"/>
                  </a:cubicBezTo>
                  <a:cubicBezTo>
                    <a:pt x="726" y="191"/>
                    <a:pt x="583" y="262"/>
                    <a:pt x="572" y="262"/>
                  </a:cubicBezTo>
                  <a:cubicBezTo>
                    <a:pt x="536" y="262"/>
                    <a:pt x="464" y="191"/>
                    <a:pt x="429" y="179"/>
                  </a:cubicBezTo>
                  <a:cubicBezTo>
                    <a:pt x="381" y="155"/>
                    <a:pt x="345" y="107"/>
                    <a:pt x="298" y="95"/>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11" name="Google Shape;1911;p34"/>
            <p:cNvSpPr/>
            <p:nvPr/>
          </p:nvSpPr>
          <p:spPr>
            <a:xfrm>
              <a:off x="3639125" y="2945125"/>
              <a:ext cx="18475" cy="10150"/>
            </a:xfrm>
            <a:custGeom>
              <a:rect b="b" l="l" r="r" t="t"/>
              <a:pathLst>
                <a:path extrusionOk="0" h="406" w="739">
                  <a:moveTo>
                    <a:pt x="310" y="168"/>
                  </a:moveTo>
                  <a:cubicBezTo>
                    <a:pt x="358" y="179"/>
                    <a:pt x="394" y="251"/>
                    <a:pt x="441" y="251"/>
                  </a:cubicBezTo>
                  <a:cubicBezTo>
                    <a:pt x="465" y="251"/>
                    <a:pt x="584" y="168"/>
                    <a:pt x="596" y="179"/>
                  </a:cubicBezTo>
                  <a:cubicBezTo>
                    <a:pt x="620" y="179"/>
                    <a:pt x="739" y="251"/>
                    <a:pt x="739" y="263"/>
                  </a:cubicBezTo>
                  <a:cubicBezTo>
                    <a:pt x="739" y="287"/>
                    <a:pt x="596" y="310"/>
                    <a:pt x="584" y="334"/>
                  </a:cubicBezTo>
                  <a:cubicBezTo>
                    <a:pt x="537" y="322"/>
                    <a:pt x="501" y="263"/>
                    <a:pt x="441" y="251"/>
                  </a:cubicBezTo>
                  <a:cubicBezTo>
                    <a:pt x="418" y="251"/>
                    <a:pt x="310" y="322"/>
                    <a:pt x="287" y="334"/>
                  </a:cubicBezTo>
                  <a:lnTo>
                    <a:pt x="144" y="406"/>
                  </a:lnTo>
                  <a:cubicBezTo>
                    <a:pt x="132" y="382"/>
                    <a:pt x="1" y="346"/>
                    <a:pt x="1" y="322"/>
                  </a:cubicBezTo>
                  <a:cubicBezTo>
                    <a:pt x="1" y="299"/>
                    <a:pt x="144" y="275"/>
                    <a:pt x="156" y="251"/>
                  </a:cubicBezTo>
                  <a:cubicBezTo>
                    <a:pt x="168" y="215"/>
                    <a:pt x="298" y="191"/>
                    <a:pt x="310" y="168"/>
                  </a:cubicBezTo>
                  <a:cubicBezTo>
                    <a:pt x="310" y="144"/>
                    <a:pt x="179" y="108"/>
                    <a:pt x="168" y="84"/>
                  </a:cubicBezTo>
                  <a:cubicBezTo>
                    <a:pt x="215" y="84"/>
                    <a:pt x="275" y="1"/>
                    <a:pt x="322" y="1"/>
                  </a:cubicBezTo>
                  <a:cubicBezTo>
                    <a:pt x="334" y="1"/>
                    <a:pt x="465" y="84"/>
                    <a:pt x="453" y="96"/>
                  </a:cubicBezTo>
                  <a:cubicBezTo>
                    <a:pt x="453" y="120"/>
                    <a:pt x="322" y="144"/>
                    <a:pt x="310" y="168"/>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12" name="Google Shape;1912;p34"/>
            <p:cNvSpPr/>
            <p:nvPr/>
          </p:nvSpPr>
          <p:spPr>
            <a:xfrm>
              <a:off x="3781425" y="2944825"/>
              <a:ext cx="8350" cy="12250"/>
            </a:xfrm>
            <a:custGeom>
              <a:rect b="b" l="l" r="r" t="t"/>
              <a:pathLst>
                <a:path extrusionOk="0" h="490" w="334">
                  <a:moveTo>
                    <a:pt x="143" y="489"/>
                  </a:moveTo>
                  <a:cubicBezTo>
                    <a:pt x="131" y="465"/>
                    <a:pt x="0" y="430"/>
                    <a:pt x="0" y="406"/>
                  </a:cubicBezTo>
                  <a:cubicBezTo>
                    <a:pt x="12" y="382"/>
                    <a:pt x="167" y="346"/>
                    <a:pt x="155" y="322"/>
                  </a:cubicBezTo>
                  <a:cubicBezTo>
                    <a:pt x="155" y="299"/>
                    <a:pt x="12" y="263"/>
                    <a:pt x="24" y="239"/>
                  </a:cubicBezTo>
                  <a:cubicBezTo>
                    <a:pt x="24" y="215"/>
                    <a:pt x="167" y="191"/>
                    <a:pt x="167" y="168"/>
                  </a:cubicBezTo>
                  <a:cubicBezTo>
                    <a:pt x="179" y="144"/>
                    <a:pt x="24" y="96"/>
                    <a:pt x="36" y="84"/>
                  </a:cubicBezTo>
                  <a:cubicBezTo>
                    <a:pt x="48" y="49"/>
                    <a:pt x="167" y="37"/>
                    <a:pt x="191" y="1"/>
                  </a:cubicBezTo>
                  <a:cubicBezTo>
                    <a:pt x="191" y="25"/>
                    <a:pt x="333" y="61"/>
                    <a:pt x="321" y="84"/>
                  </a:cubicBezTo>
                  <a:cubicBezTo>
                    <a:pt x="321" y="108"/>
                    <a:pt x="167" y="144"/>
                    <a:pt x="167" y="168"/>
                  </a:cubicBezTo>
                  <a:cubicBezTo>
                    <a:pt x="179" y="191"/>
                    <a:pt x="310" y="227"/>
                    <a:pt x="310" y="251"/>
                  </a:cubicBezTo>
                  <a:cubicBezTo>
                    <a:pt x="310" y="275"/>
                    <a:pt x="167" y="299"/>
                    <a:pt x="155" y="322"/>
                  </a:cubicBezTo>
                  <a:cubicBezTo>
                    <a:pt x="155" y="346"/>
                    <a:pt x="310" y="394"/>
                    <a:pt x="298" y="406"/>
                  </a:cubicBezTo>
                  <a:cubicBezTo>
                    <a:pt x="286" y="442"/>
                    <a:pt x="167" y="453"/>
                    <a:pt x="143" y="489"/>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13" name="Google Shape;1913;p34"/>
            <p:cNvSpPr/>
            <p:nvPr/>
          </p:nvSpPr>
          <p:spPr>
            <a:xfrm>
              <a:off x="3818925" y="2940075"/>
              <a:ext cx="18475" cy="10150"/>
            </a:xfrm>
            <a:custGeom>
              <a:rect b="b" l="l" r="r" t="t"/>
              <a:pathLst>
                <a:path extrusionOk="0" h="406" w="739">
                  <a:moveTo>
                    <a:pt x="572" y="322"/>
                  </a:moveTo>
                  <a:cubicBezTo>
                    <a:pt x="524" y="322"/>
                    <a:pt x="476" y="405"/>
                    <a:pt x="429" y="405"/>
                  </a:cubicBezTo>
                  <a:cubicBezTo>
                    <a:pt x="417" y="405"/>
                    <a:pt x="286" y="322"/>
                    <a:pt x="286" y="322"/>
                  </a:cubicBezTo>
                  <a:cubicBezTo>
                    <a:pt x="286" y="310"/>
                    <a:pt x="441" y="239"/>
                    <a:pt x="441" y="239"/>
                  </a:cubicBezTo>
                  <a:cubicBezTo>
                    <a:pt x="417" y="227"/>
                    <a:pt x="322" y="155"/>
                    <a:pt x="298" y="155"/>
                  </a:cubicBezTo>
                  <a:cubicBezTo>
                    <a:pt x="298" y="155"/>
                    <a:pt x="250" y="179"/>
                    <a:pt x="215" y="191"/>
                  </a:cubicBezTo>
                  <a:cubicBezTo>
                    <a:pt x="179" y="215"/>
                    <a:pt x="143" y="227"/>
                    <a:pt x="143" y="227"/>
                  </a:cubicBezTo>
                  <a:cubicBezTo>
                    <a:pt x="131" y="215"/>
                    <a:pt x="0" y="167"/>
                    <a:pt x="12" y="143"/>
                  </a:cubicBezTo>
                  <a:cubicBezTo>
                    <a:pt x="12" y="120"/>
                    <a:pt x="143" y="96"/>
                    <a:pt x="155" y="72"/>
                  </a:cubicBezTo>
                  <a:cubicBezTo>
                    <a:pt x="215" y="84"/>
                    <a:pt x="250" y="155"/>
                    <a:pt x="298" y="155"/>
                  </a:cubicBezTo>
                  <a:cubicBezTo>
                    <a:pt x="322" y="155"/>
                    <a:pt x="429" y="84"/>
                    <a:pt x="453" y="72"/>
                  </a:cubicBezTo>
                  <a:cubicBezTo>
                    <a:pt x="476" y="60"/>
                    <a:pt x="572" y="0"/>
                    <a:pt x="607" y="0"/>
                  </a:cubicBezTo>
                  <a:cubicBezTo>
                    <a:pt x="643" y="0"/>
                    <a:pt x="703" y="84"/>
                    <a:pt x="738" y="84"/>
                  </a:cubicBezTo>
                  <a:cubicBezTo>
                    <a:pt x="691" y="108"/>
                    <a:pt x="643" y="131"/>
                    <a:pt x="596" y="167"/>
                  </a:cubicBezTo>
                  <a:cubicBezTo>
                    <a:pt x="572" y="179"/>
                    <a:pt x="441" y="227"/>
                    <a:pt x="441" y="239"/>
                  </a:cubicBezTo>
                  <a:cubicBezTo>
                    <a:pt x="441" y="262"/>
                    <a:pt x="572" y="298"/>
                    <a:pt x="572" y="322"/>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14" name="Google Shape;1914;p34"/>
            <p:cNvSpPr/>
            <p:nvPr/>
          </p:nvSpPr>
          <p:spPr>
            <a:xfrm>
              <a:off x="3898400" y="2948100"/>
              <a:ext cx="44375" cy="11950"/>
            </a:xfrm>
            <a:custGeom>
              <a:rect b="b" l="l" r="r" t="t"/>
              <a:pathLst>
                <a:path extrusionOk="0" h="478" w="1775">
                  <a:moveTo>
                    <a:pt x="441" y="322"/>
                  </a:moveTo>
                  <a:cubicBezTo>
                    <a:pt x="453" y="299"/>
                    <a:pt x="595" y="275"/>
                    <a:pt x="595" y="251"/>
                  </a:cubicBezTo>
                  <a:cubicBezTo>
                    <a:pt x="595" y="239"/>
                    <a:pt x="476" y="180"/>
                    <a:pt x="453" y="168"/>
                  </a:cubicBezTo>
                  <a:cubicBezTo>
                    <a:pt x="441" y="156"/>
                    <a:pt x="310" y="84"/>
                    <a:pt x="310" y="84"/>
                  </a:cubicBezTo>
                  <a:cubicBezTo>
                    <a:pt x="322" y="72"/>
                    <a:pt x="453" y="1"/>
                    <a:pt x="465" y="1"/>
                  </a:cubicBezTo>
                  <a:cubicBezTo>
                    <a:pt x="512" y="1"/>
                    <a:pt x="572" y="96"/>
                    <a:pt x="607" y="84"/>
                  </a:cubicBezTo>
                  <a:cubicBezTo>
                    <a:pt x="655" y="84"/>
                    <a:pt x="703" y="13"/>
                    <a:pt x="762" y="13"/>
                  </a:cubicBezTo>
                  <a:cubicBezTo>
                    <a:pt x="810" y="13"/>
                    <a:pt x="857" y="96"/>
                    <a:pt x="905" y="96"/>
                  </a:cubicBezTo>
                  <a:cubicBezTo>
                    <a:pt x="953" y="96"/>
                    <a:pt x="1000" y="13"/>
                    <a:pt x="1048" y="13"/>
                  </a:cubicBezTo>
                  <a:cubicBezTo>
                    <a:pt x="1096" y="13"/>
                    <a:pt x="1143" y="96"/>
                    <a:pt x="1191" y="108"/>
                  </a:cubicBezTo>
                  <a:cubicBezTo>
                    <a:pt x="1238" y="108"/>
                    <a:pt x="1298" y="25"/>
                    <a:pt x="1346" y="25"/>
                  </a:cubicBezTo>
                  <a:cubicBezTo>
                    <a:pt x="1393" y="25"/>
                    <a:pt x="1429" y="108"/>
                    <a:pt x="1488" y="108"/>
                  </a:cubicBezTo>
                  <a:cubicBezTo>
                    <a:pt x="1512" y="108"/>
                    <a:pt x="1608" y="25"/>
                    <a:pt x="1631" y="37"/>
                  </a:cubicBezTo>
                  <a:cubicBezTo>
                    <a:pt x="1655" y="37"/>
                    <a:pt x="1774" y="108"/>
                    <a:pt x="1774" y="120"/>
                  </a:cubicBezTo>
                  <a:cubicBezTo>
                    <a:pt x="1774" y="144"/>
                    <a:pt x="1631" y="168"/>
                    <a:pt x="1619" y="191"/>
                  </a:cubicBezTo>
                  <a:lnTo>
                    <a:pt x="1322" y="346"/>
                  </a:lnTo>
                  <a:cubicBezTo>
                    <a:pt x="1310" y="322"/>
                    <a:pt x="1179" y="287"/>
                    <a:pt x="1179" y="263"/>
                  </a:cubicBezTo>
                  <a:cubicBezTo>
                    <a:pt x="1179" y="251"/>
                    <a:pt x="1334" y="191"/>
                    <a:pt x="1334" y="191"/>
                  </a:cubicBezTo>
                  <a:cubicBezTo>
                    <a:pt x="1322" y="180"/>
                    <a:pt x="1215" y="108"/>
                    <a:pt x="1191" y="108"/>
                  </a:cubicBezTo>
                  <a:cubicBezTo>
                    <a:pt x="1155" y="96"/>
                    <a:pt x="1084" y="180"/>
                    <a:pt x="1036" y="180"/>
                  </a:cubicBezTo>
                  <a:cubicBezTo>
                    <a:pt x="1012" y="180"/>
                    <a:pt x="917" y="84"/>
                    <a:pt x="893" y="96"/>
                  </a:cubicBezTo>
                  <a:cubicBezTo>
                    <a:pt x="846" y="108"/>
                    <a:pt x="786" y="156"/>
                    <a:pt x="750" y="168"/>
                  </a:cubicBezTo>
                  <a:cubicBezTo>
                    <a:pt x="726" y="180"/>
                    <a:pt x="595" y="239"/>
                    <a:pt x="595" y="251"/>
                  </a:cubicBezTo>
                  <a:cubicBezTo>
                    <a:pt x="595" y="275"/>
                    <a:pt x="738" y="311"/>
                    <a:pt x="726" y="334"/>
                  </a:cubicBezTo>
                  <a:cubicBezTo>
                    <a:pt x="726" y="358"/>
                    <a:pt x="595" y="382"/>
                    <a:pt x="584" y="406"/>
                  </a:cubicBezTo>
                  <a:lnTo>
                    <a:pt x="441" y="322"/>
                  </a:lnTo>
                  <a:cubicBezTo>
                    <a:pt x="381" y="334"/>
                    <a:pt x="345" y="394"/>
                    <a:pt x="286" y="406"/>
                  </a:cubicBezTo>
                  <a:cubicBezTo>
                    <a:pt x="238" y="406"/>
                    <a:pt x="179" y="477"/>
                    <a:pt x="131" y="477"/>
                  </a:cubicBezTo>
                  <a:cubicBezTo>
                    <a:pt x="131" y="477"/>
                    <a:pt x="0" y="394"/>
                    <a:pt x="0" y="394"/>
                  </a:cubicBezTo>
                  <a:cubicBezTo>
                    <a:pt x="0" y="382"/>
                    <a:pt x="131" y="322"/>
                    <a:pt x="143" y="322"/>
                  </a:cubicBezTo>
                  <a:cubicBezTo>
                    <a:pt x="179" y="311"/>
                    <a:pt x="274" y="239"/>
                    <a:pt x="298" y="239"/>
                  </a:cubicBezTo>
                  <a:cubicBezTo>
                    <a:pt x="345" y="239"/>
                    <a:pt x="393" y="322"/>
                    <a:pt x="441" y="322"/>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15" name="Google Shape;1915;p34"/>
            <p:cNvSpPr/>
            <p:nvPr/>
          </p:nvSpPr>
          <p:spPr>
            <a:xfrm>
              <a:off x="4179675" y="2951375"/>
              <a:ext cx="14600" cy="12250"/>
            </a:xfrm>
            <a:custGeom>
              <a:rect b="b" l="l" r="r" t="t"/>
              <a:pathLst>
                <a:path extrusionOk="0" h="490" w="584">
                  <a:moveTo>
                    <a:pt x="274" y="489"/>
                  </a:moveTo>
                  <a:lnTo>
                    <a:pt x="143" y="406"/>
                  </a:lnTo>
                  <a:cubicBezTo>
                    <a:pt x="120" y="394"/>
                    <a:pt x="1" y="334"/>
                    <a:pt x="1" y="322"/>
                  </a:cubicBezTo>
                  <a:cubicBezTo>
                    <a:pt x="12" y="287"/>
                    <a:pt x="143" y="275"/>
                    <a:pt x="155" y="239"/>
                  </a:cubicBezTo>
                  <a:cubicBezTo>
                    <a:pt x="167" y="215"/>
                    <a:pt x="310" y="191"/>
                    <a:pt x="310" y="168"/>
                  </a:cubicBezTo>
                  <a:cubicBezTo>
                    <a:pt x="310" y="156"/>
                    <a:pt x="155" y="84"/>
                    <a:pt x="167" y="84"/>
                  </a:cubicBezTo>
                  <a:cubicBezTo>
                    <a:pt x="203" y="49"/>
                    <a:pt x="286" y="37"/>
                    <a:pt x="322" y="1"/>
                  </a:cubicBezTo>
                  <a:cubicBezTo>
                    <a:pt x="334" y="25"/>
                    <a:pt x="465" y="60"/>
                    <a:pt x="465" y="84"/>
                  </a:cubicBezTo>
                  <a:cubicBezTo>
                    <a:pt x="453" y="108"/>
                    <a:pt x="298" y="144"/>
                    <a:pt x="310" y="168"/>
                  </a:cubicBezTo>
                  <a:cubicBezTo>
                    <a:pt x="322" y="191"/>
                    <a:pt x="417" y="227"/>
                    <a:pt x="441" y="251"/>
                  </a:cubicBezTo>
                  <a:cubicBezTo>
                    <a:pt x="465" y="263"/>
                    <a:pt x="584" y="322"/>
                    <a:pt x="584" y="334"/>
                  </a:cubicBezTo>
                  <a:cubicBezTo>
                    <a:pt x="584" y="346"/>
                    <a:pt x="453" y="406"/>
                    <a:pt x="429" y="406"/>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16" name="Google Shape;1916;p34"/>
            <p:cNvSpPr/>
            <p:nvPr/>
          </p:nvSpPr>
          <p:spPr>
            <a:xfrm>
              <a:off x="4238625" y="2949000"/>
              <a:ext cx="29475" cy="6575"/>
            </a:xfrm>
            <a:custGeom>
              <a:rect b="b" l="l" r="r" t="t"/>
              <a:pathLst>
                <a:path extrusionOk="0" h="263" w="1179">
                  <a:moveTo>
                    <a:pt x="155" y="72"/>
                  </a:moveTo>
                  <a:cubicBezTo>
                    <a:pt x="202" y="72"/>
                    <a:pt x="262" y="1"/>
                    <a:pt x="310" y="1"/>
                  </a:cubicBezTo>
                  <a:cubicBezTo>
                    <a:pt x="357" y="1"/>
                    <a:pt x="405" y="72"/>
                    <a:pt x="452" y="84"/>
                  </a:cubicBezTo>
                  <a:cubicBezTo>
                    <a:pt x="500" y="96"/>
                    <a:pt x="536" y="167"/>
                    <a:pt x="595" y="167"/>
                  </a:cubicBezTo>
                  <a:cubicBezTo>
                    <a:pt x="643" y="167"/>
                    <a:pt x="691" y="84"/>
                    <a:pt x="738" y="96"/>
                  </a:cubicBezTo>
                  <a:cubicBezTo>
                    <a:pt x="786" y="96"/>
                    <a:pt x="833" y="179"/>
                    <a:pt x="881" y="179"/>
                  </a:cubicBezTo>
                  <a:cubicBezTo>
                    <a:pt x="929" y="179"/>
                    <a:pt x="988" y="96"/>
                    <a:pt x="1036" y="96"/>
                  </a:cubicBezTo>
                  <a:cubicBezTo>
                    <a:pt x="1083" y="108"/>
                    <a:pt x="1119" y="167"/>
                    <a:pt x="1179" y="179"/>
                  </a:cubicBezTo>
                  <a:cubicBezTo>
                    <a:pt x="1119" y="191"/>
                    <a:pt x="1072" y="263"/>
                    <a:pt x="1024" y="263"/>
                  </a:cubicBezTo>
                  <a:cubicBezTo>
                    <a:pt x="976" y="263"/>
                    <a:pt x="929" y="179"/>
                    <a:pt x="881" y="179"/>
                  </a:cubicBezTo>
                  <a:cubicBezTo>
                    <a:pt x="833" y="179"/>
                    <a:pt x="774" y="251"/>
                    <a:pt x="726" y="251"/>
                  </a:cubicBezTo>
                  <a:cubicBezTo>
                    <a:pt x="679" y="251"/>
                    <a:pt x="643" y="167"/>
                    <a:pt x="595" y="167"/>
                  </a:cubicBezTo>
                  <a:cubicBezTo>
                    <a:pt x="536" y="167"/>
                    <a:pt x="488" y="251"/>
                    <a:pt x="441" y="239"/>
                  </a:cubicBezTo>
                  <a:cubicBezTo>
                    <a:pt x="393" y="239"/>
                    <a:pt x="333" y="155"/>
                    <a:pt x="298" y="155"/>
                  </a:cubicBezTo>
                  <a:cubicBezTo>
                    <a:pt x="274" y="167"/>
                    <a:pt x="167" y="239"/>
                    <a:pt x="143" y="239"/>
                  </a:cubicBezTo>
                  <a:cubicBezTo>
                    <a:pt x="131" y="227"/>
                    <a:pt x="0" y="155"/>
                    <a:pt x="12" y="155"/>
                  </a:cubicBezTo>
                  <a:cubicBezTo>
                    <a:pt x="12" y="120"/>
                    <a:pt x="143" y="96"/>
                    <a:pt x="155" y="72"/>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17" name="Google Shape;1917;p34"/>
            <p:cNvSpPr/>
            <p:nvPr/>
          </p:nvSpPr>
          <p:spPr>
            <a:xfrm>
              <a:off x="4263925" y="2951675"/>
              <a:ext cx="25900" cy="10450"/>
            </a:xfrm>
            <a:custGeom>
              <a:rect b="b" l="l" r="r" t="t"/>
              <a:pathLst>
                <a:path extrusionOk="0" h="418" w="1036">
                  <a:moveTo>
                    <a:pt x="0" y="310"/>
                  </a:moveTo>
                  <a:cubicBezTo>
                    <a:pt x="48" y="287"/>
                    <a:pt x="95" y="263"/>
                    <a:pt x="143" y="239"/>
                  </a:cubicBezTo>
                  <a:cubicBezTo>
                    <a:pt x="191" y="215"/>
                    <a:pt x="250" y="191"/>
                    <a:pt x="298" y="156"/>
                  </a:cubicBezTo>
                  <a:lnTo>
                    <a:pt x="452" y="84"/>
                  </a:lnTo>
                  <a:cubicBezTo>
                    <a:pt x="488" y="60"/>
                    <a:pt x="560" y="13"/>
                    <a:pt x="607" y="1"/>
                  </a:cubicBezTo>
                  <a:cubicBezTo>
                    <a:pt x="631" y="1"/>
                    <a:pt x="714" y="84"/>
                    <a:pt x="750" y="96"/>
                  </a:cubicBezTo>
                  <a:cubicBezTo>
                    <a:pt x="774" y="96"/>
                    <a:pt x="881" y="13"/>
                    <a:pt x="893" y="13"/>
                  </a:cubicBezTo>
                  <a:cubicBezTo>
                    <a:pt x="917" y="25"/>
                    <a:pt x="1036" y="84"/>
                    <a:pt x="1036" y="96"/>
                  </a:cubicBezTo>
                  <a:cubicBezTo>
                    <a:pt x="1036" y="120"/>
                    <a:pt x="881" y="156"/>
                    <a:pt x="881" y="179"/>
                  </a:cubicBezTo>
                  <a:cubicBezTo>
                    <a:pt x="893" y="191"/>
                    <a:pt x="1036" y="251"/>
                    <a:pt x="1024" y="263"/>
                  </a:cubicBezTo>
                  <a:cubicBezTo>
                    <a:pt x="1000" y="287"/>
                    <a:pt x="905" y="322"/>
                    <a:pt x="869" y="334"/>
                  </a:cubicBezTo>
                  <a:lnTo>
                    <a:pt x="714" y="418"/>
                  </a:lnTo>
                  <a:cubicBezTo>
                    <a:pt x="714" y="382"/>
                    <a:pt x="572" y="358"/>
                    <a:pt x="583" y="334"/>
                  </a:cubicBezTo>
                  <a:cubicBezTo>
                    <a:pt x="583" y="310"/>
                    <a:pt x="714" y="263"/>
                    <a:pt x="726" y="251"/>
                  </a:cubicBezTo>
                  <a:cubicBezTo>
                    <a:pt x="762" y="239"/>
                    <a:pt x="869" y="191"/>
                    <a:pt x="881" y="179"/>
                  </a:cubicBezTo>
                  <a:cubicBezTo>
                    <a:pt x="893" y="156"/>
                    <a:pt x="750" y="108"/>
                    <a:pt x="750" y="96"/>
                  </a:cubicBezTo>
                  <a:lnTo>
                    <a:pt x="441" y="239"/>
                  </a:lnTo>
                  <a:cubicBezTo>
                    <a:pt x="393" y="275"/>
                    <a:pt x="333" y="298"/>
                    <a:pt x="286" y="322"/>
                  </a:cubicBezTo>
                  <a:cubicBezTo>
                    <a:pt x="262" y="334"/>
                    <a:pt x="167" y="394"/>
                    <a:pt x="131" y="394"/>
                  </a:cubicBezTo>
                  <a:cubicBezTo>
                    <a:pt x="95" y="406"/>
                    <a:pt x="36" y="322"/>
                    <a:pt x="0" y="31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18" name="Google Shape;1918;p34"/>
            <p:cNvSpPr/>
            <p:nvPr/>
          </p:nvSpPr>
          <p:spPr>
            <a:xfrm>
              <a:off x="4300525" y="2954650"/>
              <a:ext cx="18175" cy="6275"/>
            </a:xfrm>
            <a:custGeom>
              <a:rect b="b" l="l" r="r" t="t"/>
              <a:pathLst>
                <a:path extrusionOk="0" h="251" w="727">
                  <a:moveTo>
                    <a:pt x="429" y="168"/>
                  </a:moveTo>
                  <a:cubicBezTo>
                    <a:pt x="405" y="156"/>
                    <a:pt x="310" y="251"/>
                    <a:pt x="286" y="239"/>
                  </a:cubicBezTo>
                  <a:cubicBezTo>
                    <a:pt x="239" y="227"/>
                    <a:pt x="179" y="179"/>
                    <a:pt x="143" y="156"/>
                  </a:cubicBezTo>
                  <a:cubicBezTo>
                    <a:pt x="120" y="144"/>
                    <a:pt x="1" y="84"/>
                    <a:pt x="1" y="72"/>
                  </a:cubicBezTo>
                  <a:cubicBezTo>
                    <a:pt x="1" y="72"/>
                    <a:pt x="143" y="1"/>
                    <a:pt x="155" y="1"/>
                  </a:cubicBezTo>
                  <a:cubicBezTo>
                    <a:pt x="203" y="1"/>
                    <a:pt x="251" y="72"/>
                    <a:pt x="298" y="84"/>
                  </a:cubicBezTo>
                  <a:cubicBezTo>
                    <a:pt x="346" y="84"/>
                    <a:pt x="382" y="168"/>
                    <a:pt x="429" y="168"/>
                  </a:cubicBezTo>
                  <a:cubicBezTo>
                    <a:pt x="477" y="168"/>
                    <a:pt x="548" y="84"/>
                    <a:pt x="584" y="84"/>
                  </a:cubicBezTo>
                  <a:cubicBezTo>
                    <a:pt x="596" y="84"/>
                    <a:pt x="727" y="168"/>
                    <a:pt x="727" y="168"/>
                  </a:cubicBezTo>
                  <a:cubicBezTo>
                    <a:pt x="727" y="179"/>
                    <a:pt x="584" y="251"/>
                    <a:pt x="572" y="251"/>
                  </a:cubicBezTo>
                  <a:cubicBezTo>
                    <a:pt x="524" y="251"/>
                    <a:pt x="477" y="168"/>
                    <a:pt x="429" y="168"/>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19" name="Google Shape;1919;p34"/>
            <p:cNvSpPr/>
            <p:nvPr/>
          </p:nvSpPr>
          <p:spPr>
            <a:xfrm>
              <a:off x="4337425" y="2949600"/>
              <a:ext cx="18500" cy="14300"/>
            </a:xfrm>
            <a:custGeom>
              <a:rect b="b" l="l" r="r" t="t"/>
              <a:pathLst>
                <a:path extrusionOk="0" h="572" w="740">
                  <a:moveTo>
                    <a:pt x="144" y="239"/>
                  </a:moveTo>
                  <a:cubicBezTo>
                    <a:pt x="132" y="203"/>
                    <a:pt x="1" y="179"/>
                    <a:pt x="1" y="155"/>
                  </a:cubicBezTo>
                  <a:cubicBezTo>
                    <a:pt x="1" y="143"/>
                    <a:pt x="144" y="72"/>
                    <a:pt x="156" y="72"/>
                  </a:cubicBezTo>
                  <a:cubicBezTo>
                    <a:pt x="179" y="72"/>
                    <a:pt x="275" y="167"/>
                    <a:pt x="287" y="155"/>
                  </a:cubicBezTo>
                  <a:cubicBezTo>
                    <a:pt x="346" y="143"/>
                    <a:pt x="406" y="108"/>
                    <a:pt x="441" y="84"/>
                  </a:cubicBezTo>
                  <a:lnTo>
                    <a:pt x="596" y="0"/>
                  </a:lnTo>
                  <a:cubicBezTo>
                    <a:pt x="608" y="36"/>
                    <a:pt x="739" y="60"/>
                    <a:pt x="739" y="84"/>
                  </a:cubicBezTo>
                  <a:cubicBezTo>
                    <a:pt x="739" y="120"/>
                    <a:pt x="596" y="143"/>
                    <a:pt x="584" y="167"/>
                  </a:cubicBezTo>
                  <a:cubicBezTo>
                    <a:pt x="572" y="191"/>
                    <a:pt x="430" y="215"/>
                    <a:pt x="430" y="239"/>
                  </a:cubicBezTo>
                  <a:cubicBezTo>
                    <a:pt x="430" y="262"/>
                    <a:pt x="584" y="310"/>
                    <a:pt x="572" y="334"/>
                  </a:cubicBezTo>
                  <a:cubicBezTo>
                    <a:pt x="560" y="358"/>
                    <a:pt x="441" y="370"/>
                    <a:pt x="418" y="405"/>
                  </a:cubicBezTo>
                  <a:cubicBezTo>
                    <a:pt x="406" y="429"/>
                    <a:pt x="560" y="465"/>
                    <a:pt x="560" y="489"/>
                  </a:cubicBezTo>
                  <a:cubicBezTo>
                    <a:pt x="560" y="501"/>
                    <a:pt x="406" y="572"/>
                    <a:pt x="406" y="572"/>
                  </a:cubicBezTo>
                  <a:cubicBezTo>
                    <a:pt x="346" y="560"/>
                    <a:pt x="322" y="489"/>
                    <a:pt x="263" y="477"/>
                  </a:cubicBezTo>
                  <a:cubicBezTo>
                    <a:pt x="275" y="453"/>
                    <a:pt x="418" y="429"/>
                    <a:pt x="418" y="405"/>
                  </a:cubicBezTo>
                  <a:cubicBezTo>
                    <a:pt x="418" y="381"/>
                    <a:pt x="275" y="346"/>
                    <a:pt x="275" y="322"/>
                  </a:cubicBezTo>
                  <a:cubicBezTo>
                    <a:pt x="287" y="310"/>
                    <a:pt x="441" y="251"/>
                    <a:pt x="430" y="239"/>
                  </a:cubicBezTo>
                  <a:cubicBezTo>
                    <a:pt x="418" y="227"/>
                    <a:pt x="310" y="155"/>
                    <a:pt x="287" y="155"/>
                  </a:cubicBezTo>
                  <a:cubicBezTo>
                    <a:pt x="239" y="155"/>
                    <a:pt x="191" y="227"/>
                    <a:pt x="144" y="239"/>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20" name="Google Shape;1920;p34"/>
            <p:cNvSpPr/>
            <p:nvPr/>
          </p:nvSpPr>
          <p:spPr>
            <a:xfrm>
              <a:off x="4394275" y="2965375"/>
              <a:ext cx="25925" cy="8350"/>
            </a:xfrm>
            <a:custGeom>
              <a:rect b="b" l="l" r="r" t="t"/>
              <a:pathLst>
                <a:path extrusionOk="0" h="334" w="1037">
                  <a:moveTo>
                    <a:pt x="144" y="310"/>
                  </a:moveTo>
                  <a:cubicBezTo>
                    <a:pt x="132" y="286"/>
                    <a:pt x="1" y="251"/>
                    <a:pt x="1" y="227"/>
                  </a:cubicBezTo>
                  <a:cubicBezTo>
                    <a:pt x="1" y="227"/>
                    <a:pt x="156" y="155"/>
                    <a:pt x="156" y="155"/>
                  </a:cubicBezTo>
                  <a:cubicBezTo>
                    <a:pt x="180" y="155"/>
                    <a:pt x="287" y="239"/>
                    <a:pt x="299" y="239"/>
                  </a:cubicBezTo>
                  <a:cubicBezTo>
                    <a:pt x="346" y="215"/>
                    <a:pt x="406" y="179"/>
                    <a:pt x="453" y="155"/>
                  </a:cubicBezTo>
                  <a:lnTo>
                    <a:pt x="608" y="84"/>
                  </a:lnTo>
                  <a:lnTo>
                    <a:pt x="751" y="1"/>
                  </a:lnTo>
                  <a:lnTo>
                    <a:pt x="1037" y="179"/>
                  </a:lnTo>
                  <a:lnTo>
                    <a:pt x="882" y="251"/>
                  </a:lnTo>
                  <a:cubicBezTo>
                    <a:pt x="846" y="274"/>
                    <a:pt x="775" y="322"/>
                    <a:pt x="727" y="334"/>
                  </a:cubicBezTo>
                  <a:cubicBezTo>
                    <a:pt x="703" y="334"/>
                    <a:pt x="620" y="239"/>
                    <a:pt x="584" y="239"/>
                  </a:cubicBezTo>
                  <a:cubicBezTo>
                    <a:pt x="537" y="239"/>
                    <a:pt x="489" y="322"/>
                    <a:pt x="442" y="322"/>
                  </a:cubicBezTo>
                  <a:cubicBezTo>
                    <a:pt x="394" y="322"/>
                    <a:pt x="346" y="239"/>
                    <a:pt x="299" y="239"/>
                  </a:cubicBezTo>
                  <a:cubicBezTo>
                    <a:pt x="251" y="239"/>
                    <a:pt x="191" y="310"/>
                    <a:pt x="144" y="31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21" name="Google Shape;1921;p34"/>
            <p:cNvSpPr/>
            <p:nvPr/>
          </p:nvSpPr>
          <p:spPr>
            <a:xfrm>
              <a:off x="4388025" y="2952875"/>
              <a:ext cx="22350" cy="8050"/>
            </a:xfrm>
            <a:custGeom>
              <a:rect b="b" l="l" r="r" t="t"/>
              <a:pathLst>
                <a:path extrusionOk="0" h="322" w="894">
                  <a:moveTo>
                    <a:pt x="608" y="84"/>
                  </a:moveTo>
                  <a:cubicBezTo>
                    <a:pt x="549" y="108"/>
                    <a:pt x="501" y="143"/>
                    <a:pt x="453" y="167"/>
                  </a:cubicBezTo>
                  <a:cubicBezTo>
                    <a:pt x="430" y="179"/>
                    <a:pt x="334" y="239"/>
                    <a:pt x="299" y="239"/>
                  </a:cubicBezTo>
                  <a:cubicBezTo>
                    <a:pt x="251" y="250"/>
                    <a:pt x="191" y="322"/>
                    <a:pt x="144" y="322"/>
                  </a:cubicBezTo>
                  <a:cubicBezTo>
                    <a:pt x="132" y="322"/>
                    <a:pt x="1" y="239"/>
                    <a:pt x="1" y="239"/>
                  </a:cubicBezTo>
                  <a:cubicBezTo>
                    <a:pt x="13" y="215"/>
                    <a:pt x="132" y="179"/>
                    <a:pt x="156" y="155"/>
                  </a:cubicBezTo>
                  <a:cubicBezTo>
                    <a:pt x="191" y="131"/>
                    <a:pt x="263" y="108"/>
                    <a:pt x="311" y="84"/>
                  </a:cubicBezTo>
                  <a:cubicBezTo>
                    <a:pt x="346" y="60"/>
                    <a:pt x="418" y="12"/>
                    <a:pt x="465" y="0"/>
                  </a:cubicBezTo>
                  <a:cubicBezTo>
                    <a:pt x="489" y="0"/>
                    <a:pt x="572" y="96"/>
                    <a:pt x="608" y="84"/>
                  </a:cubicBezTo>
                  <a:cubicBezTo>
                    <a:pt x="656" y="84"/>
                    <a:pt x="703" y="12"/>
                    <a:pt x="751" y="12"/>
                  </a:cubicBezTo>
                  <a:cubicBezTo>
                    <a:pt x="763" y="12"/>
                    <a:pt x="894" y="96"/>
                    <a:pt x="894" y="96"/>
                  </a:cubicBezTo>
                  <a:cubicBezTo>
                    <a:pt x="894" y="108"/>
                    <a:pt x="751" y="179"/>
                    <a:pt x="739" y="179"/>
                  </a:cubicBezTo>
                  <a:cubicBezTo>
                    <a:pt x="727" y="179"/>
                    <a:pt x="620" y="84"/>
                    <a:pt x="608" y="84"/>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22" name="Google Shape;1922;p34"/>
            <p:cNvSpPr/>
            <p:nvPr/>
          </p:nvSpPr>
          <p:spPr>
            <a:xfrm>
              <a:off x="4533900" y="2952575"/>
              <a:ext cx="8350" cy="12225"/>
            </a:xfrm>
            <a:custGeom>
              <a:rect b="b" l="l" r="r" t="t"/>
              <a:pathLst>
                <a:path extrusionOk="0" h="489" w="334">
                  <a:moveTo>
                    <a:pt x="143" y="489"/>
                  </a:moveTo>
                  <a:cubicBezTo>
                    <a:pt x="143" y="465"/>
                    <a:pt x="0" y="429"/>
                    <a:pt x="12" y="405"/>
                  </a:cubicBezTo>
                  <a:cubicBezTo>
                    <a:pt x="12" y="382"/>
                    <a:pt x="167" y="346"/>
                    <a:pt x="155" y="322"/>
                  </a:cubicBezTo>
                  <a:cubicBezTo>
                    <a:pt x="155" y="298"/>
                    <a:pt x="24" y="262"/>
                    <a:pt x="24" y="239"/>
                  </a:cubicBezTo>
                  <a:cubicBezTo>
                    <a:pt x="24" y="215"/>
                    <a:pt x="167" y="191"/>
                    <a:pt x="179" y="167"/>
                  </a:cubicBezTo>
                  <a:cubicBezTo>
                    <a:pt x="179" y="143"/>
                    <a:pt x="24" y="96"/>
                    <a:pt x="36" y="84"/>
                  </a:cubicBezTo>
                  <a:cubicBezTo>
                    <a:pt x="48" y="48"/>
                    <a:pt x="167" y="36"/>
                    <a:pt x="191" y="1"/>
                  </a:cubicBezTo>
                  <a:cubicBezTo>
                    <a:pt x="191" y="24"/>
                    <a:pt x="333" y="60"/>
                    <a:pt x="321" y="84"/>
                  </a:cubicBezTo>
                  <a:cubicBezTo>
                    <a:pt x="321" y="108"/>
                    <a:pt x="167" y="143"/>
                    <a:pt x="179" y="167"/>
                  </a:cubicBezTo>
                  <a:cubicBezTo>
                    <a:pt x="179" y="191"/>
                    <a:pt x="310" y="227"/>
                    <a:pt x="310" y="251"/>
                  </a:cubicBezTo>
                  <a:cubicBezTo>
                    <a:pt x="310" y="274"/>
                    <a:pt x="167" y="298"/>
                    <a:pt x="155" y="322"/>
                  </a:cubicBezTo>
                  <a:cubicBezTo>
                    <a:pt x="155" y="346"/>
                    <a:pt x="310" y="393"/>
                    <a:pt x="298" y="405"/>
                  </a:cubicBezTo>
                  <a:cubicBezTo>
                    <a:pt x="286" y="441"/>
                    <a:pt x="167" y="453"/>
                    <a:pt x="143" y="489"/>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23" name="Google Shape;1923;p34"/>
            <p:cNvSpPr/>
            <p:nvPr/>
          </p:nvSpPr>
          <p:spPr>
            <a:xfrm>
              <a:off x="4600575" y="2954350"/>
              <a:ext cx="21750" cy="8375"/>
            </a:xfrm>
            <a:custGeom>
              <a:rect b="b" l="l" r="r" t="t"/>
              <a:pathLst>
                <a:path extrusionOk="0" h="335" w="870">
                  <a:moveTo>
                    <a:pt x="417" y="334"/>
                  </a:moveTo>
                  <a:cubicBezTo>
                    <a:pt x="405" y="299"/>
                    <a:pt x="274" y="275"/>
                    <a:pt x="274" y="251"/>
                  </a:cubicBezTo>
                  <a:cubicBezTo>
                    <a:pt x="274" y="215"/>
                    <a:pt x="417" y="191"/>
                    <a:pt x="429" y="168"/>
                  </a:cubicBezTo>
                  <a:cubicBezTo>
                    <a:pt x="381" y="168"/>
                    <a:pt x="333" y="84"/>
                    <a:pt x="286" y="84"/>
                  </a:cubicBezTo>
                  <a:cubicBezTo>
                    <a:pt x="250" y="84"/>
                    <a:pt x="167" y="168"/>
                    <a:pt x="131" y="156"/>
                  </a:cubicBezTo>
                  <a:cubicBezTo>
                    <a:pt x="83" y="156"/>
                    <a:pt x="48" y="84"/>
                    <a:pt x="0" y="72"/>
                  </a:cubicBezTo>
                  <a:cubicBezTo>
                    <a:pt x="48" y="72"/>
                    <a:pt x="95" y="1"/>
                    <a:pt x="143" y="1"/>
                  </a:cubicBezTo>
                  <a:cubicBezTo>
                    <a:pt x="191" y="1"/>
                    <a:pt x="250" y="84"/>
                    <a:pt x="286" y="84"/>
                  </a:cubicBezTo>
                  <a:cubicBezTo>
                    <a:pt x="333" y="84"/>
                    <a:pt x="381" y="13"/>
                    <a:pt x="441" y="13"/>
                  </a:cubicBezTo>
                  <a:cubicBezTo>
                    <a:pt x="488" y="1"/>
                    <a:pt x="536" y="96"/>
                    <a:pt x="583" y="96"/>
                  </a:cubicBezTo>
                  <a:cubicBezTo>
                    <a:pt x="619" y="96"/>
                    <a:pt x="691" y="13"/>
                    <a:pt x="726" y="13"/>
                  </a:cubicBezTo>
                  <a:cubicBezTo>
                    <a:pt x="786" y="25"/>
                    <a:pt x="822" y="84"/>
                    <a:pt x="869" y="96"/>
                  </a:cubicBezTo>
                  <a:cubicBezTo>
                    <a:pt x="822" y="108"/>
                    <a:pt x="762" y="180"/>
                    <a:pt x="714" y="180"/>
                  </a:cubicBezTo>
                  <a:cubicBezTo>
                    <a:pt x="667" y="180"/>
                    <a:pt x="631" y="96"/>
                    <a:pt x="583" y="96"/>
                  </a:cubicBezTo>
                  <a:cubicBezTo>
                    <a:pt x="524" y="120"/>
                    <a:pt x="476" y="144"/>
                    <a:pt x="429" y="168"/>
                  </a:cubicBezTo>
                  <a:cubicBezTo>
                    <a:pt x="429" y="191"/>
                    <a:pt x="572" y="227"/>
                    <a:pt x="560" y="251"/>
                  </a:cubicBezTo>
                  <a:cubicBezTo>
                    <a:pt x="560" y="275"/>
                    <a:pt x="429" y="299"/>
                    <a:pt x="417" y="334"/>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24" name="Google Shape;1924;p34"/>
            <p:cNvSpPr/>
            <p:nvPr/>
          </p:nvSpPr>
          <p:spPr>
            <a:xfrm>
              <a:off x="4664550" y="2958525"/>
              <a:ext cx="26825" cy="19975"/>
            </a:xfrm>
            <a:custGeom>
              <a:rect b="b" l="l" r="r" t="t"/>
              <a:pathLst>
                <a:path extrusionOk="0" h="799" w="1073">
                  <a:moveTo>
                    <a:pt x="1" y="620"/>
                  </a:moveTo>
                  <a:lnTo>
                    <a:pt x="156" y="548"/>
                  </a:lnTo>
                  <a:cubicBezTo>
                    <a:pt x="191" y="525"/>
                    <a:pt x="263" y="477"/>
                    <a:pt x="310" y="477"/>
                  </a:cubicBezTo>
                  <a:cubicBezTo>
                    <a:pt x="334" y="465"/>
                    <a:pt x="418" y="560"/>
                    <a:pt x="453" y="560"/>
                  </a:cubicBezTo>
                  <a:cubicBezTo>
                    <a:pt x="477" y="560"/>
                    <a:pt x="584" y="489"/>
                    <a:pt x="608" y="477"/>
                  </a:cubicBezTo>
                  <a:cubicBezTo>
                    <a:pt x="620" y="465"/>
                    <a:pt x="751" y="417"/>
                    <a:pt x="763" y="405"/>
                  </a:cubicBezTo>
                  <a:cubicBezTo>
                    <a:pt x="763" y="382"/>
                    <a:pt x="608" y="334"/>
                    <a:pt x="620" y="322"/>
                  </a:cubicBezTo>
                  <a:cubicBezTo>
                    <a:pt x="644" y="286"/>
                    <a:pt x="739" y="263"/>
                    <a:pt x="775" y="239"/>
                  </a:cubicBezTo>
                  <a:cubicBezTo>
                    <a:pt x="810" y="215"/>
                    <a:pt x="906" y="191"/>
                    <a:pt x="918" y="167"/>
                  </a:cubicBezTo>
                  <a:cubicBezTo>
                    <a:pt x="930" y="155"/>
                    <a:pt x="787" y="96"/>
                    <a:pt x="787" y="84"/>
                  </a:cubicBezTo>
                  <a:cubicBezTo>
                    <a:pt x="787" y="72"/>
                    <a:pt x="930" y="1"/>
                    <a:pt x="941" y="1"/>
                  </a:cubicBezTo>
                  <a:cubicBezTo>
                    <a:pt x="989" y="1"/>
                    <a:pt x="1025" y="72"/>
                    <a:pt x="1072" y="84"/>
                  </a:cubicBezTo>
                  <a:cubicBezTo>
                    <a:pt x="1061" y="108"/>
                    <a:pt x="930" y="132"/>
                    <a:pt x="918" y="167"/>
                  </a:cubicBezTo>
                  <a:cubicBezTo>
                    <a:pt x="918" y="179"/>
                    <a:pt x="1072" y="227"/>
                    <a:pt x="1061" y="251"/>
                  </a:cubicBezTo>
                  <a:cubicBezTo>
                    <a:pt x="1049" y="275"/>
                    <a:pt x="941" y="310"/>
                    <a:pt x="906" y="322"/>
                  </a:cubicBezTo>
                  <a:cubicBezTo>
                    <a:pt x="894" y="334"/>
                    <a:pt x="763" y="382"/>
                    <a:pt x="763" y="405"/>
                  </a:cubicBezTo>
                  <a:cubicBezTo>
                    <a:pt x="751" y="417"/>
                    <a:pt x="906" y="477"/>
                    <a:pt x="894" y="489"/>
                  </a:cubicBezTo>
                  <a:cubicBezTo>
                    <a:pt x="870" y="513"/>
                    <a:pt x="787" y="536"/>
                    <a:pt x="739" y="560"/>
                  </a:cubicBezTo>
                  <a:cubicBezTo>
                    <a:pt x="644" y="620"/>
                    <a:pt x="537" y="667"/>
                    <a:pt x="441" y="715"/>
                  </a:cubicBezTo>
                  <a:cubicBezTo>
                    <a:pt x="382" y="739"/>
                    <a:pt x="334" y="775"/>
                    <a:pt x="287" y="798"/>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25" name="Google Shape;1925;p34"/>
            <p:cNvSpPr/>
            <p:nvPr/>
          </p:nvSpPr>
          <p:spPr>
            <a:xfrm>
              <a:off x="4651175" y="2959725"/>
              <a:ext cx="18175" cy="6275"/>
            </a:xfrm>
            <a:custGeom>
              <a:rect b="b" l="l" r="r" t="t"/>
              <a:pathLst>
                <a:path extrusionOk="0" h="251" w="727">
                  <a:moveTo>
                    <a:pt x="286" y="84"/>
                  </a:moveTo>
                  <a:cubicBezTo>
                    <a:pt x="262" y="84"/>
                    <a:pt x="167" y="167"/>
                    <a:pt x="143" y="167"/>
                  </a:cubicBezTo>
                  <a:cubicBezTo>
                    <a:pt x="131" y="167"/>
                    <a:pt x="0" y="84"/>
                    <a:pt x="0" y="72"/>
                  </a:cubicBezTo>
                  <a:cubicBezTo>
                    <a:pt x="0" y="72"/>
                    <a:pt x="131" y="0"/>
                    <a:pt x="155" y="0"/>
                  </a:cubicBezTo>
                  <a:cubicBezTo>
                    <a:pt x="179" y="0"/>
                    <a:pt x="262" y="84"/>
                    <a:pt x="286" y="84"/>
                  </a:cubicBezTo>
                  <a:cubicBezTo>
                    <a:pt x="322" y="84"/>
                    <a:pt x="417" y="0"/>
                    <a:pt x="441" y="12"/>
                  </a:cubicBezTo>
                  <a:cubicBezTo>
                    <a:pt x="488" y="12"/>
                    <a:pt x="548" y="72"/>
                    <a:pt x="583" y="96"/>
                  </a:cubicBezTo>
                  <a:cubicBezTo>
                    <a:pt x="607" y="107"/>
                    <a:pt x="726" y="167"/>
                    <a:pt x="726" y="179"/>
                  </a:cubicBezTo>
                  <a:cubicBezTo>
                    <a:pt x="726" y="179"/>
                    <a:pt x="583" y="250"/>
                    <a:pt x="572" y="250"/>
                  </a:cubicBezTo>
                  <a:cubicBezTo>
                    <a:pt x="536" y="250"/>
                    <a:pt x="464" y="179"/>
                    <a:pt x="429" y="167"/>
                  </a:cubicBezTo>
                  <a:cubicBezTo>
                    <a:pt x="381" y="155"/>
                    <a:pt x="345" y="96"/>
                    <a:pt x="286" y="84"/>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26" name="Google Shape;1926;p34"/>
            <p:cNvSpPr/>
            <p:nvPr/>
          </p:nvSpPr>
          <p:spPr>
            <a:xfrm>
              <a:off x="4814275" y="2970425"/>
              <a:ext cx="18775" cy="8075"/>
            </a:xfrm>
            <a:custGeom>
              <a:rect b="b" l="l" r="r" t="t"/>
              <a:pathLst>
                <a:path extrusionOk="0" h="323" w="751">
                  <a:moveTo>
                    <a:pt x="453" y="156"/>
                  </a:moveTo>
                  <a:cubicBezTo>
                    <a:pt x="441" y="132"/>
                    <a:pt x="322" y="108"/>
                    <a:pt x="310" y="72"/>
                  </a:cubicBezTo>
                  <a:cubicBezTo>
                    <a:pt x="310" y="72"/>
                    <a:pt x="453" y="1"/>
                    <a:pt x="465" y="1"/>
                  </a:cubicBezTo>
                  <a:cubicBezTo>
                    <a:pt x="513" y="1"/>
                    <a:pt x="560" y="72"/>
                    <a:pt x="608" y="84"/>
                  </a:cubicBezTo>
                  <a:cubicBezTo>
                    <a:pt x="608" y="108"/>
                    <a:pt x="751" y="144"/>
                    <a:pt x="739" y="168"/>
                  </a:cubicBezTo>
                  <a:cubicBezTo>
                    <a:pt x="739" y="180"/>
                    <a:pt x="608" y="227"/>
                    <a:pt x="596" y="239"/>
                  </a:cubicBezTo>
                  <a:cubicBezTo>
                    <a:pt x="560" y="263"/>
                    <a:pt x="489" y="310"/>
                    <a:pt x="441" y="322"/>
                  </a:cubicBezTo>
                  <a:cubicBezTo>
                    <a:pt x="417" y="322"/>
                    <a:pt x="322" y="239"/>
                    <a:pt x="298" y="239"/>
                  </a:cubicBezTo>
                  <a:cubicBezTo>
                    <a:pt x="263" y="239"/>
                    <a:pt x="179" y="322"/>
                    <a:pt x="144" y="310"/>
                  </a:cubicBezTo>
                  <a:cubicBezTo>
                    <a:pt x="132" y="310"/>
                    <a:pt x="1" y="239"/>
                    <a:pt x="13" y="227"/>
                  </a:cubicBezTo>
                  <a:cubicBezTo>
                    <a:pt x="13" y="227"/>
                    <a:pt x="155" y="144"/>
                    <a:pt x="155" y="144"/>
                  </a:cubicBezTo>
                  <a:cubicBezTo>
                    <a:pt x="203" y="156"/>
                    <a:pt x="251" y="239"/>
                    <a:pt x="298" y="239"/>
                  </a:cubicBezTo>
                  <a:cubicBezTo>
                    <a:pt x="358" y="227"/>
                    <a:pt x="394" y="168"/>
                    <a:pt x="453" y="156"/>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27" name="Google Shape;1927;p34"/>
            <p:cNvSpPr/>
            <p:nvPr/>
          </p:nvSpPr>
          <p:spPr>
            <a:xfrm>
              <a:off x="4793750" y="2955250"/>
              <a:ext cx="29475" cy="10450"/>
            </a:xfrm>
            <a:custGeom>
              <a:rect b="b" l="l" r="r" t="t"/>
              <a:pathLst>
                <a:path extrusionOk="0" h="418" w="1179">
                  <a:moveTo>
                    <a:pt x="298" y="167"/>
                  </a:moveTo>
                  <a:cubicBezTo>
                    <a:pt x="298" y="191"/>
                    <a:pt x="143" y="227"/>
                    <a:pt x="143" y="251"/>
                  </a:cubicBezTo>
                  <a:cubicBezTo>
                    <a:pt x="143" y="227"/>
                    <a:pt x="0" y="191"/>
                    <a:pt x="12" y="167"/>
                  </a:cubicBezTo>
                  <a:cubicBezTo>
                    <a:pt x="12" y="144"/>
                    <a:pt x="143" y="96"/>
                    <a:pt x="167" y="84"/>
                  </a:cubicBezTo>
                  <a:cubicBezTo>
                    <a:pt x="191" y="72"/>
                    <a:pt x="262" y="25"/>
                    <a:pt x="310" y="13"/>
                  </a:cubicBezTo>
                  <a:cubicBezTo>
                    <a:pt x="334" y="1"/>
                    <a:pt x="429" y="96"/>
                    <a:pt x="453" y="96"/>
                  </a:cubicBezTo>
                  <a:cubicBezTo>
                    <a:pt x="488" y="96"/>
                    <a:pt x="572" y="13"/>
                    <a:pt x="607" y="13"/>
                  </a:cubicBezTo>
                  <a:cubicBezTo>
                    <a:pt x="655" y="25"/>
                    <a:pt x="703" y="84"/>
                    <a:pt x="750" y="108"/>
                  </a:cubicBezTo>
                  <a:cubicBezTo>
                    <a:pt x="798" y="120"/>
                    <a:pt x="834" y="167"/>
                    <a:pt x="881" y="191"/>
                  </a:cubicBezTo>
                  <a:cubicBezTo>
                    <a:pt x="941" y="167"/>
                    <a:pt x="976" y="120"/>
                    <a:pt x="1036" y="108"/>
                  </a:cubicBezTo>
                  <a:cubicBezTo>
                    <a:pt x="1036" y="108"/>
                    <a:pt x="1179" y="191"/>
                    <a:pt x="1179" y="191"/>
                  </a:cubicBezTo>
                  <a:cubicBezTo>
                    <a:pt x="1179" y="203"/>
                    <a:pt x="1036" y="275"/>
                    <a:pt x="1024" y="275"/>
                  </a:cubicBezTo>
                  <a:cubicBezTo>
                    <a:pt x="976" y="263"/>
                    <a:pt x="929" y="191"/>
                    <a:pt x="881" y="191"/>
                  </a:cubicBezTo>
                  <a:cubicBezTo>
                    <a:pt x="834" y="191"/>
                    <a:pt x="786" y="263"/>
                    <a:pt x="726" y="263"/>
                  </a:cubicBezTo>
                  <a:cubicBezTo>
                    <a:pt x="703" y="263"/>
                    <a:pt x="619" y="179"/>
                    <a:pt x="595" y="179"/>
                  </a:cubicBezTo>
                  <a:cubicBezTo>
                    <a:pt x="572" y="179"/>
                    <a:pt x="441" y="251"/>
                    <a:pt x="441" y="251"/>
                  </a:cubicBezTo>
                  <a:cubicBezTo>
                    <a:pt x="441" y="263"/>
                    <a:pt x="572" y="346"/>
                    <a:pt x="584" y="346"/>
                  </a:cubicBezTo>
                  <a:cubicBezTo>
                    <a:pt x="524" y="346"/>
                    <a:pt x="476" y="417"/>
                    <a:pt x="429" y="417"/>
                  </a:cubicBezTo>
                  <a:cubicBezTo>
                    <a:pt x="417" y="417"/>
                    <a:pt x="286" y="334"/>
                    <a:pt x="286" y="334"/>
                  </a:cubicBezTo>
                  <a:cubicBezTo>
                    <a:pt x="298" y="310"/>
                    <a:pt x="441" y="286"/>
                    <a:pt x="441" y="251"/>
                  </a:cubicBezTo>
                  <a:cubicBezTo>
                    <a:pt x="441" y="227"/>
                    <a:pt x="310" y="203"/>
                    <a:pt x="298" y="167"/>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28" name="Google Shape;1928;p34"/>
            <p:cNvSpPr/>
            <p:nvPr/>
          </p:nvSpPr>
          <p:spPr>
            <a:xfrm>
              <a:off x="4850900" y="2973400"/>
              <a:ext cx="18475" cy="6000"/>
            </a:xfrm>
            <a:custGeom>
              <a:rect b="b" l="l" r="r" t="t"/>
              <a:pathLst>
                <a:path extrusionOk="0" h="240" w="739">
                  <a:moveTo>
                    <a:pt x="298" y="156"/>
                  </a:moveTo>
                  <a:cubicBezTo>
                    <a:pt x="250" y="156"/>
                    <a:pt x="191" y="227"/>
                    <a:pt x="143" y="227"/>
                  </a:cubicBezTo>
                  <a:cubicBezTo>
                    <a:pt x="131" y="227"/>
                    <a:pt x="0" y="156"/>
                    <a:pt x="0" y="144"/>
                  </a:cubicBezTo>
                  <a:cubicBezTo>
                    <a:pt x="0" y="144"/>
                    <a:pt x="143" y="72"/>
                    <a:pt x="155" y="72"/>
                  </a:cubicBezTo>
                  <a:cubicBezTo>
                    <a:pt x="191" y="72"/>
                    <a:pt x="262" y="156"/>
                    <a:pt x="298" y="156"/>
                  </a:cubicBezTo>
                  <a:cubicBezTo>
                    <a:pt x="334" y="144"/>
                    <a:pt x="417" y="96"/>
                    <a:pt x="441" y="72"/>
                  </a:cubicBezTo>
                  <a:cubicBezTo>
                    <a:pt x="465" y="72"/>
                    <a:pt x="584" y="1"/>
                    <a:pt x="595" y="1"/>
                  </a:cubicBezTo>
                  <a:cubicBezTo>
                    <a:pt x="607" y="1"/>
                    <a:pt x="738" y="84"/>
                    <a:pt x="738" y="84"/>
                  </a:cubicBezTo>
                  <a:cubicBezTo>
                    <a:pt x="738" y="96"/>
                    <a:pt x="607" y="144"/>
                    <a:pt x="584" y="156"/>
                  </a:cubicBezTo>
                  <a:cubicBezTo>
                    <a:pt x="548" y="180"/>
                    <a:pt x="476" y="227"/>
                    <a:pt x="429" y="239"/>
                  </a:cubicBezTo>
                  <a:cubicBezTo>
                    <a:pt x="405" y="239"/>
                    <a:pt x="322" y="156"/>
                    <a:pt x="298" y="156"/>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29" name="Google Shape;1929;p34"/>
            <p:cNvSpPr/>
            <p:nvPr/>
          </p:nvSpPr>
          <p:spPr>
            <a:xfrm>
              <a:off x="4833925" y="2960625"/>
              <a:ext cx="18175" cy="6275"/>
            </a:xfrm>
            <a:custGeom>
              <a:rect b="b" l="l" r="r" t="t"/>
              <a:pathLst>
                <a:path extrusionOk="0" h="251" w="727">
                  <a:moveTo>
                    <a:pt x="429" y="167"/>
                  </a:moveTo>
                  <a:cubicBezTo>
                    <a:pt x="393" y="155"/>
                    <a:pt x="310" y="250"/>
                    <a:pt x="274" y="238"/>
                  </a:cubicBezTo>
                  <a:cubicBezTo>
                    <a:pt x="239" y="238"/>
                    <a:pt x="167" y="179"/>
                    <a:pt x="143" y="155"/>
                  </a:cubicBezTo>
                  <a:cubicBezTo>
                    <a:pt x="120" y="143"/>
                    <a:pt x="1" y="83"/>
                    <a:pt x="1" y="71"/>
                  </a:cubicBezTo>
                  <a:cubicBezTo>
                    <a:pt x="1" y="71"/>
                    <a:pt x="143" y="0"/>
                    <a:pt x="155" y="0"/>
                  </a:cubicBezTo>
                  <a:cubicBezTo>
                    <a:pt x="203" y="0"/>
                    <a:pt x="239" y="71"/>
                    <a:pt x="286" y="83"/>
                  </a:cubicBezTo>
                  <a:cubicBezTo>
                    <a:pt x="346" y="83"/>
                    <a:pt x="382" y="167"/>
                    <a:pt x="429" y="167"/>
                  </a:cubicBezTo>
                  <a:cubicBezTo>
                    <a:pt x="477" y="167"/>
                    <a:pt x="548" y="83"/>
                    <a:pt x="584" y="83"/>
                  </a:cubicBezTo>
                  <a:cubicBezTo>
                    <a:pt x="596" y="83"/>
                    <a:pt x="727" y="167"/>
                    <a:pt x="727" y="167"/>
                  </a:cubicBezTo>
                  <a:cubicBezTo>
                    <a:pt x="715" y="179"/>
                    <a:pt x="584" y="250"/>
                    <a:pt x="572" y="250"/>
                  </a:cubicBezTo>
                  <a:cubicBezTo>
                    <a:pt x="524" y="250"/>
                    <a:pt x="477" y="179"/>
                    <a:pt x="429" y="167"/>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30" name="Google Shape;1930;p34"/>
            <p:cNvSpPr/>
            <p:nvPr/>
          </p:nvSpPr>
          <p:spPr>
            <a:xfrm>
              <a:off x="5117300" y="2972225"/>
              <a:ext cx="22650" cy="11925"/>
            </a:xfrm>
            <a:custGeom>
              <a:rect b="b" l="l" r="r" t="t"/>
              <a:pathLst>
                <a:path extrusionOk="0" h="477" w="906">
                  <a:moveTo>
                    <a:pt x="143" y="477"/>
                  </a:moveTo>
                  <a:cubicBezTo>
                    <a:pt x="131" y="453"/>
                    <a:pt x="0" y="417"/>
                    <a:pt x="0" y="393"/>
                  </a:cubicBezTo>
                  <a:cubicBezTo>
                    <a:pt x="12" y="369"/>
                    <a:pt x="143" y="346"/>
                    <a:pt x="155" y="322"/>
                  </a:cubicBezTo>
                  <a:cubicBezTo>
                    <a:pt x="167" y="286"/>
                    <a:pt x="310" y="262"/>
                    <a:pt x="310" y="238"/>
                  </a:cubicBezTo>
                  <a:cubicBezTo>
                    <a:pt x="310" y="215"/>
                    <a:pt x="179" y="179"/>
                    <a:pt x="167" y="155"/>
                  </a:cubicBezTo>
                  <a:lnTo>
                    <a:pt x="322" y="72"/>
                  </a:lnTo>
                  <a:cubicBezTo>
                    <a:pt x="357" y="60"/>
                    <a:pt x="429" y="12"/>
                    <a:pt x="477" y="0"/>
                  </a:cubicBezTo>
                  <a:cubicBezTo>
                    <a:pt x="500" y="0"/>
                    <a:pt x="584" y="84"/>
                    <a:pt x="619" y="84"/>
                  </a:cubicBezTo>
                  <a:cubicBezTo>
                    <a:pt x="655" y="84"/>
                    <a:pt x="738" y="0"/>
                    <a:pt x="774" y="12"/>
                  </a:cubicBezTo>
                  <a:cubicBezTo>
                    <a:pt x="822" y="24"/>
                    <a:pt x="858" y="72"/>
                    <a:pt x="905" y="96"/>
                  </a:cubicBezTo>
                  <a:cubicBezTo>
                    <a:pt x="858" y="119"/>
                    <a:pt x="810" y="143"/>
                    <a:pt x="750" y="167"/>
                  </a:cubicBezTo>
                  <a:cubicBezTo>
                    <a:pt x="738" y="179"/>
                    <a:pt x="619" y="250"/>
                    <a:pt x="607" y="250"/>
                  </a:cubicBezTo>
                  <a:cubicBezTo>
                    <a:pt x="560" y="238"/>
                    <a:pt x="500" y="155"/>
                    <a:pt x="465" y="167"/>
                  </a:cubicBezTo>
                  <a:cubicBezTo>
                    <a:pt x="405" y="167"/>
                    <a:pt x="357" y="238"/>
                    <a:pt x="310" y="238"/>
                  </a:cubicBezTo>
                  <a:cubicBezTo>
                    <a:pt x="322" y="262"/>
                    <a:pt x="453" y="298"/>
                    <a:pt x="453" y="322"/>
                  </a:cubicBezTo>
                  <a:cubicBezTo>
                    <a:pt x="453" y="334"/>
                    <a:pt x="322" y="393"/>
                    <a:pt x="298" y="405"/>
                  </a:cubicBezTo>
                  <a:cubicBezTo>
                    <a:pt x="250" y="429"/>
                    <a:pt x="191" y="453"/>
                    <a:pt x="143" y="477"/>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931" name="Google Shape;1931;p34"/>
            <p:cNvSpPr/>
            <p:nvPr/>
          </p:nvSpPr>
          <p:spPr>
            <a:xfrm>
              <a:off x="5119675" y="2951675"/>
              <a:ext cx="18175" cy="10450"/>
            </a:xfrm>
            <a:custGeom>
              <a:rect b="b" l="l" r="r" t="t"/>
              <a:pathLst>
                <a:path extrusionOk="0" h="418" w="727">
                  <a:moveTo>
                    <a:pt x="572" y="263"/>
                  </a:moveTo>
                  <a:cubicBezTo>
                    <a:pt x="596" y="275"/>
                    <a:pt x="715" y="334"/>
                    <a:pt x="715" y="346"/>
                  </a:cubicBezTo>
                  <a:cubicBezTo>
                    <a:pt x="715" y="358"/>
                    <a:pt x="572" y="418"/>
                    <a:pt x="560" y="418"/>
                  </a:cubicBezTo>
                  <a:cubicBezTo>
                    <a:pt x="548" y="418"/>
                    <a:pt x="441" y="346"/>
                    <a:pt x="429" y="334"/>
                  </a:cubicBezTo>
                  <a:cubicBezTo>
                    <a:pt x="417" y="334"/>
                    <a:pt x="572" y="275"/>
                    <a:pt x="572" y="263"/>
                  </a:cubicBezTo>
                  <a:cubicBezTo>
                    <a:pt x="572" y="251"/>
                    <a:pt x="453" y="191"/>
                    <a:pt x="441" y="179"/>
                  </a:cubicBezTo>
                  <a:cubicBezTo>
                    <a:pt x="417" y="168"/>
                    <a:pt x="322" y="96"/>
                    <a:pt x="298" y="96"/>
                  </a:cubicBezTo>
                  <a:cubicBezTo>
                    <a:pt x="262" y="96"/>
                    <a:pt x="179" y="179"/>
                    <a:pt x="143" y="168"/>
                  </a:cubicBezTo>
                  <a:cubicBezTo>
                    <a:pt x="131" y="168"/>
                    <a:pt x="1" y="84"/>
                    <a:pt x="12" y="84"/>
                  </a:cubicBezTo>
                  <a:cubicBezTo>
                    <a:pt x="12" y="72"/>
                    <a:pt x="143" y="1"/>
                    <a:pt x="155" y="13"/>
                  </a:cubicBezTo>
                  <a:cubicBezTo>
                    <a:pt x="203" y="13"/>
                    <a:pt x="251" y="84"/>
                    <a:pt x="298" y="96"/>
                  </a:cubicBezTo>
                  <a:cubicBezTo>
                    <a:pt x="322" y="96"/>
                    <a:pt x="417" y="13"/>
                    <a:pt x="453" y="13"/>
                  </a:cubicBezTo>
                  <a:cubicBezTo>
                    <a:pt x="477" y="13"/>
                    <a:pt x="572" y="84"/>
                    <a:pt x="596" y="96"/>
                  </a:cubicBezTo>
                  <a:cubicBezTo>
                    <a:pt x="608" y="108"/>
                    <a:pt x="727" y="168"/>
                    <a:pt x="727" y="179"/>
                  </a:cubicBezTo>
                  <a:cubicBezTo>
                    <a:pt x="727" y="191"/>
                    <a:pt x="572" y="251"/>
                    <a:pt x="572" y="263"/>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grpSp>
      <p:sp>
        <p:nvSpPr>
          <p:cNvPr id="1932" name="Google Shape;1932;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
        <p:nvSpPr>
          <p:cNvPr id="1933" name="Google Shape;1933;p34"/>
          <p:cNvSpPr txBox="1"/>
          <p:nvPr/>
        </p:nvSpPr>
        <p:spPr>
          <a:xfrm>
            <a:off x="2452660" y="1868817"/>
            <a:ext cx="3797700" cy="400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2000">
                <a:solidFill>
                  <a:srgbClr val="E06666"/>
                </a:solidFill>
                <a:latin typeface="Trebuchet MS"/>
                <a:ea typeface="Trebuchet MS"/>
                <a:cs typeface="Trebuchet MS"/>
                <a:sym typeface="Trebuchet MS"/>
              </a:rPr>
              <a:t>CLOUD BASED</a:t>
            </a:r>
            <a:endParaRPr b="1" i="0" sz="2000" u="none" cap="none" strike="noStrike">
              <a:solidFill>
                <a:srgbClr val="E06666"/>
              </a:solidFill>
              <a:latin typeface="Trebuchet MS"/>
              <a:ea typeface="Trebuchet MS"/>
              <a:cs typeface="Trebuchet MS"/>
              <a:sym typeface="Trebuchet M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43"/>
          <p:cNvSpPr txBox="1"/>
          <p:nvPr>
            <p:ph type="title"/>
          </p:nvPr>
        </p:nvSpPr>
        <p:spPr>
          <a:xfrm>
            <a:off x="819000" y="688949"/>
            <a:ext cx="7506000" cy="57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Modules and Functionalities</a:t>
            </a:r>
            <a:endParaRPr/>
          </a:p>
        </p:txBody>
      </p:sp>
      <p:sp>
        <p:nvSpPr>
          <p:cNvPr id="2008" name="Google Shape;2008;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009" name="Google Shape;2009;p43"/>
          <p:cNvSpPr txBox="1"/>
          <p:nvPr/>
        </p:nvSpPr>
        <p:spPr>
          <a:xfrm>
            <a:off x="1624100" y="1352025"/>
            <a:ext cx="6514500" cy="3053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a:solidFill>
                  <a:srgbClr val="E06666"/>
                </a:solidFill>
                <a:latin typeface="Josefin Sans"/>
                <a:ea typeface="Josefin Sans"/>
                <a:cs typeface="Josefin Sans"/>
                <a:sym typeface="Josefin Sans"/>
              </a:rPr>
              <a:t>1.</a:t>
            </a:r>
            <a:r>
              <a:rPr lang="en">
                <a:solidFill>
                  <a:srgbClr val="E06666"/>
                </a:solidFill>
                <a:latin typeface="Josefin Sans Thin"/>
                <a:ea typeface="Josefin Sans Thin"/>
                <a:cs typeface="Josefin Sans Thin"/>
                <a:sym typeface="Josefin Sans Thin"/>
              </a:rPr>
              <a:t> </a:t>
            </a:r>
            <a:r>
              <a:rPr b="1" lang="en">
                <a:solidFill>
                  <a:srgbClr val="E06666"/>
                </a:solidFill>
                <a:latin typeface="Josefin Sans"/>
                <a:ea typeface="Josefin Sans"/>
                <a:cs typeface="Josefin Sans"/>
                <a:sym typeface="Josefin Sans"/>
              </a:rPr>
              <a:t>INTEGRATING FIREBASE WITH THE APPLICATION</a:t>
            </a:r>
            <a:endParaRPr b="1">
              <a:solidFill>
                <a:srgbClr val="E06666"/>
              </a:solidFill>
              <a:latin typeface="Josefin Sans"/>
              <a:ea typeface="Josefin Sans"/>
              <a:cs typeface="Josefin Sans"/>
              <a:sym typeface="Josefin Sans"/>
            </a:endParaRPr>
          </a:p>
          <a:p>
            <a:pPr indent="0" lvl="0" marL="0" rtl="0" algn="just">
              <a:lnSpc>
                <a:spcPct val="115000"/>
              </a:lnSpc>
              <a:spcBef>
                <a:spcPts val="0"/>
              </a:spcBef>
              <a:spcAft>
                <a:spcPts val="0"/>
              </a:spcAft>
              <a:buNone/>
            </a:pPr>
            <a:r>
              <a:rPr b="1" lang="en">
                <a:solidFill>
                  <a:srgbClr val="E06666"/>
                </a:solidFill>
                <a:latin typeface="Josefin Sans"/>
                <a:ea typeface="Josefin Sans"/>
                <a:cs typeface="Josefin Sans"/>
                <a:sym typeface="Josefin Sans"/>
              </a:rPr>
              <a:t>2.</a:t>
            </a:r>
            <a:r>
              <a:rPr lang="en">
                <a:solidFill>
                  <a:srgbClr val="E06666"/>
                </a:solidFill>
                <a:latin typeface="Josefin Sans Thin"/>
                <a:ea typeface="Josefin Sans Thin"/>
                <a:cs typeface="Josefin Sans Thin"/>
                <a:sym typeface="Josefin Sans Thin"/>
              </a:rPr>
              <a:t> </a:t>
            </a:r>
            <a:r>
              <a:rPr b="1" lang="en" sz="1500">
                <a:solidFill>
                  <a:srgbClr val="E06666"/>
                </a:solidFill>
                <a:latin typeface="Josefin Sans"/>
                <a:ea typeface="Josefin Sans"/>
                <a:cs typeface="Josefin Sans"/>
                <a:sym typeface="Josefin Sans"/>
              </a:rPr>
              <a:t>STRUCTURING FIREBASE FIRESTORE</a:t>
            </a:r>
            <a:endParaRPr b="1">
              <a:solidFill>
                <a:srgbClr val="E06666"/>
              </a:solidFill>
              <a:latin typeface="Josefin Sans"/>
              <a:ea typeface="Josefin Sans"/>
              <a:cs typeface="Josefin Sans"/>
              <a:sym typeface="Josefin Sans"/>
            </a:endParaRPr>
          </a:p>
          <a:p>
            <a:pPr indent="0" lvl="0" marL="0" rtl="0" algn="just">
              <a:lnSpc>
                <a:spcPct val="115000"/>
              </a:lnSpc>
              <a:spcBef>
                <a:spcPts val="0"/>
              </a:spcBef>
              <a:spcAft>
                <a:spcPts val="0"/>
              </a:spcAft>
              <a:buNone/>
            </a:pPr>
            <a:r>
              <a:rPr b="1" lang="en">
                <a:solidFill>
                  <a:srgbClr val="E06666"/>
                </a:solidFill>
                <a:latin typeface="Josefin Sans"/>
                <a:ea typeface="Josefin Sans"/>
                <a:cs typeface="Josefin Sans"/>
                <a:sym typeface="Josefin Sans"/>
              </a:rPr>
              <a:t>3.</a:t>
            </a:r>
            <a:r>
              <a:rPr lang="en">
                <a:solidFill>
                  <a:srgbClr val="E06666"/>
                </a:solidFill>
                <a:latin typeface="Josefin Sans Thin"/>
                <a:ea typeface="Josefin Sans Thin"/>
                <a:cs typeface="Josefin Sans Thin"/>
                <a:sym typeface="Josefin Sans Thin"/>
              </a:rPr>
              <a:t> </a:t>
            </a:r>
            <a:r>
              <a:rPr b="1" lang="en" sz="1500">
                <a:solidFill>
                  <a:srgbClr val="E06666"/>
                </a:solidFill>
                <a:latin typeface="Josefin Sans"/>
                <a:ea typeface="Josefin Sans"/>
                <a:cs typeface="Josefin Sans"/>
                <a:sym typeface="Josefin Sans"/>
              </a:rPr>
              <a:t>GETTING PACKAGE DEPENDENCIES</a:t>
            </a:r>
            <a:endParaRPr b="1">
              <a:solidFill>
                <a:srgbClr val="E06666"/>
              </a:solidFill>
              <a:latin typeface="Josefin Sans"/>
              <a:ea typeface="Josefin Sans"/>
              <a:cs typeface="Josefin Sans"/>
              <a:sym typeface="Josefin Sans"/>
            </a:endParaRPr>
          </a:p>
          <a:p>
            <a:pPr indent="0" lvl="0" marL="0" rtl="0" algn="just">
              <a:lnSpc>
                <a:spcPct val="115000"/>
              </a:lnSpc>
              <a:spcBef>
                <a:spcPts val="0"/>
              </a:spcBef>
              <a:spcAft>
                <a:spcPts val="0"/>
              </a:spcAft>
              <a:buNone/>
            </a:pPr>
            <a:r>
              <a:rPr b="1" lang="en">
                <a:solidFill>
                  <a:srgbClr val="E06666"/>
                </a:solidFill>
                <a:latin typeface="Josefin Sans"/>
                <a:ea typeface="Josefin Sans"/>
                <a:cs typeface="Josefin Sans"/>
                <a:sym typeface="Josefin Sans"/>
              </a:rPr>
              <a:t>4.</a:t>
            </a:r>
            <a:r>
              <a:rPr lang="en">
                <a:solidFill>
                  <a:srgbClr val="E06666"/>
                </a:solidFill>
                <a:latin typeface="Josefin Sans Thin"/>
                <a:ea typeface="Josefin Sans Thin"/>
                <a:cs typeface="Josefin Sans Thin"/>
                <a:sym typeface="Josefin Sans Thin"/>
              </a:rPr>
              <a:t> </a:t>
            </a:r>
            <a:r>
              <a:rPr b="1" lang="en" sz="1500">
                <a:solidFill>
                  <a:srgbClr val="E06666"/>
                </a:solidFill>
                <a:latin typeface="Josefin Sans"/>
                <a:ea typeface="Josefin Sans"/>
                <a:cs typeface="Josefin Sans"/>
                <a:sym typeface="Josefin Sans"/>
              </a:rPr>
              <a:t>DEPLOYING CLOUD FUNCTIONS</a:t>
            </a:r>
            <a:endParaRPr b="1" sz="1500">
              <a:solidFill>
                <a:srgbClr val="E06666"/>
              </a:solidFill>
              <a:latin typeface="Josefin Sans"/>
              <a:ea typeface="Josefin Sans"/>
              <a:cs typeface="Josefin Sans"/>
              <a:sym typeface="Josefin Sans"/>
            </a:endParaRPr>
          </a:p>
          <a:p>
            <a:pPr indent="0" lvl="0" marL="0" rtl="0" algn="just">
              <a:lnSpc>
                <a:spcPct val="115000"/>
              </a:lnSpc>
              <a:spcBef>
                <a:spcPts val="0"/>
              </a:spcBef>
              <a:spcAft>
                <a:spcPts val="0"/>
              </a:spcAft>
              <a:buNone/>
            </a:pPr>
            <a:r>
              <a:rPr b="1" lang="en" sz="1500">
                <a:solidFill>
                  <a:srgbClr val="E06666"/>
                </a:solidFill>
                <a:latin typeface="Josefin Sans"/>
                <a:ea typeface="Josefin Sans"/>
                <a:cs typeface="Josefin Sans"/>
                <a:sym typeface="Josefin Sans"/>
              </a:rPr>
              <a:t>5.</a:t>
            </a:r>
            <a:r>
              <a:rPr lang="en" sz="1500">
                <a:solidFill>
                  <a:srgbClr val="E06666"/>
                </a:solidFill>
                <a:latin typeface="Josefin Sans Thin"/>
                <a:ea typeface="Josefin Sans Thin"/>
                <a:cs typeface="Josefin Sans Thin"/>
                <a:sym typeface="Josefin Sans Thin"/>
              </a:rPr>
              <a:t> </a:t>
            </a:r>
            <a:r>
              <a:rPr b="1" lang="en" sz="1500">
                <a:solidFill>
                  <a:srgbClr val="E06666"/>
                </a:solidFill>
                <a:latin typeface="Josefin Sans"/>
                <a:ea typeface="Josefin Sans"/>
                <a:cs typeface="Josefin Sans"/>
                <a:sym typeface="Josefin Sans"/>
              </a:rPr>
              <a:t>COMMON FUNCTIONALITY USED</a:t>
            </a:r>
            <a:endParaRPr b="1">
              <a:solidFill>
                <a:srgbClr val="E06666"/>
              </a:solidFill>
              <a:latin typeface="Josefin Sans"/>
              <a:ea typeface="Josefin Sans"/>
              <a:cs typeface="Josefin Sans"/>
              <a:sym typeface="Josefin Sans"/>
            </a:endParaRPr>
          </a:p>
          <a:p>
            <a:pPr indent="0" lvl="0" marL="0" rtl="0" algn="just">
              <a:lnSpc>
                <a:spcPct val="115000"/>
              </a:lnSpc>
              <a:spcBef>
                <a:spcPts val="0"/>
              </a:spcBef>
              <a:spcAft>
                <a:spcPts val="0"/>
              </a:spcAft>
              <a:buNone/>
            </a:pPr>
            <a:r>
              <a:rPr b="1" lang="en" sz="1500">
                <a:solidFill>
                  <a:srgbClr val="E06666"/>
                </a:solidFill>
                <a:latin typeface="Josefin Sans"/>
                <a:ea typeface="Josefin Sans"/>
                <a:cs typeface="Josefin Sans"/>
                <a:sym typeface="Josefin Sans"/>
              </a:rPr>
              <a:t>6.</a:t>
            </a:r>
            <a:r>
              <a:rPr lang="en" sz="1500">
                <a:solidFill>
                  <a:srgbClr val="E06666"/>
                </a:solidFill>
                <a:latin typeface="Josefin Sans Thin"/>
                <a:ea typeface="Josefin Sans Thin"/>
                <a:cs typeface="Josefin Sans Thin"/>
                <a:sym typeface="Josefin Sans Thin"/>
              </a:rPr>
              <a:t> </a:t>
            </a:r>
            <a:r>
              <a:rPr b="1" lang="en" sz="1500">
                <a:solidFill>
                  <a:srgbClr val="E06666"/>
                </a:solidFill>
                <a:latin typeface="Josefin Sans"/>
                <a:ea typeface="Josefin Sans"/>
                <a:cs typeface="Josefin Sans"/>
                <a:sym typeface="Josefin Sans"/>
              </a:rPr>
              <a:t>FIREBASE CRUD</a:t>
            </a:r>
            <a:endParaRPr b="1" sz="1500">
              <a:solidFill>
                <a:srgbClr val="E06666"/>
              </a:solidFill>
              <a:latin typeface="Josefin Sans"/>
              <a:ea typeface="Josefin Sans"/>
              <a:cs typeface="Josefin Sans"/>
              <a:sym typeface="Josefin Sans"/>
            </a:endParaRPr>
          </a:p>
          <a:p>
            <a:pPr indent="0" lvl="0" marL="0" rtl="0" algn="just">
              <a:lnSpc>
                <a:spcPct val="115000"/>
              </a:lnSpc>
              <a:spcBef>
                <a:spcPts val="0"/>
              </a:spcBef>
              <a:spcAft>
                <a:spcPts val="0"/>
              </a:spcAft>
              <a:buNone/>
            </a:pPr>
            <a:r>
              <a:rPr b="1" lang="en" sz="1500">
                <a:solidFill>
                  <a:srgbClr val="E06666"/>
                </a:solidFill>
                <a:latin typeface="Josefin Sans"/>
                <a:ea typeface="Josefin Sans"/>
                <a:cs typeface="Josefin Sans"/>
                <a:sym typeface="Josefin Sans"/>
              </a:rPr>
              <a:t>7.</a:t>
            </a:r>
            <a:r>
              <a:rPr lang="en" sz="1500">
                <a:solidFill>
                  <a:srgbClr val="E06666"/>
                </a:solidFill>
                <a:latin typeface="Josefin Sans Thin"/>
                <a:ea typeface="Josefin Sans Thin"/>
                <a:cs typeface="Josefin Sans Thin"/>
                <a:sym typeface="Josefin Sans Thin"/>
              </a:rPr>
              <a:t> </a:t>
            </a:r>
            <a:r>
              <a:rPr b="1" lang="en" sz="1500">
                <a:solidFill>
                  <a:srgbClr val="E06666"/>
                </a:solidFill>
                <a:latin typeface="Josefin Sans"/>
                <a:ea typeface="Josefin Sans"/>
                <a:cs typeface="Josefin Sans"/>
                <a:sym typeface="Josefin Sans"/>
              </a:rPr>
              <a:t>FETCH DATA FROM FIRESTORE</a:t>
            </a:r>
            <a:endParaRPr b="1" sz="1500">
              <a:solidFill>
                <a:srgbClr val="E06666"/>
              </a:solidFill>
              <a:latin typeface="Josefin Sans"/>
              <a:ea typeface="Josefin Sans"/>
              <a:cs typeface="Josefin Sans"/>
              <a:sym typeface="Josefin Sans"/>
            </a:endParaRPr>
          </a:p>
          <a:p>
            <a:pPr indent="0" lvl="0" marL="0" rtl="0" algn="just">
              <a:lnSpc>
                <a:spcPct val="115000"/>
              </a:lnSpc>
              <a:spcBef>
                <a:spcPts val="0"/>
              </a:spcBef>
              <a:spcAft>
                <a:spcPts val="0"/>
              </a:spcAft>
              <a:buNone/>
            </a:pPr>
            <a:r>
              <a:rPr b="1" lang="en" sz="1500">
                <a:solidFill>
                  <a:srgbClr val="E06666"/>
                </a:solidFill>
                <a:latin typeface="Josefin Sans"/>
                <a:ea typeface="Josefin Sans"/>
                <a:cs typeface="Josefin Sans"/>
                <a:sym typeface="Josefin Sans"/>
              </a:rPr>
              <a:t>8. STORING DATA IN FIREBASE STORAGE</a:t>
            </a:r>
            <a:endParaRPr b="1" sz="1500">
              <a:solidFill>
                <a:srgbClr val="E06666"/>
              </a:solidFill>
              <a:latin typeface="Josefin Sans"/>
              <a:ea typeface="Josefin Sans"/>
              <a:cs typeface="Josefin Sans"/>
              <a:sym typeface="Josefin Sans"/>
            </a:endParaRPr>
          </a:p>
          <a:p>
            <a:pPr indent="0" lvl="0" marL="0" rtl="0" algn="just">
              <a:lnSpc>
                <a:spcPct val="115000"/>
              </a:lnSpc>
              <a:spcBef>
                <a:spcPts val="0"/>
              </a:spcBef>
              <a:spcAft>
                <a:spcPts val="0"/>
              </a:spcAft>
              <a:buNone/>
            </a:pPr>
            <a:r>
              <a:rPr b="1" lang="en" sz="1500">
                <a:solidFill>
                  <a:srgbClr val="E06666"/>
                </a:solidFill>
                <a:latin typeface="Josefin Sans"/>
                <a:ea typeface="Josefin Sans"/>
                <a:cs typeface="Josefin Sans"/>
                <a:sym typeface="Josefin Sans"/>
              </a:rPr>
              <a:t>9. FETCHING AND VIEWING DATA FROM FIREBASE STORAGE</a:t>
            </a:r>
            <a:endParaRPr b="1" sz="1500">
              <a:solidFill>
                <a:srgbClr val="E06666"/>
              </a:solidFill>
              <a:latin typeface="Josefin Sans"/>
              <a:ea typeface="Josefin Sans"/>
              <a:cs typeface="Josefin Sans"/>
              <a:sym typeface="Josefin Sans"/>
            </a:endParaRPr>
          </a:p>
          <a:p>
            <a:pPr indent="0" lvl="0" marL="0" rtl="0" algn="just">
              <a:lnSpc>
                <a:spcPct val="115000"/>
              </a:lnSpc>
              <a:spcBef>
                <a:spcPts val="0"/>
              </a:spcBef>
              <a:spcAft>
                <a:spcPts val="0"/>
              </a:spcAft>
              <a:buNone/>
            </a:pPr>
            <a:r>
              <a:rPr b="1" lang="en" sz="1500">
                <a:solidFill>
                  <a:srgbClr val="E06666"/>
                </a:solidFill>
                <a:latin typeface="Josefin Sans"/>
                <a:ea typeface="Josefin Sans"/>
                <a:cs typeface="Josefin Sans"/>
                <a:sym typeface="Josefin Sans"/>
              </a:rPr>
              <a:t>10. BUILDING STREAM OF CARDS</a:t>
            </a:r>
            <a:endParaRPr b="1" sz="1500">
              <a:solidFill>
                <a:srgbClr val="E06666"/>
              </a:solidFill>
              <a:latin typeface="Josefin Sans"/>
              <a:ea typeface="Josefin Sans"/>
              <a:cs typeface="Josefin Sans"/>
              <a:sym typeface="Josefin Sans"/>
            </a:endParaRPr>
          </a:p>
          <a:p>
            <a:pPr indent="0" lvl="0" marL="0" rtl="0" algn="just">
              <a:lnSpc>
                <a:spcPct val="115000"/>
              </a:lnSpc>
              <a:spcBef>
                <a:spcPts val="0"/>
              </a:spcBef>
              <a:spcAft>
                <a:spcPts val="0"/>
              </a:spcAft>
              <a:buNone/>
            </a:pPr>
            <a:r>
              <a:t/>
            </a:r>
            <a:endParaRPr b="1" sz="1500">
              <a:solidFill>
                <a:srgbClr val="E06666"/>
              </a:solidFill>
              <a:latin typeface="Josefin Sans"/>
              <a:ea typeface="Josefin Sans"/>
              <a:cs typeface="Josefin Sans"/>
              <a:sym typeface="Josefi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3" name="Shape 2013"/>
        <p:cNvGrpSpPr/>
        <p:nvPr/>
      </p:nvGrpSpPr>
      <p:grpSpPr>
        <a:xfrm>
          <a:off x="0" y="0"/>
          <a:ext cx="0" cy="0"/>
          <a:chOff x="0" y="0"/>
          <a:chExt cx="0" cy="0"/>
        </a:xfrm>
      </p:grpSpPr>
      <p:sp>
        <p:nvSpPr>
          <p:cNvPr id="2014" name="Google Shape;2014;p44"/>
          <p:cNvSpPr txBox="1"/>
          <p:nvPr/>
        </p:nvSpPr>
        <p:spPr>
          <a:xfrm>
            <a:off x="268100" y="248250"/>
            <a:ext cx="62061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6"/>
                </a:solidFill>
                <a:latin typeface="Comfortaa"/>
                <a:ea typeface="Comfortaa"/>
                <a:cs typeface="Comfortaa"/>
                <a:sym typeface="Comfortaa"/>
              </a:rPr>
              <a:t>Modules  And Functionalities</a:t>
            </a:r>
            <a:endParaRPr sz="1600">
              <a:solidFill>
                <a:schemeClr val="accent6"/>
              </a:solidFill>
              <a:latin typeface="Roboto"/>
              <a:ea typeface="Roboto"/>
              <a:cs typeface="Roboto"/>
              <a:sym typeface="Roboto"/>
            </a:endParaRPr>
          </a:p>
        </p:txBody>
      </p:sp>
      <p:sp>
        <p:nvSpPr>
          <p:cNvPr id="2015" name="Google Shape;2015;p44"/>
          <p:cNvSpPr txBox="1"/>
          <p:nvPr/>
        </p:nvSpPr>
        <p:spPr>
          <a:xfrm>
            <a:off x="324500" y="1102200"/>
            <a:ext cx="5302500" cy="400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a:solidFill>
                  <a:srgbClr val="E06666"/>
                </a:solidFill>
                <a:latin typeface="Josefin Sans Thin"/>
                <a:ea typeface="Josefin Sans Thin"/>
                <a:cs typeface="Josefin Sans Thin"/>
                <a:sym typeface="Josefin Sans Thin"/>
              </a:rPr>
              <a:t>1. </a:t>
            </a:r>
            <a:r>
              <a:rPr lang="en">
                <a:solidFill>
                  <a:srgbClr val="E06666"/>
                </a:solidFill>
                <a:latin typeface="Josefin Sans Thin"/>
                <a:ea typeface="Josefin Sans Thin"/>
                <a:cs typeface="Josefin Sans Thin"/>
                <a:sym typeface="Josefin Sans Thin"/>
              </a:rPr>
              <a:t>INTEGRATING FIREBASE WITH THE APPLICATION</a:t>
            </a:r>
            <a:endParaRPr>
              <a:solidFill>
                <a:srgbClr val="E06666"/>
              </a:solidFill>
              <a:latin typeface="Josefin Sans Thin"/>
              <a:ea typeface="Josefin Sans Thin"/>
              <a:cs typeface="Josefin Sans Thin"/>
              <a:sym typeface="Josefin Sans Thin"/>
            </a:endParaRPr>
          </a:p>
        </p:txBody>
      </p:sp>
      <p:sp>
        <p:nvSpPr>
          <p:cNvPr id="2016" name="Google Shape;2016;p44"/>
          <p:cNvSpPr txBox="1"/>
          <p:nvPr/>
        </p:nvSpPr>
        <p:spPr>
          <a:xfrm>
            <a:off x="324500" y="1565650"/>
            <a:ext cx="6093300" cy="13698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On creating a new firebase project in the firebase console , we download the services.json file which matches with the app id. On running “pub get” inside our application development environment terminal, we connect the application with firebase services.</a:t>
            </a:r>
            <a:endParaRPr>
              <a:solidFill>
                <a:schemeClr val="dk1"/>
              </a:solidFill>
              <a:latin typeface="Roboto"/>
              <a:ea typeface="Roboto"/>
              <a:cs typeface="Roboto"/>
              <a:sym typeface="Roboto"/>
            </a:endParaRPr>
          </a:p>
        </p:txBody>
      </p:sp>
      <p:sp>
        <p:nvSpPr>
          <p:cNvPr id="2017" name="Google Shape;2017;p44"/>
          <p:cNvSpPr txBox="1"/>
          <p:nvPr/>
        </p:nvSpPr>
        <p:spPr>
          <a:xfrm>
            <a:off x="324500" y="3147650"/>
            <a:ext cx="5123700" cy="4155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1500">
                <a:solidFill>
                  <a:srgbClr val="E06666"/>
                </a:solidFill>
                <a:latin typeface="Josefin Sans Thin"/>
                <a:ea typeface="Josefin Sans Thin"/>
                <a:cs typeface="Josefin Sans Thin"/>
                <a:sym typeface="Josefin Sans Thin"/>
              </a:rPr>
              <a:t>2. STRUCTURING FIREBASE FIRESTORE</a:t>
            </a:r>
            <a:endParaRPr>
              <a:solidFill>
                <a:srgbClr val="E06666"/>
              </a:solidFill>
              <a:latin typeface="Josefin Sans Thin"/>
              <a:ea typeface="Josefin Sans Thin"/>
              <a:cs typeface="Josefin Sans Thin"/>
              <a:sym typeface="Josefin Sans Thin"/>
            </a:endParaRPr>
          </a:p>
        </p:txBody>
      </p:sp>
      <p:sp>
        <p:nvSpPr>
          <p:cNvPr id="2018" name="Google Shape;2018;p44"/>
          <p:cNvSpPr txBox="1"/>
          <p:nvPr/>
        </p:nvSpPr>
        <p:spPr>
          <a:xfrm>
            <a:off x="324500" y="3637250"/>
            <a:ext cx="5980800" cy="723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Inside our firebase project we created collections which stores data in different types and allows us to perform CRUD operations over cloud.</a:t>
            </a:r>
            <a:endParaRPr>
              <a:solidFill>
                <a:schemeClr val="dk1"/>
              </a:solidFill>
              <a:latin typeface="Roboto"/>
              <a:ea typeface="Roboto"/>
              <a:cs typeface="Roboto"/>
              <a:sym typeface="Roboto"/>
            </a:endParaRPr>
          </a:p>
        </p:txBody>
      </p:sp>
      <p:sp>
        <p:nvSpPr>
          <p:cNvPr id="2019" name="Google Shape;2019;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3" name="Shape 2023"/>
        <p:cNvGrpSpPr/>
        <p:nvPr/>
      </p:nvGrpSpPr>
      <p:grpSpPr>
        <a:xfrm>
          <a:off x="0" y="0"/>
          <a:ext cx="0" cy="0"/>
          <a:chOff x="0" y="0"/>
          <a:chExt cx="0" cy="0"/>
        </a:xfrm>
      </p:grpSpPr>
      <p:sp>
        <p:nvSpPr>
          <p:cNvPr id="2024" name="Google Shape;2024;p45"/>
          <p:cNvSpPr txBox="1"/>
          <p:nvPr/>
        </p:nvSpPr>
        <p:spPr>
          <a:xfrm>
            <a:off x="753425" y="1330550"/>
            <a:ext cx="7457400" cy="31938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500">
                <a:solidFill>
                  <a:schemeClr val="dk1"/>
                </a:solidFill>
                <a:latin typeface="Roboto"/>
                <a:ea typeface="Roboto"/>
                <a:cs typeface="Roboto"/>
                <a:sym typeface="Roboto"/>
              </a:rPr>
              <a:t>Lots of flutter developers have contribute to the community a bunch of flutter packages that can be used by developers to implement certain functionalities efficiently. Those flutter packages are imported to the application by implementing the dependency version of package under “pubspec.yaml” file, which then imports the package on running “pub get”.</a:t>
            </a:r>
            <a:endParaRPr sz="1500">
              <a:solidFill>
                <a:schemeClr val="dk1"/>
              </a:solidFill>
              <a:latin typeface="Roboto"/>
              <a:ea typeface="Roboto"/>
              <a:cs typeface="Roboto"/>
              <a:sym typeface="Roboto"/>
            </a:endParaRPr>
          </a:p>
          <a:p>
            <a:pPr indent="0" lvl="0" marL="0" rtl="0" algn="just">
              <a:spcBef>
                <a:spcPts val="0"/>
              </a:spcBef>
              <a:spcAft>
                <a:spcPts val="0"/>
              </a:spcAft>
              <a:buNone/>
            </a:pPr>
            <a:r>
              <a:t/>
            </a:r>
            <a:endParaRPr sz="1900">
              <a:solidFill>
                <a:srgbClr val="9E9E9E"/>
              </a:solidFill>
              <a:latin typeface="Roboto"/>
              <a:ea typeface="Roboto"/>
              <a:cs typeface="Roboto"/>
              <a:sym typeface="Roboto"/>
            </a:endParaRPr>
          </a:p>
          <a:p>
            <a:pPr indent="0" lvl="0" marL="0" rtl="0" algn="just">
              <a:spcBef>
                <a:spcPts val="0"/>
              </a:spcBef>
              <a:spcAft>
                <a:spcPts val="0"/>
              </a:spcAft>
              <a:buNone/>
            </a:pPr>
            <a:r>
              <a:rPr lang="en" sz="1900">
                <a:solidFill>
                  <a:schemeClr val="accent6"/>
                </a:solidFill>
                <a:latin typeface="Roboto"/>
                <a:ea typeface="Roboto"/>
                <a:cs typeface="Roboto"/>
                <a:sym typeface="Roboto"/>
              </a:rPr>
              <a:t>Eg., </a:t>
            </a:r>
            <a:r>
              <a:rPr lang="en" sz="1500">
                <a:solidFill>
                  <a:srgbClr val="CC7832"/>
                </a:solidFill>
                <a:highlight>
                  <a:srgbClr val="2B2B2B"/>
                </a:highlight>
                <a:latin typeface="Courier New"/>
                <a:ea typeface="Courier New"/>
                <a:cs typeface="Courier New"/>
                <a:sym typeface="Courier New"/>
              </a:rPr>
              <a:t>dependencies</a:t>
            </a:r>
            <a:r>
              <a:rPr lang="en" sz="1500">
                <a:solidFill>
                  <a:srgbClr val="A9B7C6"/>
                </a:solidFill>
                <a:highlight>
                  <a:srgbClr val="2B2B2B"/>
                </a:highlight>
                <a:latin typeface="Courier New"/>
                <a:ea typeface="Courier New"/>
                <a:cs typeface="Courier New"/>
                <a:sym typeface="Courier New"/>
              </a:rPr>
              <a:t>:</a:t>
            </a:r>
            <a:endParaRPr sz="1500">
              <a:solidFill>
                <a:srgbClr val="A9B7C6"/>
              </a:solidFill>
              <a:highlight>
                <a:srgbClr val="2B2B2B"/>
              </a:highlight>
              <a:latin typeface="Courier New"/>
              <a:ea typeface="Courier New"/>
              <a:cs typeface="Courier New"/>
              <a:sym typeface="Courier New"/>
            </a:endParaRPr>
          </a:p>
          <a:p>
            <a:pPr indent="0" lvl="0" marL="0" rtl="0" algn="just">
              <a:spcBef>
                <a:spcPts val="0"/>
              </a:spcBef>
              <a:spcAft>
                <a:spcPts val="0"/>
              </a:spcAft>
              <a:buNone/>
            </a:pPr>
            <a:r>
              <a:rPr lang="en" sz="1500">
                <a:solidFill>
                  <a:srgbClr val="A9B7C6"/>
                </a:solidFill>
                <a:highlight>
                  <a:srgbClr val="2B2B2B"/>
                </a:highlight>
                <a:latin typeface="Courier New"/>
                <a:ea typeface="Courier New"/>
                <a:cs typeface="Courier New"/>
                <a:sym typeface="Courier New"/>
              </a:rPr>
              <a:t> 		</a:t>
            </a:r>
            <a:r>
              <a:rPr lang="en" sz="1500">
                <a:solidFill>
                  <a:srgbClr val="CC7832"/>
                </a:solidFill>
                <a:highlight>
                  <a:srgbClr val="2B2B2B"/>
                </a:highlight>
                <a:latin typeface="Courier New"/>
                <a:ea typeface="Courier New"/>
                <a:cs typeface="Courier New"/>
                <a:sym typeface="Courier New"/>
              </a:rPr>
              <a:t>flutter</a:t>
            </a:r>
            <a:r>
              <a:rPr lang="en" sz="1500">
                <a:solidFill>
                  <a:srgbClr val="A9B7C6"/>
                </a:solidFill>
                <a:highlight>
                  <a:srgbClr val="2B2B2B"/>
                </a:highlight>
                <a:latin typeface="Courier New"/>
                <a:ea typeface="Courier New"/>
                <a:cs typeface="Courier New"/>
                <a:sym typeface="Courier New"/>
              </a:rPr>
              <a:t>:</a:t>
            </a:r>
            <a:endParaRPr sz="1500">
              <a:solidFill>
                <a:srgbClr val="A9B7C6"/>
              </a:solidFill>
              <a:highlight>
                <a:srgbClr val="2B2B2B"/>
              </a:highlight>
              <a:latin typeface="Courier New"/>
              <a:ea typeface="Courier New"/>
              <a:cs typeface="Courier New"/>
              <a:sym typeface="Courier New"/>
            </a:endParaRPr>
          </a:p>
          <a:p>
            <a:pPr indent="0" lvl="0" marL="0" rtl="0" algn="just">
              <a:spcBef>
                <a:spcPts val="0"/>
              </a:spcBef>
              <a:spcAft>
                <a:spcPts val="0"/>
              </a:spcAft>
              <a:buNone/>
            </a:pPr>
            <a:r>
              <a:rPr lang="en" sz="1500">
                <a:solidFill>
                  <a:srgbClr val="A9B7C6"/>
                </a:solidFill>
                <a:highlight>
                  <a:srgbClr val="2B2B2B"/>
                </a:highlight>
                <a:latin typeface="Courier New"/>
                <a:ea typeface="Courier New"/>
                <a:cs typeface="Courier New"/>
                <a:sym typeface="Courier New"/>
              </a:rPr>
              <a:t>   		</a:t>
            </a:r>
            <a:r>
              <a:rPr lang="en" sz="1500">
                <a:solidFill>
                  <a:srgbClr val="CC7832"/>
                </a:solidFill>
                <a:highlight>
                  <a:srgbClr val="2B2B2B"/>
                </a:highlight>
                <a:latin typeface="Courier New"/>
                <a:ea typeface="Courier New"/>
                <a:cs typeface="Courier New"/>
                <a:sym typeface="Courier New"/>
              </a:rPr>
              <a:t>sdk</a:t>
            </a:r>
            <a:r>
              <a:rPr lang="en" sz="1500">
                <a:solidFill>
                  <a:srgbClr val="A9B7C6"/>
                </a:solidFill>
                <a:highlight>
                  <a:srgbClr val="2B2B2B"/>
                </a:highlight>
                <a:latin typeface="Courier New"/>
                <a:ea typeface="Courier New"/>
                <a:cs typeface="Courier New"/>
                <a:sym typeface="Courier New"/>
              </a:rPr>
              <a:t>: flutter</a:t>
            </a:r>
            <a:endParaRPr sz="1500">
              <a:solidFill>
                <a:srgbClr val="A9B7C6"/>
              </a:solidFill>
              <a:highlight>
                <a:srgbClr val="2B2B2B"/>
              </a:highlight>
              <a:latin typeface="Courier New"/>
              <a:ea typeface="Courier New"/>
              <a:cs typeface="Courier New"/>
              <a:sym typeface="Courier New"/>
            </a:endParaRPr>
          </a:p>
          <a:p>
            <a:pPr indent="0" lvl="0" marL="0" rtl="0" algn="just">
              <a:spcBef>
                <a:spcPts val="0"/>
              </a:spcBef>
              <a:spcAft>
                <a:spcPts val="0"/>
              </a:spcAft>
              <a:buNone/>
            </a:pPr>
            <a:r>
              <a:rPr lang="en" sz="1500">
                <a:solidFill>
                  <a:srgbClr val="A9B7C6"/>
                </a:solidFill>
                <a:highlight>
                  <a:srgbClr val="2B2B2B"/>
                </a:highlight>
                <a:latin typeface="Courier New"/>
                <a:ea typeface="Courier New"/>
                <a:cs typeface="Courier New"/>
                <a:sym typeface="Courier New"/>
              </a:rPr>
              <a:t>		</a:t>
            </a:r>
            <a:r>
              <a:rPr lang="en" sz="1500">
                <a:solidFill>
                  <a:srgbClr val="CC7832"/>
                </a:solidFill>
                <a:highlight>
                  <a:srgbClr val="2B2B2B"/>
                </a:highlight>
                <a:latin typeface="Courier New"/>
                <a:ea typeface="Courier New"/>
                <a:cs typeface="Courier New"/>
                <a:sym typeface="Courier New"/>
              </a:rPr>
              <a:t>firebase_core</a:t>
            </a:r>
            <a:r>
              <a:rPr lang="en" sz="1500">
                <a:solidFill>
                  <a:srgbClr val="A9B7C6"/>
                </a:solidFill>
                <a:highlight>
                  <a:srgbClr val="2B2B2B"/>
                </a:highlight>
                <a:latin typeface="Courier New"/>
                <a:ea typeface="Courier New"/>
                <a:cs typeface="Courier New"/>
                <a:sym typeface="Courier New"/>
              </a:rPr>
              <a:t>: ^0.7.0</a:t>
            </a:r>
            <a:endParaRPr>
              <a:latin typeface="Roboto"/>
              <a:ea typeface="Roboto"/>
              <a:cs typeface="Roboto"/>
              <a:sym typeface="Roboto"/>
            </a:endParaRPr>
          </a:p>
        </p:txBody>
      </p:sp>
      <p:sp>
        <p:nvSpPr>
          <p:cNvPr id="2025" name="Google Shape;2025;p45"/>
          <p:cNvSpPr txBox="1"/>
          <p:nvPr/>
        </p:nvSpPr>
        <p:spPr>
          <a:xfrm>
            <a:off x="695100" y="853925"/>
            <a:ext cx="5739300" cy="415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500">
                <a:solidFill>
                  <a:srgbClr val="E06666"/>
                </a:solidFill>
                <a:latin typeface="Josefin Sans Thin"/>
                <a:ea typeface="Josefin Sans Thin"/>
                <a:cs typeface="Josefin Sans Thin"/>
                <a:sym typeface="Josefin Sans Thin"/>
              </a:rPr>
              <a:t>3. GETTING PACKAGE DEPENDENCIES</a:t>
            </a:r>
            <a:endParaRPr>
              <a:solidFill>
                <a:srgbClr val="E06666"/>
              </a:solidFill>
              <a:latin typeface="Josefin Sans Thin"/>
              <a:ea typeface="Josefin Sans Thin"/>
              <a:cs typeface="Josefin Sans Thin"/>
              <a:sym typeface="Josefin Sans Thin"/>
            </a:endParaRPr>
          </a:p>
        </p:txBody>
      </p:sp>
      <p:sp>
        <p:nvSpPr>
          <p:cNvPr id="2026" name="Google Shape;2026;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0" name="Shape 2030"/>
        <p:cNvGrpSpPr/>
        <p:nvPr/>
      </p:nvGrpSpPr>
      <p:grpSpPr>
        <a:xfrm>
          <a:off x="0" y="0"/>
          <a:ext cx="0" cy="0"/>
          <a:chOff x="0" y="0"/>
          <a:chExt cx="0" cy="0"/>
        </a:xfrm>
      </p:grpSpPr>
      <p:sp>
        <p:nvSpPr>
          <p:cNvPr id="2031" name="Google Shape;2031;p46"/>
          <p:cNvSpPr txBox="1"/>
          <p:nvPr>
            <p:ph type="title"/>
          </p:nvPr>
        </p:nvSpPr>
        <p:spPr>
          <a:xfrm>
            <a:off x="739550" y="500275"/>
            <a:ext cx="4602600" cy="578100"/>
          </a:xfrm>
          <a:prstGeom prst="rect">
            <a:avLst/>
          </a:prstGeom>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rPr lang="en" sz="1500">
                <a:solidFill>
                  <a:srgbClr val="E06666"/>
                </a:solidFill>
              </a:rPr>
              <a:t>4. DEPLOYING CLOUD FUNCTIONS</a:t>
            </a:r>
            <a:endParaRPr sz="2400">
              <a:solidFill>
                <a:srgbClr val="E06666"/>
              </a:solidFill>
            </a:endParaRPr>
          </a:p>
        </p:txBody>
      </p:sp>
      <p:sp>
        <p:nvSpPr>
          <p:cNvPr id="2032" name="Google Shape;2032;p46"/>
          <p:cNvSpPr txBox="1"/>
          <p:nvPr/>
        </p:nvSpPr>
        <p:spPr>
          <a:xfrm>
            <a:off x="595775" y="933375"/>
            <a:ext cx="7605900" cy="3309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Firebase offers “Firebase cloud function services” - on upgrading the free plan to ‘Blaze plan’ which costs the developer based on data read and writes that happen in the cloud. </a:t>
            </a:r>
            <a:endParaRPr>
              <a:solidFill>
                <a:schemeClr val="dk1"/>
              </a:solidFill>
              <a:latin typeface="Roboto"/>
              <a:ea typeface="Roboto"/>
              <a:cs typeface="Roboto"/>
              <a:sym typeface="Roboto"/>
            </a:endParaRPr>
          </a:p>
          <a:p>
            <a:pPr indent="-317500" lvl="0" marL="457200" rtl="0" algn="just">
              <a:lnSpc>
                <a:spcPct val="150000"/>
              </a:lnSpc>
              <a:spcBef>
                <a:spcPts val="0"/>
              </a:spcBef>
              <a:spcAft>
                <a:spcPts val="0"/>
              </a:spcAft>
              <a:buClr>
                <a:srgbClr val="E06666"/>
              </a:buClr>
              <a:buSzPts val="1400"/>
              <a:buFont typeface="Roboto"/>
              <a:buAutoNum type="arabicPeriod"/>
            </a:pPr>
            <a:r>
              <a:rPr lang="en">
                <a:solidFill>
                  <a:schemeClr val="dk1"/>
                </a:solidFill>
                <a:latin typeface="Roboto"/>
                <a:ea typeface="Roboto"/>
                <a:cs typeface="Roboto"/>
                <a:sym typeface="Roboto"/>
              </a:rPr>
              <a:t>We wrote three cloud functions so as to send notifications to devices which has their user logged in via the application. </a:t>
            </a:r>
            <a:endParaRPr>
              <a:solidFill>
                <a:schemeClr val="dk1"/>
              </a:solidFill>
              <a:latin typeface="Roboto"/>
              <a:ea typeface="Roboto"/>
              <a:cs typeface="Roboto"/>
              <a:sym typeface="Roboto"/>
            </a:endParaRPr>
          </a:p>
          <a:p>
            <a:pPr indent="-317500" lvl="0" marL="457200" rtl="0" algn="just">
              <a:lnSpc>
                <a:spcPct val="150000"/>
              </a:lnSpc>
              <a:spcBef>
                <a:spcPts val="0"/>
              </a:spcBef>
              <a:spcAft>
                <a:spcPts val="0"/>
              </a:spcAft>
              <a:buClr>
                <a:srgbClr val="E06666"/>
              </a:buClr>
              <a:buSzPts val="1400"/>
              <a:buFont typeface="Roboto"/>
              <a:buAutoNum type="arabicPeriod"/>
            </a:pPr>
            <a:r>
              <a:rPr lang="en">
                <a:solidFill>
                  <a:schemeClr val="dk1"/>
                </a:solidFill>
                <a:latin typeface="Roboto"/>
                <a:ea typeface="Roboto"/>
                <a:cs typeface="Roboto"/>
                <a:sym typeface="Roboto"/>
              </a:rPr>
              <a:t>Based on user needs the notification is send to device using the device tokens that are fetched from the firestore. </a:t>
            </a:r>
            <a:endParaRPr>
              <a:solidFill>
                <a:schemeClr val="dk1"/>
              </a:solidFill>
              <a:latin typeface="Roboto"/>
              <a:ea typeface="Roboto"/>
              <a:cs typeface="Roboto"/>
              <a:sym typeface="Roboto"/>
            </a:endParaRPr>
          </a:p>
          <a:p>
            <a:pPr indent="-317500" lvl="0" marL="457200" rtl="0" algn="just">
              <a:lnSpc>
                <a:spcPct val="150000"/>
              </a:lnSpc>
              <a:spcBef>
                <a:spcPts val="0"/>
              </a:spcBef>
              <a:spcAft>
                <a:spcPts val="0"/>
              </a:spcAft>
              <a:buClr>
                <a:srgbClr val="E06666"/>
              </a:buClr>
              <a:buSzPts val="1400"/>
              <a:buFont typeface="Roboto"/>
              <a:buAutoNum type="arabicPeriod"/>
            </a:pPr>
            <a:r>
              <a:rPr lang="en">
                <a:solidFill>
                  <a:schemeClr val="dk1"/>
                </a:solidFill>
                <a:latin typeface="Roboto"/>
                <a:ea typeface="Roboto"/>
                <a:cs typeface="Roboto"/>
                <a:sym typeface="Roboto"/>
              </a:rPr>
              <a:t>The function is written in typescript - which is highly recommended for working with firestore database.</a:t>
            </a:r>
            <a:endParaRPr>
              <a:solidFill>
                <a:schemeClr val="dk1"/>
              </a:solidFill>
              <a:latin typeface="Roboto"/>
              <a:ea typeface="Roboto"/>
              <a:cs typeface="Roboto"/>
              <a:sym typeface="Roboto"/>
            </a:endParaRPr>
          </a:p>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We log in to firebase using cmd prompt and we use deploy functions to deploy the typescript file over Google Cloud platform.</a:t>
            </a:r>
            <a:endParaRPr>
              <a:solidFill>
                <a:schemeClr val="dk1"/>
              </a:solidFill>
              <a:latin typeface="Roboto"/>
              <a:ea typeface="Roboto"/>
              <a:cs typeface="Roboto"/>
              <a:sym typeface="Roboto"/>
            </a:endParaRPr>
          </a:p>
        </p:txBody>
      </p:sp>
      <p:sp>
        <p:nvSpPr>
          <p:cNvPr id="2033" name="Google Shape;2033;p46"/>
          <p:cNvSpPr txBox="1"/>
          <p:nvPr>
            <p:ph idx="12" type="sldNum"/>
          </p:nvPr>
        </p:nvSpPr>
        <p:spPr>
          <a:xfrm>
            <a:off x="8595309" y="474990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7" name="Shape 2037"/>
        <p:cNvGrpSpPr/>
        <p:nvPr/>
      </p:nvGrpSpPr>
      <p:grpSpPr>
        <a:xfrm>
          <a:off x="0" y="0"/>
          <a:ext cx="0" cy="0"/>
          <a:chOff x="0" y="0"/>
          <a:chExt cx="0" cy="0"/>
        </a:xfrm>
      </p:grpSpPr>
      <p:sp>
        <p:nvSpPr>
          <p:cNvPr id="2038" name="Google Shape;2038;p47"/>
          <p:cNvSpPr txBox="1"/>
          <p:nvPr>
            <p:ph type="title"/>
          </p:nvPr>
        </p:nvSpPr>
        <p:spPr>
          <a:xfrm>
            <a:off x="1374750" y="1109925"/>
            <a:ext cx="4811100" cy="578100"/>
          </a:xfrm>
          <a:prstGeom prst="rect">
            <a:avLst/>
          </a:prstGeom>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1500">
                <a:solidFill>
                  <a:srgbClr val="E06666"/>
                </a:solidFill>
              </a:rPr>
              <a:t>CLOUD FUNCTIONS OF OUR APP</a:t>
            </a:r>
            <a:endParaRPr>
              <a:solidFill>
                <a:srgbClr val="E06666"/>
              </a:solidFill>
            </a:endParaRPr>
          </a:p>
        </p:txBody>
      </p:sp>
      <p:sp>
        <p:nvSpPr>
          <p:cNvPr id="2039" name="Google Shape;2039;p47"/>
          <p:cNvSpPr txBox="1"/>
          <p:nvPr/>
        </p:nvSpPr>
        <p:spPr>
          <a:xfrm>
            <a:off x="1374750" y="1459650"/>
            <a:ext cx="6990300" cy="21471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t/>
            </a:r>
            <a:endParaRPr sz="1500">
              <a:solidFill>
                <a:schemeClr val="dk1"/>
              </a:solidFill>
              <a:latin typeface="Roboto"/>
              <a:ea typeface="Roboto"/>
              <a:cs typeface="Roboto"/>
              <a:sym typeface="Roboto"/>
            </a:endParaRPr>
          </a:p>
          <a:p>
            <a:pPr indent="0" lvl="0" marL="0" rtl="0" algn="just">
              <a:lnSpc>
                <a:spcPct val="150000"/>
              </a:lnSpc>
              <a:spcBef>
                <a:spcPts val="0"/>
              </a:spcBef>
              <a:spcAft>
                <a:spcPts val="0"/>
              </a:spcAft>
              <a:buNone/>
            </a:pPr>
            <a:r>
              <a:rPr lang="en" sz="1500">
                <a:solidFill>
                  <a:schemeClr val="dk1"/>
                </a:solidFill>
                <a:latin typeface="Roboto"/>
                <a:ea typeface="Roboto"/>
                <a:cs typeface="Roboto"/>
                <a:sym typeface="Roboto"/>
              </a:rPr>
              <a:t>There are three functions in order to send notifications to different set of users. </a:t>
            </a:r>
            <a:endParaRPr sz="1500">
              <a:solidFill>
                <a:schemeClr val="dk1"/>
              </a:solidFill>
              <a:latin typeface="Roboto"/>
              <a:ea typeface="Roboto"/>
              <a:cs typeface="Roboto"/>
              <a:sym typeface="Roboto"/>
            </a:endParaRPr>
          </a:p>
          <a:p>
            <a:pPr indent="0" lvl="0" marL="0" rtl="0" algn="just">
              <a:lnSpc>
                <a:spcPct val="150000"/>
              </a:lnSpc>
              <a:spcBef>
                <a:spcPts val="0"/>
              </a:spcBef>
              <a:spcAft>
                <a:spcPts val="0"/>
              </a:spcAft>
              <a:buNone/>
            </a:pPr>
            <a:r>
              <a:t/>
            </a:r>
            <a:endParaRPr sz="1500">
              <a:solidFill>
                <a:schemeClr val="dk1"/>
              </a:solidFill>
              <a:latin typeface="Roboto"/>
              <a:ea typeface="Roboto"/>
              <a:cs typeface="Roboto"/>
              <a:sym typeface="Roboto"/>
            </a:endParaRPr>
          </a:p>
          <a:p>
            <a:pPr indent="-323850" lvl="0" marL="457200" rtl="0" algn="just">
              <a:lnSpc>
                <a:spcPct val="150000"/>
              </a:lnSpc>
              <a:spcBef>
                <a:spcPts val="0"/>
              </a:spcBef>
              <a:spcAft>
                <a:spcPts val="0"/>
              </a:spcAft>
              <a:buClr>
                <a:srgbClr val="E06666"/>
              </a:buClr>
              <a:buSzPts val="1500"/>
              <a:buFont typeface="Roboto"/>
              <a:buAutoNum type="arabicPeriod"/>
            </a:pPr>
            <a:r>
              <a:rPr lang="en" sz="1500">
                <a:solidFill>
                  <a:schemeClr val="dk1"/>
                </a:solidFill>
                <a:latin typeface="Roboto"/>
                <a:ea typeface="Roboto"/>
                <a:cs typeface="Roboto"/>
                <a:sym typeface="Roboto"/>
              </a:rPr>
              <a:t>From staff to students - General notifications based on classID.</a:t>
            </a:r>
            <a:endParaRPr sz="1500">
              <a:solidFill>
                <a:schemeClr val="dk1"/>
              </a:solidFill>
              <a:latin typeface="Roboto"/>
              <a:ea typeface="Roboto"/>
              <a:cs typeface="Roboto"/>
              <a:sym typeface="Roboto"/>
            </a:endParaRPr>
          </a:p>
          <a:p>
            <a:pPr indent="-323850" lvl="0" marL="457200" rtl="0" algn="just">
              <a:lnSpc>
                <a:spcPct val="150000"/>
              </a:lnSpc>
              <a:spcBef>
                <a:spcPts val="0"/>
              </a:spcBef>
              <a:spcAft>
                <a:spcPts val="0"/>
              </a:spcAft>
              <a:buClr>
                <a:srgbClr val="E06666"/>
              </a:buClr>
              <a:buSzPts val="1500"/>
              <a:buFont typeface="Roboto"/>
              <a:buAutoNum type="arabicPeriod"/>
            </a:pPr>
            <a:r>
              <a:rPr lang="en" sz="1500">
                <a:solidFill>
                  <a:schemeClr val="dk1"/>
                </a:solidFill>
                <a:latin typeface="Roboto"/>
                <a:ea typeface="Roboto"/>
                <a:cs typeface="Roboto"/>
                <a:sym typeface="Roboto"/>
              </a:rPr>
              <a:t>From staff to students - Notifications sent based on backlogs.</a:t>
            </a:r>
            <a:endParaRPr sz="1500">
              <a:solidFill>
                <a:schemeClr val="dk1"/>
              </a:solidFill>
              <a:latin typeface="Roboto"/>
              <a:ea typeface="Roboto"/>
              <a:cs typeface="Roboto"/>
              <a:sym typeface="Roboto"/>
            </a:endParaRPr>
          </a:p>
          <a:p>
            <a:pPr indent="-323850" lvl="0" marL="457200" rtl="0" algn="just">
              <a:lnSpc>
                <a:spcPct val="150000"/>
              </a:lnSpc>
              <a:spcBef>
                <a:spcPts val="0"/>
              </a:spcBef>
              <a:spcAft>
                <a:spcPts val="0"/>
              </a:spcAft>
              <a:buClr>
                <a:srgbClr val="E06666"/>
              </a:buClr>
              <a:buSzPts val="1500"/>
              <a:buFont typeface="Roboto"/>
              <a:buAutoNum type="arabicPeriod"/>
            </a:pPr>
            <a:r>
              <a:rPr lang="en" sz="1500">
                <a:solidFill>
                  <a:schemeClr val="dk1"/>
                </a:solidFill>
                <a:latin typeface="Roboto"/>
                <a:ea typeface="Roboto"/>
                <a:cs typeface="Roboto"/>
                <a:sym typeface="Roboto"/>
              </a:rPr>
              <a:t>From students to staff - Notifications sent on requesting OD.</a:t>
            </a:r>
            <a:endParaRPr>
              <a:solidFill>
                <a:schemeClr val="dk1"/>
              </a:solidFill>
              <a:latin typeface="Roboto"/>
              <a:ea typeface="Roboto"/>
              <a:cs typeface="Roboto"/>
              <a:sym typeface="Roboto"/>
            </a:endParaRPr>
          </a:p>
        </p:txBody>
      </p:sp>
      <p:sp>
        <p:nvSpPr>
          <p:cNvPr id="2040" name="Google Shape;2040;p47"/>
          <p:cNvSpPr/>
          <p:nvPr/>
        </p:nvSpPr>
        <p:spPr>
          <a:xfrm rot="-5400000">
            <a:off x="287938" y="1042638"/>
            <a:ext cx="1022750" cy="824125"/>
          </a:xfrm>
          <a:prstGeom prst="flowChartOnlineStorag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7"/>
          <p:cNvSpPr/>
          <p:nvPr/>
        </p:nvSpPr>
        <p:spPr>
          <a:xfrm>
            <a:off x="258275" y="1747600"/>
            <a:ext cx="953100" cy="95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7"/>
          <p:cNvSpPr txBox="1"/>
          <p:nvPr>
            <p:ph idx="12" type="sldNum"/>
          </p:nvPr>
        </p:nvSpPr>
        <p:spPr>
          <a:xfrm>
            <a:off x="8517084" y="474990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6" name="Shape 2046"/>
        <p:cNvGrpSpPr/>
        <p:nvPr/>
      </p:nvGrpSpPr>
      <p:grpSpPr>
        <a:xfrm>
          <a:off x="0" y="0"/>
          <a:ext cx="0" cy="0"/>
          <a:chOff x="0" y="0"/>
          <a:chExt cx="0" cy="0"/>
        </a:xfrm>
      </p:grpSpPr>
      <p:sp>
        <p:nvSpPr>
          <p:cNvPr id="2047" name="Google Shape;2047;p48"/>
          <p:cNvSpPr txBox="1"/>
          <p:nvPr/>
        </p:nvSpPr>
        <p:spPr>
          <a:xfrm>
            <a:off x="466700" y="794350"/>
            <a:ext cx="5252700" cy="415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500">
                <a:solidFill>
                  <a:srgbClr val="E06666"/>
                </a:solidFill>
                <a:latin typeface="Josefin Sans Thin"/>
                <a:ea typeface="Josefin Sans Thin"/>
                <a:cs typeface="Josefin Sans Thin"/>
                <a:sym typeface="Josefin Sans Thin"/>
              </a:rPr>
              <a:t>5. COMMON FUNCTIONALITY USED</a:t>
            </a:r>
            <a:endParaRPr>
              <a:solidFill>
                <a:srgbClr val="E06666"/>
              </a:solidFill>
              <a:latin typeface="Josefin Sans Thin"/>
              <a:ea typeface="Josefin Sans Thin"/>
              <a:cs typeface="Josefin Sans Thin"/>
              <a:sym typeface="Josefin Sans Thin"/>
            </a:endParaRPr>
          </a:p>
        </p:txBody>
      </p:sp>
      <p:sp>
        <p:nvSpPr>
          <p:cNvPr id="2048" name="Google Shape;2048;p48"/>
          <p:cNvSpPr txBox="1"/>
          <p:nvPr/>
        </p:nvSpPr>
        <p:spPr>
          <a:xfrm>
            <a:off x="377325" y="1261050"/>
            <a:ext cx="8142300" cy="26628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Firebase Cloud Messaging services is the major key for sending notifications. All three functions uses a common functionality but gets executed based on different conditions. </a:t>
            </a:r>
            <a:endParaRPr>
              <a:solidFill>
                <a:schemeClr val="dk1"/>
              </a:solidFill>
              <a:latin typeface="Roboto"/>
              <a:ea typeface="Roboto"/>
              <a:cs typeface="Roboto"/>
              <a:sym typeface="Roboto"/>
            </a:endParaRPr>
          </a:p>
          <a:p>
            <a:pPr indent="-317500" lvl="0" marL="457200" rtl="0" algn="just">
              <a:lnSpc>
                <a:spcPct val="150000"/>
              </a:lnSpc>
              <a:spcBef>
                <a:spcPts val="0"/>
              </a:spcBef>
              <a:spcAft>
                <a:spcPts val="0"/>
              </a:spcAft>
              <a:buClr>
                <a:srgbClr val="E06666"/>
              </a:buClr>
              <a:buSzPts val="1400"/>
              <a:buFont typeface="Roboto"/>
              <a:buAutoNum type="arabicPeriod"/>
            </a:pPr>
            <a:r>
              <a:rPr lang="en">
                <a:solidFill>
                  <a:schemeClr val="dk1"/>
                </a:solidFill>
                <a:latin typeface="Roboto"/>
                <a:ea typeface="Roboto"/>
                <a:cs typeface="Roboto"/>
                <a:sym typeface="Roboto"/>
              </a:rPr>
              <a:t>It refers to a collection/document and looks for any changes that happens inside the reference.</a:t>
            </a:r>
            <a:endParaRPr>
              <a:solidFill>
                <a:schemeClr val="dk1"/>
              </a:solidFill>
              <a:latin typeface="Roboto"/>
              <a:ea typeface="Roboto"/>
              <a:cs typeface="Roboto"/>
              <a:sym typeface="Roboto"/>
            </a:endParaRPr>
          </a:p>
          <a:p>
            <a:pPr indent="-317500" lvl="0" marL="457200" rtl="0" algn="just">
              <a:lnSpc>
                <a:spcPct val="150000"/>
              </a:lnSpc>
              <a:spcBef>
                <a:spcPts val="0"/>
              </a:spcBef>
              <a:spcAft>
                <a:spcPts val="0"/>
              </a:spcAft>
              <a:buClr>
                <a:srgbClr val="E06666"/>
              </a:buClr>
              <a:buSzPts val="1400"/>
              <a:buFont typeface="Roboto"/>
              <a:buAutoNum type="arabicPeriod"/>
            </a:pPr>
            <a:r>
              <a:rPr lang="en">
                <a:solidFill>
                  <a:schemeClr val="dk1"/>
                </a:solidFill>
                <a:latin typeface="Roboto"/>
                <a:ea typeface="Roboto"/>
                <a:cs typeface="Roboto"/>
                <a:sym typeface="Roboto"/>
              </a:rPr>
              <a:t>Create a list of string which would store the device tokens.</a:t>
            </a:r>
            <a:endParaRPr>
              <a:solidFill>
                <a:schemeClr val="dk1"/>
              </a:solidFill>
              <a:latin typeface="Roboto"/>
              <a:ea typeface="Roboto"/>
              <a:cs typeface="Roboto"/>
              <a:sym typeface="Roboto"/>
            </a:endParaRPr>
          </a:p>
          <a:p>
            <a:pPr indent="-317500" lvl="0" marL="457200" rtl="0" algn="just">
              <a:lnSpc>
                <a:spcPct val="150000"/>
              </a:lnSpc>
              <a:spcBef>
                <a:spcPts val="0"/>
              </a:spcBef>
              <a:spcAft>
                <a:spcPts val="0"/>
              </a:spcAft>
              <a:buClr>
                <a:srgbClr val="E06666"/>
              </a:buClr>
              <a:buSzPts val="1400"/>
              <a:buFont typeface="Roboto"/>
              <a:buAutoNum type="arabicPeriod"/>
            </a:pPr>
            <a:r>
              <a:rPr lang="en">
                <a:solidFill>
                  <a:schemeClr val="dk1"/>
                </a:solidFill>
                <a:latin typeface="Roboto"/>
                <a:ea typeface="Roboto"/>
                <a:cs typeface="Roboto"/>
                <a:sym typeface="Roboto"/>
              </a:rPr>
              <a:t>The device tokens are fetched from respective documents of users, and if the condition matches, the tokens inside the respective document is added to the list.</a:t>
            </a:r>
            <a:endParaRPr>
              <a:solidFill>
                <a:schemeClr val="dk1"/>
              </a:solidFill>
              <a:latin typeface="Roboto"/>
              <a:ea typeface="Roboto"/>
              <a:cs typeface="Roboto"/>
              <a:sym typeface="Roboto"/>
            </a:endParaRPr>
          </a:p>
          <a:p>
            <a:pPr indent="-317500" lvl="0" marL="457200" rtl="0" algn="just">
              <a:lnSpc>
                <a:spcPct val="150000"/>
              </a:lnSpc>
              <a:spcBef>
                <a:spcPts val="0"/>
              </a:spcBef>
              <a:spcAft>
                <a:spcPts val="0"/>
              </a:spcAft>
              <a:buClr>
                <a:srgbClr val="E06666"/>
              </a:buClr>
              <a:buSzPts val="1400"/>
              <a:buFont typeface="Roboto"/>
              <a:buAutoNum type="arabicPeriod"/>
            </a:pPr>
            <a:r>
              <a:rPr lang="en">
                <a:solidFill>
                  <a:schemeClr val="dk1"/>
                </a:solidFill>
                <a:latin typeface="Roboto"/>
                <a:ea typeface="Roboto"/>
                <a:cs typeface="Roboto"/>
                <a:sym typeface="Roboto"/>
              </a:rPr>
              <a:t>fcm.sendToDevice() method is used to send notifications to respective list of tokens along with the message to be displayed.</a:t>
            </a:r>
            <a:endParaRPr>
              <a:solidFill>
                <a:schemeClr val="dk1"/>
              </a:solidFill>
              <a:latin typeface="Roboto"/>
              <a:ea typeface="Roboto"/>
              <a:cs typeface="Roboto"/>
              <a:sym typeface="Roboto"/>
            </a:endParaRPr>
          </a:p>
        </p:txBody>
      </p:sp>
      <p:sp>
        <p:nvSpPr>
          <p:cNvPr id="2049" name="Google Shape;2049;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3" name="Shape 2053"/>
        <p:cNvGrpSpPr/>
        <p:nvPr/>
      </p:nvGrpSpPr>
      <p:grpSpPr>
        <a:xfrm>
          <a:off x="0" y="0"/>
          <a:ext cx="0" cy="0"/>
          <a:chOff x="0" y="0"/>
          <a:chExt cx="0" cy="0"/>
        </a:xfrm>
      </p:grpSpPr>
      <p:sp>
        <p:nvSpPr>
          <p:cNvPr id="2054" name="Google Shape;2054;p49"/>
          <p:cNvSpPr txBox="1"/>
          <p:nvPr/>
        </p:nvSpPr>
        <p:spPr>
          <a:xfrm>
            <a:off x="897075" y="841000"/>
            <a:ext cx="3157500" cy="415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500">
                <a:solidFill>
                  <a:srgbClr val="E06666"/>
                </a:solidFill>
                <a:latin typeface="Josefin Sans Thin"/>
                <a:ea typeface="Josefin Sans Thin"/>
                <a:cs typeface="Josefin Sans Thin"/>
                <a:sym typeface="Josefin Sans Thin"/>
              </a:rPr>
              <a:t>6. FIREBASE CRUD </a:t>
            </a:r>
            <a:endParaRPr>
              <a:solidFill>
                <a:srgbClr val="E06666"/>
              </a:solidFill>
              <a:latin typeface="Josefin Sans Thin"/>
              <a:ea typeface="Josefin Sans Thin"/>
              <a:cs typeface="Josefin Sans Thin"/>
              <a:sym typeface="Josefin Sans Thin"/>
            </a:endParaRPr>
          </a:p>
        </p:txBody>
      </p:sp>
      <p:sp>
        <p:nvSpPr>
          <p:cNvPr id="2055" name="Google Shape;2055;p49"/>
          <p:cNvSpPr txBox="1"/>
          <p:nvPr/>
        </p:nvSpPr>
        <p:spPr>
          <a:xfrm>
            <a:off x="649800" y="1206850"/>
            <a:ext cx="7651200" cy="19779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In firebase it is easier to create, update or delete data. By using Flutter, it makes the process very much compatible.</a:t>
            </a:r>
            <a:endParaRPr>
              <a:solidFill>
                <a:schemeClr val="dk1"/>
              </a:solidFill>
              <a:latin typeface="Roboto"/>
              <a:ea typeface="Roboto"/>
              <a:cs typeface="Roboto"/>
              <a:sym typeface="Roboto"/>
            </a:endParaRPr>
          </a:p>
          <a:p>
            <a:pPr indent="0" lvl="0" marL="0" rtl="0" algn="just">
              <a:lnSpc>
                <a:spcPct val="150000"/>
              </a:lnSpc>
              <a:spcBef>
                <a:spcPts val="0"/>
              </a:spcBef>
              <a:spcAft>
                <a:spcPts val="0"/>
              </a:spcAft>
              <a:buNone/>
            </a:pPr>
            <a:r>
              <a:t/>
            </a:r>
            <a:endParaRPr sz="1500">
              <a:solidFill>
                <a:schemeClr val="dk1"/>
              </a:solidFill>
              <a:latin typeface="Roboto"/>
              <a:ea typeface="Roboto"/>
              <a:cs typeface="Roboto"/>
              <a:sym typeface="Roboto"/>
            </a:endParaRPr>
          </a:p>
          <a:p>
            <a:pPr indent="-311150" lvl="0" marL="457200" rtl="0" algn="just">
              <a:lnSpc>
                <a:spcPct val="150000"/>
              </a:lnSpc>
              <a:spcBef>
                <a:spcPts val="0"/>
              </a:spcBef>
              <a:spcAft>
                <a:spcPts val="0"/>
              </a:spcAft>
              <a:buClr>
                <a:srgbClr val="E06666"/>
              </a:buClr>
              <a:buSzPts val="1300"/>
              <a:buFont typeface="Roboto"/>
              <a:buAutoNum type="arabicPeriod"/>
            </a:pPr>
            <a:r>
              <a:rPr lang="en" sz="1300">
                <a:solidFill>
                  <a:schemeClr val="dk1"/>
                </a:solidFill>
                <a:latin typeface="Roboto"/>
                <a:ea typeface="Roboto"/>
                <a:cs typeface="Roboto"/>
                <a:sym typeface="Roboto"/>
              </a:rPr>
              <a:t>We get inputs from the user using Flutter Widgets and store them inside a variable.</a:t>
            </a:r>
            <a:endParaRPr sz="1300">
              <a:solidFill>
                <a:schemeClr val="dk1"/>
              </a:solidFill>
              <a:latin typeface="Roboto"/>
              <a:ea typeface="Roboto"/>
              <a:cs typeface="Roboto"/>
              <a:sym typeface="Roboto"/>
            </a:endParaRPr>
          </a:p>
          <a:p>
            <a:pPr indent="-311150" lvl="0" marL="457200" rtl="0" algn="just">
              <a:lnSpc>
                <a:spcPct val="150000"/>
              </a:lnSpc>
              <a:spcBef>
                <a:spcPts val="0"/>
              </a:spcBef>
              <a:spcAft>
                <a:spcPts val="0"/>
              </a:spcAft>
              <a:buClr>
                <a:srgbClr val="E06666"/>
              </a:buClr>
              <a:buSzPts val="1300"/>
              <a:buFont typeface="Roboto"/>
              <a:buAutoNum type="arabicPeriod"/>
            </a:pPr>
            <a:r>
              <a:rPr lang="en" sz="1300">
                <a:solidFill>
                  <a:schemeClr val="dk1"/>
                </a:solidFill>
                <a:latin typeface="Roboto"/>
                <a:ea typeface="Roboto"/>
                <a:cs typeface="Roboto"/>
                <a:sym typeface="Roboto"/>
              </a:rPr>
              <a:t>We refer to a collection or a document inside firestore integrated with the application. By using se</a:t>
            </a:r>
            <a:r>
              <a:rPr lang="en" sz="1300">
                <a:solidFill>
                  <a:schemeClr val="dk1"/>
                </a:solidFill>
                <a:latin typeface="Roboto"/>
                <a:ea typeface="Roboto"/>
                <a:cs typeface="Roboto"/>
                <a:sym typeface="Roboto"/>
              </a:rPr>
              <a:t>t </a:t>
            </a:r>
            <a:r>
              <a:rPr lang="en" sz="1300">
                <a:solidFill>
                  <a:schemeClr val="dk1"/>
                </a:solidFill>
                <a:latin typeface="Roboto"/>
                <a:ea typeface="Roboto"/>
                <a:cs typeface="Roboto"/>
                <a:sym typeface="Roboto"/>
              </a:rPr>
              <a:t>method we store data.</a:t>
            </a:r>
            <a:endParaRPr>
              <a:solidFill>
                <a:schemeClr val="dk1"/>
              </a:solidFill>
              <a:latin typeface="Roboto"/>
              <a:ea typeface="Roboto"/>
              <a:cs typeface="Roboto"/>
              <a:sym typeface="Roboto"/>
            </a:endParaRPr>
          </a:p>
        </p:txBody>
      </p:sp>
      <p:sp>
        <p:nvSpPr>
          <p:cNvPr id="2056" name="Google Shape;2056;p49"/>
          <p:cNvSpPr/>
          <p:nvPr/>
        </p:nvSpPr>
        <p:spPr>
          <a:xfrm>
            <a:off x="649800" y="4190400"/>
            <a:ext cx="1668000" cy="95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9"/>
          <p:cNvSpPr txBox="1"/>
          <p:nvPr/>
        </p:nvSpPr>
        <p:spPr>
          <a:xfrm>
            <a:off x="350775" y="3184800"/>
            <a:ext cx="3703800" cy="16932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lang="en">
                <a:solidFill>
                  <a:srgbClr val="9876AA"/>
                </a:solidFill>
                <a:highlight>
                  <a:srgbClr val="2B2B2B"/>
                </a:highlight>
                <a:latin typeface="Courier New"/>
                <a:ea typeface="Courier New"/>
                <a:cs typeface="Courier New"/>
                <a:sym typeface="Courier New"/>
              </a:rPr>
              <a:t>_store</a:t>
            </a:r>
            <a:r>
              <a:rPr lang="en">
                <a:solidFill>
                  <a:srgbClr val="A9B7C6"/>
                </a:solidFill>
                <a:highlight>
                  <a:srgbClr val="2B2B2B"/>
                </a:highlight>
                <a:latin typeface="Courier New"/>
                <a:ea typeface="Courier New"/>
                <a:cs typeface="Courier New"/>
                <a:sym typeface="Courier New"/>
              </a:rPr>
              <a:t>.collection(</a:t>
            </a:r>
            <a:r>
              <a:rPr lang="en">
                <a:solidFill>
                  <a:srgbClr val="6A8759"/>
                </a:solidFill>
                <a:highlight>
                  <a:srgbClr val="2B2B2B"/>
                </a:highlight>
                <a:latin typeface="Courier New"/>
                <a:ea typeface="Courier New"/>
                <a:cs typeface="Courier New"/>
                <a:sym typeface="Courier New"/>
              </a:rPr>
              <a:t>'staffs'</a:t>
            </a:r>
            <a:r>
              <a:rPr lang="en">
                <a:solidFill>
                  <a:srgbClr val="A9B7C6"/>
                </a:solidFill>
                <a:highlight>
                  <a:srgbClr val="2B2B2B"/>
                </a:highlight>
                <a:latin typeface="Courier New"/>
                <a:ea typeface="Courier New"/>
                <a:cs typeface="Courier New"/>
                <a:sym typeface="Courier New"/>
              </a:rPr>
              <a:t>)</a:t>
            </a:r>
            <a:endParaRPr>
              <a:solidFill>
                <a:srgbClr val="A9B7C6"/>
              </a:solidFill>
              <a:highlight>
                <a:srgbClr val="2B2B2B"/>
              </a:highlight>
              <a:latin typeface="Courier New"/>
              <a:ea typeface="Courier New"/>
              <a:cs typeface="Courier New"/>
              <a:sym typeface="Courier New"/>
            </a:endParaRPr>
          </a:p>
          <a:p>
            <a:pPr indent="0" lvl="0" marL="457200" rtl="0" algn="just">
              <a:spcBef>
                <a:spcPts val="0"/>
              </a:spcBef>
              <a:spcAft>
                <a:spcPts val="0"/>
              </a:spcAft>
              <a:buNone/>
            </a:pPr>
            <a:r>
              <a:rPr lang="en">
                <a:solidFill>
                  <a:srgbClr val="A9B7C6"/>
                </a:solidFill>
                <a:highlight>
                  <a:srgbClr val="2B2B2B"/>
                </a:highlight>
                <a:latin typeface="Courier New"/>
                <a:ea typeface="Courier New"/>
                <a:cs typeface="Courier New"/>
                <a:sym typeface="Courier New"/>
              </a:rPr>
              <a:t> .doc(staffid).set({</a:t>
            </a:r>
            <a:endParaRPr>
              <a:solidFill>
                <a:srgbClr val="A9B7C6"/>
              </a:solidFill>
              <a:highlight>
                <a:srgbClr val="2B2B2B"/>
              </a:highlight>
              <a:latin typeface="Courier New"/>
              <a:ea typeface="Courier New"/>
              <a:cs typeface="Courier New"/>
              <a:sym typeface="Courier New"/>
            </a:endParaRPr>
          </a:p>
          <a:p>
            <a:pPr indent="0" lvl="0" marL="457200" rtl="0" algn="just">
              <a:spcBef>
                <a:spcPts val="0"/>
              </a:spcBef>
              <a:spcAft>
                <a:spcPts val="0"/>
              </a:spcAft>
              <a:buNone/>
            </a:pPr>
            <a:r>
              <a:rPr lang="en">
                <a:solidFill>
                  <a:srgbClr val="A9B7C6"/>
                </a:solidFill>
                <a:highlight>
                  <a:srgbClr val="2B2B2B"/>
                </a:highlight>
                <a:latin typeface="Courier New"/>
                <a:ea typeface="Courier New"/>
                <a:cs typeface="Courier New"/>
                <a:sym typeface="Courier New"/>
              </a:rPr>
              <a:t>   </a:t>
            </a:r>
            <a:r>
              <a:rPr lang="en">
                <a:solidFill>
                  <a:srgbClr val="6A8759"/>
                </a:solidFill>
                <a:highlight>
                  <a:srgbClr val="2B2B2B"/>
                </a:highlight>
                <a:latin typeface="Courier New"/>
                <a:ea typeface="Courier New"/>
                <a:cs typeface="Courier New"/>
                <a:sym typeface="Courier New"/>
              </a:rPr>
              <a:t>'Name'</a:t>
            </a:r>
            <a:r>
              <a:rPr lang="en">
                <a:solidFill>
                  <a:srgbClr val="A9B7C6"/>
                </a:solidFill>
                <a:highlight>
                  <a:srgbClr val="2B2B2B"/>
                </a:highlight>
                <a:latin typeface="Courier New"/>
                <a:ea typeface="Courier New"/>
                <a:cs typeface="Courier New"/>
                <a:sym typeface="Courier New"/>
              </a:rPr>
              <a:t>: </a:t>
            </a:r>
            <a:r>
              <a:rPr lang="en">
                <a:solidFill>
                  <a:srgbClr val="9876AA"/>
                </a:solidFill>
                <a:highlight>
                  <a:srgbClr val="2B2B2B"/>
                </a:highlight>
                <a:latin typeface="Courier New"/>
                <a:ea typeface="Courier New"/>
                <a:cs typeface="Courier New"/>
                <a:sym typeface="Courier New"/>
              </a:rPr>
              <a:t>name</a:t>
            </a:r>
            <a:r>
              <a:rPr lang="en">
                <a:solidFill>
                  <a:srgbClr val="CC7832"/>
                </a:solidFill>
                <a:highlight>
                  <a:srgbClr val="2B2B2B"/>
                </a:highlight>
                <a:latin typeface="Courier New"/>
                <a:ea typeface="Courier New"/>
                <a:cs typeface="Courier New"/>
                <a:sym typeface="Courier New"/>
              </a:rPr>
              <a:t>,</a:t>
            </a:r>
            <a:endParaRPr>
              <a:solidFill>
                <a:srgbClr val="CC7832"/>
              </a:solidFill>
              <a:highlight>
                <a:srgbClr val="2B2B2B"/>
              </a:highlight>
              <a:latin typeface="Courier New"/>
              <a:ea typeface="Courier New"/>
              <a:cs typeface="Courier New"/>
              <a:sym typeface="Courier New"/>
            </a:endParaRPr>
          </a:p>
          <a:p>
            <a:pPr indent="0" lvl="0" marL="457200" rtl="0" algn="just">
              <a:spcBef>
                <a:spcPts val="0"/>
              </a:spcBef>
              <a:spcAft>
                <a:spcPts val="0"/>
              </a:spcAft>
              <a:buNone/>
            </a:pPr>
            <a:r>
              <a:rPr lang="en">
                <a:solidFill>
                  <a:srgbClr val="CC7832"/>
                </a:solidFill>
                <a:highlight>
                  <a:srgbClr val="2B2B2B"/>
                </a:highlight>
                <a:latin typeface="Courier New"/>
                <a:ea typeface="Courier New"/>
                <a:cs typeface="Courier New"/>
                <a:sym typeface="Courier New"/>
              </a:rPr>
              <a:t> </a:t>
            </a:r>
            <a:r>
              <a:rPr lang="en">
                <a:solidFill>
                  <a:srgbClr val="6A8759"/>
                </a:solidFill>
                <a:highlight>
                  <a:srgbClr val="2B2B2B"/>
                </a:highlight>
                <a:latin typeface="Courier New"/>
                <a:ea typeface="Courier New"/>
                <a:cs typeface="Courier New"/>
                <a:sym typeface="Courier New"/>
              </a:rPr>
              <a:t>'department'</a:t>
            </a:r>
            <a:r>
              <a:rPr lang="en">
                <a:solidFill>
                  <a:srgbClr val="A9B7C6"/>
                </a:solidFill>
                <a:highlight>
                  <a:srgbClr val="2B2B2B"/>
                </a:highlight>
                <a:latin typeface="Courier New"/>
                <a:ea typeface="Courier New"/>
                <a:cs typeface="Courier New"/>
                <a:sym typeface="Courier New"/>
              </a:rPr>
              <a:t>: </a:t>
            </a:r>
            <a:r>
              <a:rPr lang="en">
                <a:solidFill>
                  <a:srgbClr val="9876AA"/>
                </a:solidFill>
                <a:highlight>
                  <a:srgbClr val="2B2B2B"/>
                </a:highlight>
                <a:latin typeface="Courier New"/>
                <a:ea typeface="Courier New"/>
                <a:cs typeface="Courier New"/>
                <a:sym typeface="Courier New"/>
              </a:rPr>
              <a:t>department</a:t>
            </a:r>
            <a:r>
              <a:rPr lang="en">
                <a:solidFill>
                  <a:srgbClr val="CC7832"/>
                </a:solidFill>
                <a:highlight>
                  <a:srgbClr val="2B2B2B"/>
                </a:highlight>
                <a:latin typeface="Courier New"/>
                <a:ea typeface="Courier New"/>
                <a:cs typeface="Courier New"/>
                <a:sym typeface="Courier New"/>
              </a:rPr>
              <a:t>,</a:t>
            </a:r>
            <a:endParaRPr>
              <a:solidFill>
                <a:srgbClr val="CC7832"/>
              </a:solidFill>
              <a:highlight>
                <a:srgbClr val="2B2B2B"/>
              </a:highlight>
              <a:latin typeface="Courier New"/>
              <a:ea typeface="Courier New"/>
              <a:cs typeface="Courier New"/>
              <a:sym typeface="Courier New"/>
            </a:endParaRPr>
          </a:p>
          <a:p>
            <a:pPr indent="0" lvl="0" marL="457200" rtl="0" algn="just">
              <a:spcBef>
                <a:spcPts val="0"/>
              </a:spcBef>
              <a:spcAft>
                <a:spcPts val="0"/>
              </a:spcAft>
              <a:buNone/>
            </a:pPr>
            <a:r>
              <a:rPr lang="en">
                <a:solidFill>
                  <a:srgbClr val="CC7832"/>
                </a:solidFill>
                <a:highlight>
                  <a:srgbClr val="2B2B2B"/>
                </a:highlight>
                <a:latin typeface="Courier New"/>
                <a:ea typeface="Courier New"/>
                <a:cs typeface="Courier New"/>
                <a:sym typeface="Courier New"/>
              </a:rPr>
              <a:t>   </a:t>
            </a:r>
            <a:r>
              <a:rPr lang="en">
                <a:solidFill>
                  <a:srgbClr val="6A8759"/>
                </a:solidFill>
                <a:highlight>
                  <a:srgbClr val="2B2B2B"/>
                </a:highlight>
                <a:latin typeface="Courier New"/>
                <a:ea typeface="Courier New"/>
                <a:cs typeface="Courier New"/>
                <a:sym typeface="Courier New"/>
              </a:rPr>
              <a:t>'email'</a:t>
            </a:r>
            <a:r>
              <a:rPr lang="en">
                <a:solidFill>
                  <a:srgbClr val="A9B7C6"/>
                </a:solidFill>
                <a:highlight>
                  <a:srgbClr val="2B2B2B"/>
                </a:highlight>
                <a:latin typeface="Courier New"/>
                <a:ea typeface="Courier New"/>
                <a:cs typeface="Courier New"/>
                <a:sym typeface="Courier New"/>
              </a:rPr>
              <a:t>: </a:t>
            </a:r>
            <a:r>
              <a:rPr lang="en">
                <a:solidFill>
                  <a:srgbClr val="9876AA"/>
                </a:solidFill>
                <a:highlight>
                  <a:srgbClr val="2B2B2B"/>
                </a:highlight>
                <a:latin typeface="Courier New"/>
                <a:ea typeface="Courier New"/>
                <a:cs typeface="Courier New"/>
                <a:sym typeface="Courier New"/>
              </a:rPr>
              <a:t>email</a:t>
            </a:r>
            <a:r>
              <a:rPr lang="en">
                <a:solidFill>
                  <a:srgbClr val="CC7832"/>
                </a:solidFill>
                <a:highlight>
                  <a:srgbClr val="2B2B2B"/>
                </a:highlight>
                <a:latin typeface="Courier New"/>
                <a:ea typeface="Courier New"/>
                <a:cs typeface="Courier New"/>
                <a:sym typeface="Courier New"/>
              </a:rPr>
              <a:t>,</a:t>
            </a:r>
            <a:endParaRPr>
              <a:solidFill>
                <a:srgbClr val="CC7832"/>
              </a:solidFill>
              <a:highlight>
                <a:srgbClr val="2B2B2B"/>
              </a:highlight>
              <a:latin typeface="Courier New"/>
              <a:ea typeface="Courier New"/>
              <a:cs typeface="Courier New"/>
              <a:sym typeface="Courier New"/>
            </a:endParaRPr>
          </a:p>
          <a:p>
            <a:pPr indent="0" lvl="0" marL="457200" rtl="0" algn="just">
              <a:spcBef>
                <a:spcPts val="0"/>
              </a:spcBef>
              <a:spcAft>
                <a:spcPts val="0"/>
              </a:spcAft>
              <a:buNone/>
            </a:pPr>
            <a:r>
              <a:rPr lang="en">
                <a:solidFill>
                  <a:srgbClr val="6A8759"/>
                </a:solidFill>
                <a:highlight>
                  <a:srgbClr val="2B2B2B"/>
                </a:highlight>
                <a:latin typeface="Courier New"/>
                <a:ea typeface="Courier New"/>
                <a:cs typeface="Courier New"/>
                <a:sym typeface="Courier New"/>
              </a:rPr>
              <a:t>'designation'</a:t>
            </a:r>
            <a:r>
              <a:rPr lang="en">
                <a:solidFill>
                  <a:srgbClr val="A9B7C6"/>
                </a:solidFill>
                <a:highlight>
                  <a:srgbClr val="2B2B2B"/>
                </a:highlight>
                <a:latin typeface="Courier New"/>
                <a:ea typeface="Courier New"/>
                <a:cs typeface="Courier New"/>
                <a:sym typeface="Courier New"/>
              </a:rPr>
              <a:t>: </a:t>
            </a:r>
            <a:r>
              <a:rPr lang="en">
                <a:solidFill>
                  <a:srgbClr val="9876AA"/>
                </a:solidFill>
                <a:highlight>
                  <a:srgbClr val="2B2B2B"/>
                </a:highlight>
                <a:latin typeface="Courier New"/>
                <a:ea typeface="Courier New"/>
                <a:cs typeface="Courier New"/>
                <a:sym typeface="Courier New"/>
              </a:rPr>
              <a:t>designation</a:t>
            </a:r>
            <a:r>
              <a:rPr lang="en">
                <a:solidFill>
                  <a:srgbClr val="CC7832"/>
                </a:solidFill>
                <a:highlight>
                  <a:srgbClr val="2B2B2B"/>
                </a:highlight>
                <a:latin typeface="Courier New"/>
                <a:ea typeface="Courier New"/>
                <a:cs typeface="Courier New"/>
                <a:sym typeface="Courier New"/>
              </a:rPr>
              <a:t>,</a:t>
            </a:r>
            <a:endParaRPr>
              <a:solidFill>
                <a:srgbClr val="CC7832"/>
              </a:solidFill>
              <a:highlight>
                <a:srgbClr val="2B2B2B"/>
              </a:highlight>
              <a:latin typeface="Courier New"/>
              <a:ea typeface="Courier New"/>
              <a:cs typeface="Courier New"/>
              <a:sym typeface="Courier New"/>
            </a:endParaRPr>
          </a:p>
          <a:p>
            <a:pPr indent="0" lvl="0" marL="457200" rtl="0" algn="just">
              <a:spcBef>
                <a:spcPts val="0"/>
              </a:spcBef>
              <a:spcAft>
                <a:spcPts val="0"/>
              </a:spcAft>
              <a:buNone/>
            </a:pPr>
            <a:r>
              <a:rPr lang="en">
                <a:solidFill>
                  <a:srgbClr val="CC7832"/>
                </a:solidFill>
                <a:highlight>
                  <a:srgbClr val="2B2B2B"/>
                </a:highlight>
                <a:latin typeface="Courier New"/>
                <a:ea typeface="Courier New"/>
                <a:cs typeface="Courier New"/>
                <a:sym typeface="Courier New"/>
              </a:rPr>
              <a:t> </a:t>
            </a:r>
            <a:r>
              <a:rPr lang="en">
                <a:solidFill>
                  <a:srgbClr val="A9B7C6"/>
                </a:solidFill>
                <a:highlight>
                  <a:srgbClr val="2B2B2B"/>
                </a:highlight>
                <a:latin typeface="Courier New"/>
                <a:ea typeface="Courier New"/>
                <a:cs typeface="Courier New"/>
                <a:sym typeface="Courier New"/>
              </a:rPr>
              <a:t>})</a:t>
            </a:r>
            <a:r>
              <a:rPr lang="en">
                <a:solidFill>
                  <a:srgbClr val="CC7832"/>
                </a:solidFill>
                <a:highlight>
                  <a:srgbClr val="2B2B2B"/>
                </a:highlight>
                <a:latin typeface="Courier New"/>
                <a:ea typeface="Courier New"/>
                <a:cs typeface="Courier New"/>
                <a:sym typeface="Courier New"/>
              </a:rPr>
              <a:t>;</a:t>
            </a:r>
            <a:endParaRPr/>
          </a:p>
        </p:txBody>
      </p:sp>
      <p:sp>
        <p:nvSpPr>
          <p:cNvPr id="2058" name="Google Shape;2058;p49"/>
          <p:cNvSpPr txBox="1"/>
          <p:nvPr/>
        </p:nvSpPr>
        <p:spPr>
          <a:xfrm>
            <a:off x="5079275" y="3184750"/>
            <a:ext cx="3821400" cy="163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Medium"/>
                <a:ea typeface="Roboto Medium"/>
                <a:cs typeface="Roboto Medium"/>
                <a:sym typeface="Roboto Medium"/>
              </a:rPr>
              <a:t>Similarly:</a:t>
            </a:r>
            <a:endParaRPr>
              <a:solidFill>
                <a:schemeClr val="dk1"/>
              </a:solidFill>
              <a:latin typeface="Roboto Medium"/>
              <a:ea typeface="Roboto Medium"/>
              <a:cs typeface="Roboto Medium"/>
              <a:sym typeface="Roboto Medium"/>
            </a:endParaRPr>
          </a:p>
          <a:p>
            <a:pPr indent="0" lvl="0" marL="0" rtl="0" algn="l">
              <a:spcBef>
                <a:spcPts val="0"/>
              </a:spcBef>
              <a:spcAft>
                <a:spcPts val="0"/>
              </a:spcAft>
              <a:buNone/>
            </a:pPr>
            <a:r>
              <a:t/>
            </a:r>
            <a:endParaRPr>
              <a:solidFill>
                <a:schemeClr val="dk1"/>
              </a:solidFill>
              <a:latin typeface="Roboto Medium"/>
              <a:ea typeface="Roboto Medium"/>
              <a:cs typeface="Roboto Medium"/>
              <a:sym typeface="Roboto Medium"/>
            </a:endParaRPr>
          </a:p>
          <a:p>
            <a:pPr indent="0" lvl="0" marL="0" rtl="0" algn="l">
              <a:spcBef>
                <a:spcPts val="0"/>
              </a:spcBef>
              <a:spcAft>
                <a:spcPts val="0"/>
              </a:spcAft>
              <a:buNone/>
            </a:pPr>
            <a:r>
              <a:rPr lang="en">
                <a:solidFill>
                  <a:schemeClr val="dk1"/>
                </a:solidFill>
                <a:latin typeface="Roboto Medium"/>
                <a:ea typeface="Roboto Medium"/>
                <a:cs typeface="Roboto Medium"/>
                <a:sym typeface="Roboto Medium"/>
              </a:rPr>
              <a:t>1.update() 	- Used to update data</a:t>
            </a:r>
            <a:endParaRPr>
              <a:solidFill>
                <a:schemeClr val="dk1"/>
              </a:solidFill>
              <a:latin typeface="Roboto Medium"/>
              <a:ea typeface="Roboto Medium"/>
              <a:cs typeface="Roboto Medium"/>
              <a:sym typeface="Roboto Medium"/>
            </a:endParaRPr>
          </a:p>
          <a:p>
            <a:pPr indent="0" lvl="0" marL="0" rtl="0" algn="l">
              <a:spcBef>
                <a:spcPts val="0"/>
              </a:spcBef>
              <a:spcAft>
                <a:spcPts val="0"/>
              </a:spcAft>
              <a:buNone/>
            </a:pPr>
            <a:r>
              <a:rPr lang="en">
                <a:solidFill>
                  <a:schemeClr val="dk1"/>
                </a:solidFill>
                <a:latin typeface="Roboto Medium"/>
                <a:ea typeface="Roboto Medium"/>
                <a:cs typeface="Roboto Medium"/>
                <a:sym typeface="Roboto Medium"/>
              </a:rPr>
              <a:t>2.delete() 	- Used to delete data</a:t>
            </a:r>
            <a:endParaRPr>
              <a:solidFill>
                <a:schemeClr val="dk1"/>
              </a:solidFill>
              <a:latin typeface="Roboto Medium"/>
              <a:ea typeface="Roboto Medium"/>
              <a:cs typeface="Roboto Medium"/>
              <a:sym typeface="Roboto Medium"/>
            </a:endParaRPr>
          </a:p>
          <a:p>
            <a:pPr indent="0" lvl="0" marL="0" rtl="0" algn="l">
              <a:spcBef>
                <a:spcPts val="0"/>
              </a:spcBef>
              <a:spcAft>
                <a:spcPts val="0"/>
              </a:spcAft>
              <a:buNone/>
            </a:pPr>
            <a:r>
              <a:rPr lang="en">
                <a:solidFill>
                  <a:schemeClr val="dk1"/>
                </a:solidFill>
                <a:latin typeface="Roboto Medium"/>
                <a:ea typeface="Roboto Medium"/>
                <a:cs typeface="Roboto Medium"/>
                <a:sym typeface="Roboto Medium"/>
              </a:rPr>
              <a:t>3.add() 	- Used to add field/data </a:t>
            </a:r>
            <a:endParaRPr>
              <a:solidFill>
                <a:schemeClr val="dk1"/>
              </a:solidFill>
              <a:latin typeface="Roboto Medium"/>
              <a:ea typeface="Roboto Medium"/>
              <a:cs typeface="Roboto Medium"/>
              <a:sym typeface="Roboto Medium"/>
            </a:endParaRPr>
          </a:p>
          <a:p>
            <a:pPr indent="0" lvl="0" marL="0" rtl="0" algn="l">
              <a:spcBef>
                <a:spcPts val="0"/>
              </a:spcBef>
              <a:spcAft>
                <a:spcPts val="0"/>
              </a:spcAft>
              <a:buNone/>
            </a:pPr>
            <a:r>
              <a:t/>
            </a:r>
            <a:endParaRPr>
              <a:latin typeface="Fjalla One"/>
              <a:ea typeface="Fjalla One"/>
              <a:cs typeface="Fjalla One"/>
              <a:sym typeface="Fjalla One"/>
            </a:endParaRPr>
          </a:p>
          <a:p>
            <a:pPr indent="0" lvl="0" marL="0" rtl="0" algn="l">
              <a:spcBef>
                <a:spcPts val="0"/>
              </a:spcBef>
              <a:spcAft>
                <a:spcPts val="0"/>
              </a:spcAft>
              <a:buNone/>
            </a:pPr>
            <a:r>
              <a:rPr lang="en" sz="1000">
                <a:solidFill>
                  <a:srgbClr val="E06666"/>
                </a:solidFill>
                <a:latin typeface="Fjalla One"/>
                <a:ea typeface="Fjalla One"/>
                <a:cs typeface="Fjalla One"/>
                <a:sym typeface="Fjalla One"/>
              </a:rPr>
              <a:t>Note : Methods vary on reference of collection/document</a:t>
            </a:r>
            <a:endParaRPr sz="1000">
              <a:solidFill>
                <a:srgbClr val="E06666"/>
              </a:solidFill>
              <a:latin typeface="Fjalla One"/>
              <a:ea typeface="Fjalla One"/>
              <a:cs typeface="Fjalla One"/>
              <a:sym typeface="Fjalla One"/>
            </a:endParaRPr>
          </a:p>
        </p:txBody>
      </p:sp>
      <p:sp>
        <p:nvSpPr>
          <p:cNvPr id="2059" name="Google Shape;2059;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3" name="Shape 2063"/>
        <p:cNvGrpSpPr/>
        <p:nvPr/>
      </p:nvGrpSpPr>
      <p:grpSpPr>
        <a:xfrm>
          <a:off x="0" y="0"/>
          <a:ext cx="0" cy="0"/>
          <a:chOff x="0" y="0"/>
          <a:chExt cx="0" cy="0"/>
        </a:xfrm>
      </p:grpSpPr>
      <p:sp>
        <p:nvSpPr>
          <p:cNvPr id="2064" name="Google Shape;2064;p50"/>
          <p:cNvSpPr txBox="1"/>
          <p:nvPr/>
        </p:nvSpPr>
        <p:spPr>
          <a:xfrm>
            <a:off x="963175" y="875350"/>
            <a:ext cx="4567500" cy="415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n" sz="1500">
                <a:solidFill>
                  <a:srgbClr val="E06666"/>
                </a:solidFill>
                <a:latin typeface="Josefin Sans"/>
                <a:ea typeface="Josefin Sans"/>
                <a:cs typeface="Josefin Sans"/>
                <a:sym typeface="Josefin Sans"/>
              </a:rPr>
              <a:t>7. FETCH DATA FROM FIRESTORE</a:t>
            </a:r>
            <a:endParaRPr b="1">
              <a:solidFill>
                <a:srgbClr val="E06666"/>
              </a:solidFill>
              <a:latin typeface="Josefin Sans"/>
              <a:ea typeface="Josefin Sans"/>
              <a:cs typeface="Josefin Sans"/>
              <a:sym typeface="Josefin Sans"/>
            </a:endParaRPr>
          </a:p>
        </p:txBody>
      </p:sp>
      <p:sp>
        <p:nvSpPr>
          <p:cNvPr id="2065" name="Google Shape;2065;p50"/>
          <p:cNvSpPr txBox="1"/>
          <p:nvPr/>
        </p:nvSpPr>
        <p:spPr>
          <a:xfrm>
            <a:off x="963175" y="1290850"/>
            <a:ext cx="6980400" cy="3355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In order to fetch data from firestore we can either refer to a single document from a collection or we can fetch a snapshot of data from the reference collection. A snapshot is a stream of data that is in json format. We can refer to any field or check conditions on any value of a field based on our interests.</a:t>
            </a:r>
            <a:endParaRPr>
              <a:solidFill>
                <a:schemeClr val="dk1"/>
              </a:solidFill>
              <a:latin typeface="Roboto"/>
              <a:ea typeface="Roboto"/>
              <a:cs typeface="Roboto"/>
              <a:sym typeface="Roboto"/>
            </a:endParaRPr>
          </a:p>
          <a:p>
            <a:pPr indent="0" lvl="0" marL="0" rtl="0" algn="just">
              <a:spcBef>
                <a:spcPts val="0"/>
              </a:spcBef>
              <a:spcAft>
                <a:spcPts val="0"/>
              </a:spcAft>
              <a:buNone/>
            </a:pPr>
            <a:r>
              <a:t/>
            </a:r>
            <a:endParaRPr sz="1900">
              <a:solidFill>
                <a:srgbClr val="9E9E9E"/>
              </a:solidFill>
              <a:latin typeface="Comfortaa"/>
              <a:ea typeface="Comfortaa"/>
              <a:cs typeface="Comfortaa"/>
              <a:sym typeface="Comfortaa"/>
            </a:endParaRPr>
          </a:p>
          <a:p>
            <a:pPr indent="0" lvl="0" marL="0" rtl="0" algn="just">
              <a:spcBef>
                <a:spcPts val="0"/>
              </a:spcBef>
              <a:spcAft>
                <a:spcPts val="0"/>
              </a:spcAft>
              <a:buNone/>
            </a:pPr>
            <a:r>
              <a:rPr b="1" lang="en" sz="1900">
                <a:solidFill>
                  <a:srgbClr val="EC646E"/>
                </a:solidFill>
                <a:latin typeface="Roboto"/>
                <a:ea typeface="Roboto"/>
                <a:cs typeface="Roboto"/>
                <a:sym typeface="Roboto"/>
              </a:rPr>
              <a:t>Eg., </a:t>
            </a:r>
            <a:r>
              <a:rPr lang="en" sz="1900">
                <a:solidFill>
                  <a:srgbClr val="EC646E"/>
                </a:solidFill>
                <a:latin typeface="Comfortaa"/>
                <a:ea typeface="Comfortaa"/>
                <a:cs typeface="Comfortaa"/>
                <a:sym typeface="Comfortaa"/>
              </a:rPr>
              <a:t>	</a:t>
            </a:r>
            <a:r>
              <a:rPr lang="en" sz="1900">
                <a:solidFill>
                  <a:srgbClr val="9E9E9E"/>
                </a:solidFill>
                <a:latin typeface="Roboto"/>
                <a:ea typeface="Roboto"/>
                <a:cs typeface="Roboto"/>
                <a:sym typeface="Roboto"/>
              </a:rPr>
              <a:t>	</a:t>
            </a:r>
            <a:r>
              <a:rPr lang="en" sz="1500">
                <a:solidFill>
                  <a:srgbClr val="A9B7C6"/>
                </a:solidFill>
                <a:highlight>
                  <a:srgbClr val="2B2B2B"/>
                </a:highlight>
                <a:latin typeface="Courier New"/>
                <a:ea typeface="Courier New"/>
                <a:cs typeface="Courier New"/>
                <a:sym typeface="Courier New"/>
              </a:rPr>
              <a:t>stream: _store.collection(</a:t>
            </a:r>
            <a:r>
              <a:rPr lang="en" sz="1500">
                <a:solidFill>
                  <a:srgbClr val="6A8759"/>
                </a:solidFill>
                <a:highlight>
                  <a:srgbClr val="2B2B2B"/>
                </a:highlight>
                <a:latin typeface="Courier New"/>
                <a:ea typeface="Courier New"/>
                <a:cs typeface="Courier New"/>
                <a:sym typeface="Courier New"/>
              </a:rPr>
              <a:t>'odRequests'</a:t>
            </a:r>
            <a:r>
              <a:rPr lang="en" sz="1500">
                <a:solidFill>
                  <a:srgbClr val="A9B7C6"/>
                </a:solidFill>
                <a:highlight>
                  <a:srgbClr val="2B2B2B"/>
                </a:highlight>
                <a:latin typeface="Courier New"/>
                <a:ea typeface="Courier New"/>
                <a:cs typeface="Courier New"/>
                <a:sym typeface="Courier New"/>
              </a:rPr>
              <a:t>).snapshots()</a:t>
            </a:r>
            <a:r>
              <a:rPr lang="en" sz="1500">
                <a:solidFill>
                  <a:srgbClr val="CC7832"/>
                </a:solidFill>
                <a:highlight>
                  <a:srgbClr val="2B2B2B"/>
                </a:highlight>
                <a:latin typeface="Courier New"/>
                <a:ea typeface="Courier New"/>
                <a:cs typeface="Courier New"/>
                <a:sym typeface="Courier New"/>
              </a:rPr>
              <a:t>,</a:t>
            </a:r>
            <a:endParaRPr sz="1500">
              <a:solidFill>
                <a:srgbClr val="CC7832"/>
              </a:solidFill>
              <a:highlight>
                <a:srgbClr val="2B2B2B"/>
              </a:highlight>
              <a:latin typeface="Courier New"/>
              <a:ea typeface="Courier New"/>
              <a:cs typeface="Courier New"/>
              <a:sym typeface="Courier New"/>
            </a:endParaRPr>
          </a:p>
          <a:p>
            <a:pPr indent="457200" lvl="0" marL="457200" rtl="0" algn="just">
              <a:spcBef>
                <a:spcPts val="0"/>
              </a:spcBef>
              <a:spcAft>
                <a:spcPts val="0"/>
              </a:spcAft>
              <a:buNone/>
            </a:pPr>
            <a:r>
              <a:rPr lang="en" sz="1500">
                <a:solidFill>
                  <a:srgbClr val="A9B7C6"/>
                </a:solidFill>
                <a:highlight>
                  <a:srgbClr val="2B2B2B"/>
                </a:highlight>
                <a:latin typeface="Courier New"/>
                <a:ea typeface="Courier New"/>
                <a:cs typeface="Courier New"/>
                <a:sym typeface="Courier New"/>
              </a:rPr>
              <a:t>builder: (context</a:t>
            </a:r>
            <a:r>
              <a:rPr lang="en" sz="1500">
                <a:solidFill>
                  <a:srgbClr val="CC7832"/>
                </a:solidFill>
                <a:highlight>
                  <a:srgbClr val="2B2B2B"/>
                </a:highlight>
                <a:latin typeface="Courier New"/>
                <a:ea typeface="Courier New"/>
                <a:cs typeface="Courier New"/>
                <a:sym typeface="Courier New"/>
              </a:rPr>
              <a:t>, </a:t>
            </a:r>
            <a:r>
              <a:rPr lang="en" sz="1500">
                <a:solidFill>
                  <a:srgbClr val="A9B7C6"/>
                </a:solidFill>
                <a:highlight>
                  <a:srgbClr val="2B2B2B"/>
                </a:highlight>
                <a:latin typeface="Courier New"/>
                <a:ea typeface="Courier New"/>
                <a:cs typeface="Courier New"/>
                <a:sym typeface="Courier New"/>
              </a:rPr>
              <a:t>snapshot)</a:t>
            </a:r>
            <a:endParaRPr sz="1500">
              <a:solidFill>
                <a:srgbClr val="A9B7C6"/>
              </a:solidFill>
              <a:highlight>
                <a:srgbClr val="2B2B2B"/>
              </a:highlight>
              <a:latin typeface="Courier New"/>
              <a:ea typeface="Courier New"/>
              <a:cs typeface="Courier New"/>
              <a:sym typeface="Courier New"/>
            </a:endParaRPr>
          </a:p>
          <a:p>
            <a:pPr indent="0" lvl="0" marL="0" rtl="0" algn="just">
              <a:spcBef>
                <a:spcPts val="0"/>
              </a:spcBef>
              <a:spcAft>
                <a:spcPts val="0"/>
              </a:spcAft>
              <a:buNone/>
            </a:pPr>
            <a:r>
              <a:t/>
            </a:r>
            <a:endParaRPr sz="1900">
              <a:solidFill>
                <a:srgbClr val="9E9E9E"/>
              </a:solidFill>
              <a:latin typeface="Roboto"/>
              <a:ea typeface="Roboto"/>
              <a:cs typeface="Roboto"/>
              <a:sym typeface="Roboto"/>
            </a:endParaRPr>
          </a:p>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 The stream consists of Query snapshots which can be iterated and can be stored to a local variable.</a:t>
            </a:r>
            <a:endParaRPr>
              <a:solidFill>
                <a:schemeClr val="dk1"/>
              </a:solidFill>
              <a:latin typeface="Roboto"/>
              <a:ea typeface="Roboto"/>
              <a:cs typeface="Roboto"/>
              <a:sym typeface="Roboto"/>
            </a:endParaRPr>
          </a:p>
        </p:txBody>
      </p:sp>
      <p:sp>
        <p:nvSpPr>
          <p:cNvPr id="2066" name="Google Shape;2066;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0" name="Shape 2070"/>
        <p:cNvGrpSpPr/>
        <p:nvPr/>
      </p:nvGrpSpPr>
      <p:grpSpPr>
        <a:xfrm>
          <a:off x="0" y="0"/>
          <a:ext cx="0" cy="0"/>
          <a:chOff x="0" y="0"/>
          <a:chExt cx="0" cy="0"/>
        </a:xfrm>
      </p:grpSpPr>
      <p:sp>
        <p:nvSpPr>
          <p:cNvPr id="2071" name="Google Shape;2071;p51"/>
          <p:cNvSpPr txBox="1"/>
          <p:nvPr/>
        </p:nvSpPr>
        <p:spPr>
          <a:xfrm>
            <a:off x="287950" y="915050"/>
            <a:ext cx="5024400" cy="415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n" sz="1500">
                <a:solidFill>
                  <a:srgbClr val="E06666"/>
                </a:solidFill>
                <a:latin typeface="Josefin Sans"/>
                <a:ea typeface="Josefin Sans"/>
                <a:cs typeface="Josefin Sans"/>
                <a:sym typeface="Josefin Sans"/>
              </a:rPr>
              <a:t>8. STORING DATA IN FIREBASE STORAGE</a:t>
            </a:r>
            <a:endParaRPr b="1">
              <a:solidFill>
                <a:srgbClr val="E06666"/>
              </a:solidFill>
              <a:latin typeface="Josefin Sans"/>
              <a:ea typeface="Josefin Sans"/>
              <a:cs typeface="Josefin Sans"/>
              <a:sym typeface="Josefin Sans"/>
            </a:endParaRPr>
          </a:p>
        </p:txBody>
      </p:sp>
      <p:sp>
        <p:nvSpPr>
          <p:cNvPr id="2072" name="Google Shape;2072;p51"/>
          <p:cNvSpPr txBox="1"/>
          <p:nvPr/>
        </p:nvSpPr>
        <p:spPr>
          <a:xfrm>
            <a:off x="287950" y="1330550"/>
            <a:ext cx="8162100" cy="32478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By using flutter packages such as file_picker and image_picker we were able to ask user for permissions and allow user to select a local pdf file or a image based on their needs.</a:t>
            </a:r>
            <a:endParaRPr>
              <a:solidFill>
                <a:schemeClr val="dk1"/>
              </a:solidFill>
              <a:latin typeface="Roboto"/>
              <a:ea typeface="Roboto"/>
              <a:cs typeface="Roboto"/>
              <a:sym typeface="Roboto"/>
            </a:endParaRPr>
          </a:p>
          <a:p>
            <a:pPr indent="0" lvl="0" marL="0" rtl="0" algn="just">
              <a:lnSpc>
                <a:spcPct val="150000"/>
              </a:lnSpc>
              <a:spcBef>
                <a:spcPts val="0"/>
              </a:spcBef>
              <a:spcAft>
                <a:spcPts val="0"/>
              </a:spcAft>
              <a:buNone/>
            </a:pPr>
            <a:r>
              <a:t/>
            </a:r>
            <a:endParaRPr>
              <a:solidFill>
                <a:schemeClr val="dk1"/>
              </a:solidFill>
              <a:latin typeface="Roboto"/>
              <a:ea typeface="Roboto"/>
              <a:cs typeface="Roboto"/>
              <a:sym typeface="Roboto"/>
            </a:endParaRPr>
          </a:p>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In order to store them in firebase storage we need to import firebase storage package and create a reference to our firebase storage module. Then use putFIle to add the file to the storage. Eg., </a:t>
            </a:r>
            <a:endParaRPr>
              <a:solidFill>
                <a:schemeClr val="dk1"/>
              </a:solidFill>
              <a:latin typeface="Roboto"/>
              <a:ea typeface="Roboto"/>
              <a:cs typeface="Roboto"/>
              <a:sym typeface="Roboto"/>
            </a:endParaRPr>
          </a:p>
          <a:p>
            <a:pPr indent="0" lvl="0" marL="0" rtl="0" algn="just">
              <a:spcBef>
                <a:spcPts val="0"/>
              </a:spcBef>
              <a:spcAft>
                <a:spcPts val="0"/>
              </a:spcAft>
              <a:buNone/>
            </a:pPr>
            <a:r>
              <a:t/>
            </a:r>
            <a:endParaRPr sz="1900">
              <a:solidFill>
                <a:srgbClr val="9E9E9E"/>
              </a:solidFill>
              <a:latin typeface="Roboto"/>
              <a:ea typeface="Roboto"/>
              <a:cs typeface="Roboto"/>
              <a:sym typeface="Roboto"/>
            </a:endParaRPr>
          </a:p>
          <a:p>
            <a:pPr indent="0" lvl="0" marL="0" rtl="0" algn="just">
              <a:spcBef>
                <a:spcPts val="0"/>
              </a:spcBef>
              <a:spcAft>
                <a:spcPts val="0"/>
              </a:spcAft>
              <a:buNone/>
            </a:pPr>
            <a:r>
              <a:rPr lang="en" sz="1500">
                <a:solidFill>
                  <a:srgbClr val="A9B7C6"/>
                </a:solidFill>
                <a:highlight>
                  <a:srgbClr val="2B2B2B"/>
                </a:highlight>
                <a:latin typeface="Roboto"/>
                <a:ea typeface="Roboto"/>
                <a:cs typeface="Roboto"/>
                <a:sym typeface="Roboto"/>
              </a:rPr>
              <a:t>StringfilePath= </a:t>
            </a:r>
            <a:r>
              <a:rPr lang="en" sz="1500">
                <a:solidFill>
                  <a:srgbClr val="6A8759"/>
                </a:solidFill>
                <a:highlight>
                  <a:srgbClr val="2B2B2B"/>
                </a:highlight>
                <a:latin typeface="Roboto"/>
                <a:ea typeface="Roboto"/>
                <a:cs typeface="Roboto"/>
                <a:sym typeface="Roboto"/>
              </a:rPr>
              <a:t>'notes/</a:t>
            </a:r>
            <a:r>
              <a:rPr lang="en" sz="1500">
                <a:solidFill>
                  <a:srgbClr val="A9B7C6"/>
                </a:solidFill>
                <a:highlight>
                  <a:srgbClr val="2B2B2B"/>
                </a:highlight>
                <a:latin typeface="Roboto"/>
                <a:ea typeface="Roboto"/>
                <a:cs typeface="Roboto"/>
                <a:sym typeface="Roboto"/>
              </a:rPr>
              <a:t>${Department}</a:t>
            </a:r>
            <a:r>
              <a:rPr lang="en" sz="1500">
                <a:solidFill>
                  <a:srgbClr val="6A8759"/>
                </a:solidFill>
                <a:highlight>
                  <a:srgbClr val="2B2B2B"/>
                </a:highlight>
                <a:latin typeface="Roboto"/>
                <a:ea typeface="Roboto"/>
                <a:cs typeface="Roboto"/>
                <a:sym typeface="Roboto"/>
              </a:rPr>
              <a:t>/</a:t>
            </a:r>
            <a:r>
              <a:rPr lang="en" sz="1500">
                <a:solidFill>
                  <a:srgbClr val="A9B7C6"/>
                </a:solidFill>
                <a:highlight>
                  <a:srgbClr val="2B2B2B"/>
                </a:highlight>
                <a:latin typeface="Roboto"/>
                <a:ea typeface="Roboto"/>
                <a:cs typeface="Roboto"/>
                <a:sym typeface="Roboto"/>
              </a:rPr>
              <a:t>${_subjectcode[</a:t>
            </a:r>
            <a:r>
              <a:rPr lang="en" sz="1500">
                <a:solidFill>
                  <a:srgbClr val="6897BB"/>
                </a:solidFill>
                <a:highlight>
                  <a:srgbClr val="2B2B2B"/>
                </a:highlight>
                <a:latin typeface="Roboto"/>
                <a:ea typeface="Roboto"/>
                <a:cs typeface="Roboto"/>
                <a:sym typeface="Roboto"/>
              </a:rPr>
              <a:t>0</a:t>
            </a:r>
            <a:r>
              <a:rPr lang="en" sz="1500">
                <a:solidFill>
                  <a:srgbClr val="A9B7C6"/>
                </a:solidFill>
                <a:highlight>
                  <a:srgbClr val="2B2B2B"/>
                </a:highlight>
                <a:latin typeface="Roboto"/>
                <a:ea typeface="Roboto"/>
                <a:cs typeface="Roboto"/>
                <a:sym typeface="Roboto"/>
              </a:rPr>
              <a:t>]}</a:t>
            </a:r>
            <a:r>
              <a:rPr lang="en" sz="1500">
                <a:solidFill>
                  <a:srgbClr val="6A8759"/>
                </a:solidFill>
                <a:highlight>
                  <a:srgbClr val="2B2B2B"/>
                </a:highlight>
                <a:latin typeface="Roboto"/>
                <a:ea typeface="Roboto"/>
                <a:cs typeface="Roboto"/>
                <a:sym typeface="Roboto"/>
              </a:rPr>
              <a:t>/</a:t>
            </a:r>
            <a:r>
              <a:rPr lang="en" sz="1500">
                <a:solidFill>
                  <a:srgbClr val="A9B7C6"/>
                </a:solidFill>
                <a:highlight>
                  <a:srgbClr val="2B2B2B"/>
                </a:highlight>
                <a:latin typeface="Roboto"/>
                <a:ea typeface="Roboto"/>
                <a:cs typeface="Roboto"/>
                <a:sym typeface="Roboto"/>
              </a:rPr>
              <a:t>${_classid.toString()}</a:t>
            </a:r>
            <a:r>
              <a:rPr lang="en" sz="1500">
                <a:solidFill>
                  <a:srgbClr val="6A8759"/>
                </a:solidFill>
                <a:highlight>
                  <a:srgbClr val="2B2B2B"/>
                </a:highlight>
                <a:latin typeface="Roboto"/>
                <a:ea typeface="Roboto"/>
                <a:cs typeface="Roboto"/>
                <a:sym typeface="Roboto"/>
              </a:rPr>
              <a:t>/</a:t>
            </a:r>
            <a:r>
              <a:rPr lang="en" sz="1500">
                <a:solidFill>
                  <a:srgbClr val="A9B7C6"/>
                </a:solidFill>
                <a:highlight>
                  <a:srgbClr val="2B2B2B"/>
                </a:highlight>
                <a:latin typeface="Roboto"/>
                <a:ea typeface="Roboto"/>
                <a:cs typeface="Roboto"/>
                <a:sym typeface="Roboto"/>
              </a:rPr>
              <a:t>${getChosenPdfName}</a:t>
            </a:r>
            <a:r>
              <a:rPr lang="en" sz="1500">
                <a:solidFill>
                  <a:srgbClr val="6A8759"/>
                </a:solidFill>
                <a:highlight>
                  <a:srgbClr val="2B2B2B"/>
                </a:highlight>
                <a:latin typeface="Roboto"/>
                <a:ea typeface="Roboto"/>
                <a:cs typeface="Roboto"/>
                <a:sym typeface="Roboto"/>
              </a:rPr>
              <a:t>'</a:t>
            </a:r>
            <a:r>
              <a:rPr lang="en" sz="1500">
                <a:solidFill>
                  <a:srgbClr val="CC7832"/>
                </a:solidFill>
                <a:highlight>
                  <a:srgbClr val="2B2B2B"/>
                </a:highlight>
                <a:latin typeface="Roboto"/>
                <a:ea typeface="Roboto"/>
                <a:cs typeface="Roboto"/>
                <a:sym typeface="Roboto"/>
              </a:rPr>
              <a:t>;</a:t>
            </a:r>
            <a:endParaRPr sz="1500">
              <a:solidFill>
                <a:srgbClr val="CC7832"/>
              </a:solidFill>
              <a:highlight>
                <a:srgbClr val="2B2B2B"/>
              </a:highlight>
              <a:latin typeface="Roboto"/>
              <a:ea typeface="Roboto"/>
              <a:cs typeface="Roboto"/>
              <a:sym typeface="Roboto"/>
            </a:endParaRPr>
          </a:p>
          <a:p>
            <a:pPr indent="0" lvl="0" marL="0" rtl="0" algn="just">
              <a:spcBef>
                <a:spcPts val="0"/>
              </a:spcBef>
              <a:spcAft>
                <a:spcPts val="0"/>
              </a:spcAft>
              <a:buNone/>
            </a:pPr>
            <a:r>
              <a:rPr lang="en" sz="1500">
                <a:solidFill>
                  <a:srgbClr val="A9B7C6"/>
                </a:solidFill>
                <a:highlight>
                  <a:srgbClr val="2B2B2B"/>
                </a:highlight>
                <a:latin typeface="Roboto"/>
                <a:ea typeface="Roboto"/>
                <a:cs typeface="Roboto"/>
                <a:sym typeface="Roboto"/>
              </a:rPr>
              <a:t>FirebaseStorage storageReference = FirebaseStorage.</a:t>
            </a:r>
            <a:r>
              <a:rPr i="1" lang="en" sz="1500">
                <a:solidFill>
                  <a:srgbClr val="9876AA"/>
                </a:solidFill>
                <a:highlight>
                  <a:srgbClr val="2B2B2B"/>
                </a:highlight>
                <a:latin typeface="Roboto"/>
                <a:ea typeface="Roboto"/>
                <a:cs typeface="Roboto"/>
                <a:sym typeface="Roboto"/>
              </a:rPr>
              <a:t>instance</a:t>
            </a:r>
            <a:r>
              <a:rPr lang="en" sz="1500">
                <a:solidFill>
                  <a:srgbClr val="CC7832"/>
                </a:solidFill>
                <a:highlight>
                  <a:srgbClr val="2B2B2B"/>
                </a:highlight>
                <a:latin typeface="Roboto"/>
                <a:ea typeface="Roboto"/>
                <a:cs typeface="Roboto"/>
                <a:sym typeface="Roboto"/>
              </a:rPr>
              <a:t>;</a:t>
            </a:r>
            <a:endParaRPr sz="1500">
              <a:solidFill>
                <a:srgbClr val="CC7832"/>
              </a:solidFill>
              <a:highlight>
                <a:srgbClr val="2B2B2B"/>
              </a:highlight>
              <a:latin typeface="Roboto"/>
              <a:ea typeface="Roboto"/>
              <a:cs typeface="Roboto"/>
              <a:sym typeface="Roboto"/>
            </a:endParaRPr>
          </a:p>
          <a:p>
            <a:pPr indent="0" lvl="0" marL="0" rtl="0" algn="just">
              <a:spcBef>
                <a:spcPts val="0"/>
              </a:spcBef>
              <a:spcAft>
                <a:spcPts val="0"/>
              </a:spcAft>
              <a:buNone/>
            </a:pPr>
            <a:r>
              <a:rPr lang="en" sz="1500">
                <a:solidFill>
                  <a:srgbClr val="A9B7C6"/>
                </a:solidFill>
                <a:highlight>
                  <a:srgbClr val="2B2B2B"/>
                </a:highlight>
                <a:latin typeface="Roboto"/>
                <a:ea typeface="Roboto"/>
                <a:cs typeface="Roboto"/>
                <a:sym typeface="Roboto"/>
              </a:rPr>
              <a:t>Reference ref = storageReference.ref().child(filePath)</a:t>
            </a:r>
            <a:r>
              <a:rPr lang="en" sz="1500">
                <a:solidFill>
                  <a:srgbClr val="CC7832"/>
                </a:solidFill>
                <a:highlight>
                  <a:srgbClr val="2B2B2B"/>
                </a:highlight>
                <a:latin typeface="Roboto"/>
                <a:ea typeface="Roboto"/>
                <a:cs typeface="Roboto"/>
                <a:sym typeface="Roboto"/>
              </a:rPr>
              <a:t>;</a:t>
            </a:r>
            <a:endParaRPr sz="1500">
              <a:solidFill>
                <a:srgbClr val="CC7832"/>
              </a:solidFill>
              <a:highlight>
                <a:srgbClr val="2B2B2B"/>
              </a:highlight>
              <a:latin typeface="Roboto"/>
              <a:ea typeface="Roboto"/>
              <a:cs typeface="Roboto"/>
              <a:sym typeface="Roboto"/>
            </a:endParaRPr>
          </a:p>
          <a:p>
            <a:pPr indent="0" lvl="0" marL="0" rtl="0" algn="just">
              <a:spcBef>
                <a:spcPts val="0"/>
              </a:spcBef>
              <a:spcAft>
                <a:spcPts val="0"/>
              </a:spcAft>
              <a:buNone/>
            </a:pPr>
            <a:r>
              <a:rPr lang="en" sz="1500">
                <a:solidFill>
                  <a:srgbClr val="A9B7C6"/>
                </a:solidFill>
                <a:highlight>
                  <a:srgbClr val="2B2B2B"/>
                </a:highlight>
                <a:latin typeface="Roboto"/>
                <a:ea typeface="Roboto"/>
                <a:cs typeface="Roboto"/>
                <a:sym typeface="Roboto"/>
              </a:rPr>
              <a:t>UploadTask uploadTask = ref.putFile(getChosenPDF)</a:t>
            </a:r>
            <a:r>
              <a:rPr lang="en" sz="1500">
                <a:solidFill>
                  <a:srgbClr val="CC7832"/>
                </a:solidFill>
                <a:highlight>
                  <a:srgbClr val="2B2B2B"/>
                </a:highlight>
                <a:latin typeface="Roboto"/>
                <a:ea typeface="Roboto"/>
                <a:cs typeface="Roboto"/>
                <a:sym typeface="Roboto"/>
              </a:rPr>
              <a:t>;</a:t>
            </a:r>
            <a:endParaRPr sz="1500">
              <a:solidFill>
                <a:srgbClr val="CC7832"/>
              </a:solidFill>
              <a:highlight>
                <a:srgbClr val="2B2B2B"/>
              </a:highlight>
              <a:latin typeface="Roboto"/>
              <a:ea typeface="Roboto"/>
              <a:cs typeface="Roboto"/>
              <a:sym typeface="Roboto"/>
            </a:endParaRPr>
          </a:p>
        </p:txBody>
      </p:sp>
      <p:sp>
        <p:nvSpPr>
          <p:cNvPr id="2073" name="Google Shape;2073;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7" name="Shape 2077"/>
        <p:cNvGrpSpPr/>
        <p:nvPr/>
      </p:nvGrpSpPr>
      <p:grpSpPr>
        <a:xfrm>
          <a:off x="0" y="0"/>
          <a:ext cx="0" cy="0"/>
          <a:chOff x="0" y="0"/>
          <a:chExt cx="0" cy="0"/>
        </a:xfrm>
      </p:grpSpPr>
      <p:sp>
        <p:nvSpPr>
          <p:cNvPr id="2078" name="Google Shape;2078;p52"/>
          <p:cNvSpPr txBox="1"/>
          <p:nvPr/>
        </p:nvSpPr>
        <p:spPr>
          <a:xfrm>
            <a:off x="744700" y="814225"/>
            <a:ext cx="6742200" cy="415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n" sz="1500">
                <a:solidFill>
                  <a:schemeClr val="accent1"/>
                </a:solidFill>
                <a:latin typeface="Josefin Sans"/>
                <a:ea typeface="Josefin Sans"/>
                <a:cs typeface="Josefin Sans"/>
                <a:sym typeface="Josefin Sans"/>
              </a:rPr>
              <a:t>9. FETCHING AND VIEWING DATA FROM FIREBASE STORAGE</a:t>
            </a:r>
            <a:endParaRPr b="1">
              <a:solidFill>
                <a:schemeClr val="accent1"/>
              </a:solidFill>
              <a:latin typeface="Josefin Sans"/>
              <a:ea typeface="Josefin Sans"/>
              <a:cs typeface="Josefin Sans"/>
              <a:sym typeface="Josefin Sans"/>
            </a:endParaRPr>
          </a:p>
        </p:txBody>
      </p:sp>
      <p:sp>
        <p:nvSpPr>
          <p:cNvPr id="2079" name="Google Shape;2079;p52"/>
          <p:cNvSpPr txBox="1"/>
          <p:nvPr/>
        </p:nvSpPr>
        <p:spPr>
          <a:xfrm>
            <a:off x="645425" y="1280900"/>
            <a:ext cx="7983300" cy="34017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In order to view the respective uploaded file, we first add the reference url of the file in firestore. Then we fetch them using _store.get() method and we will be able to review them. In order to delete the file we use the same reference url and the file path. The file path is mandatory in order to delete the file from firebase storage.</a:t>
            </a:r>
            <a:endParaRPr>
              <a:solidFill>
                <a:schemeClr val="dk1"/>
              </a:solidFill>
              <a:latin typeface="Roboto"/>
              <a:ea typeface="Roboto"/>
              <a:cs typeface="Roboto"/>
              <a:sym typeface="Roboto"/>
            </a:endParaRPr>
          </a:p>
          <a:p>
            <a:pPr indent="0" lvl="0" marL="0" rtl="0" algn="just">
              <a:lnSpc>
                <a:spcPct val="150000"/>
              </a:lnSpc>
              <a:spcBef>
                <a:spcPts val="0"/>
              </a:spcBef>
              <a:spcAft>
                <a:spcPts val="0"/>
              </a:spcAft>
              <a:buNone/>
            </a:pPr>
            <a:r>
              <a:rPr lang="en">
                <a:solidFill>
                  <a:srgbClr val="EC646E"/>
                </a:solidFill>
                <a:latin typeface="Roboto"/>
                <a:ea typeface="Roboto"/>
                <a:cs typeface="Roboto"/>
                <a:sym typeface="Roboto"/>
              </a:rPr>
              <a:t>Eg.,</a:t>
            </a:r>
            <a:endParaRPr>
              <a:solidFill>
                <a:srgbClr val="EC646E"/>
              </a:solidFill>
              <a:latin typeface="Roboto"/>
              <a:ea typeface="Roboto"/>
              <a:cs typeface="Roboto"/>
              <a:sym typeface="Roboto"/>
            </a:endParaRPr>
          </a:p>
          <a:p>
            <a:pPr indent="0" lvl="0" marL="0" rtl="0" algn="just">
              <a:spcBef>
                <a:spcPts val="0"/>
              </a:spcBef>
              <a:spcAft>
                <a:spcPts val="0"/>
              </a:spcAft>
              <a:buNone/>
            </a:pPr>
            <a:r>
              <a:rPr lang="en" sz="1500">
                <a:solidFill>
                  <a:srgbClr val="CC7832"/>
                </a:solidFill>
                <a:highlight>
                  <a:srgbClr val="2B2B2B"/>
                </a:highlight>
                <a:latin typeface="Roboto"/>
                <a:ea typeface="Roboto"/>
                <a:cs typeface="Roboto"/>
                <a:sym typeface="Roboto"/>
              </a:rPr>
              <a:t>await </a:t>
            </a:r>
            <a:r>
              <a:rPr lang="en" sz="1500">
                <a:solidFill>
                  <a:srgbClr val="A9B7C6"/>
                </a:solidFill>
                <a:highlight>
                  <a:srgbClr val="2B2B2B"/>
                </a:highlight>
                <a:latin typeface="Roboto"/>
                <a:ea typeface="Roboto"/>
                <a:cs typeface="Roboto"/>
                <a:sym typeface="Roboto"/>
              </a:rPr>
              <a:t>uploadTask.whenComplete(() {</a:t>
            </a:r>
            <a:endParaRPr sz="1500">
              <a:solidFill>
                <a:srgbClr val="CC7832"/>
              </a:solidFill>
              <a:highlight>
                <a:srgbClr val="2B2B2B"/>
              </a:highlight>
              <a:latin typeface="Roboto"/>
              <a:ea typeface="Roboto"/>
              <a:cs typeface="Roboto"/>
              <a:sym typeface="Roboto"/>
            </a:endParaRPr>
          </a:p>
          <a:p>
            <a:pPr indent="0" lvl="0" marL="0" rtl="0" algn="just">
              <a:spcBef>
                <a:spcPts val="0"/>
              </a:spcBef>
              <a:spcAft>
                <a:spcPts val="0"/>
              </a:spcAft>
              <a:buNone/>
            </a:pPr>
            <a:r>
              <a:rPr lang="en" sz="1500">
                <a:solidFill>
                  <a:srgbClr val="CC7832"/>
                </a:solidFill>
                <a:highlight>
                  <a:srgbClr val="2B2B2B"/>
                </a:highlight>
                <a:latin typeface="Roboto"/>
                <a:ea typeface="Roboto"/>
                <a:cs typeface="Roboto"/>
                <a:sym typeface="Roboto"/>
              </a:rPr>
              <a:t> </a:t>
            </a:r>
            <a:r>
              <a:rPr lang="en" sz="1500">
                <a:solidFill>
                  <a:srgbClr val="A9B7C6"/>
                </a:solidFill>
                <a:highlight>
                  <a:srgbClr val="2B2B2B"/>
                </a:highlight>
                <a:latin typeface="Roboto"/>
                <a:ea typeface="Roboto"/>
                <a:cs typeface="Roboto"/>
                <a:sym typeface="Roboto"/>
              </a:rPr>
              <a:t>ref.getDownloadURL().then((fileURL) {</a:t>
            </a:r>
            <a:endParaRPr sz="1500">
              <a:solidFill>
                <a:srgbClr val="A9B7C6"/>
              </a:solidFill>
              <a:highlight>
                <a:srgbClr val="2B2B2B"/>
              </a:highlight>
              <a:latin typeface="Roboto"/>
              <a:ea typeface="Roboto"/>
              <a:cs typeface="Roboto"/>
              <a:sym typeface="Roboto"/>
            </a:endParaRPr>
          </a:p>
          <a:p>
            <a:pPr indent="0" lvl="0" marL="0" rtl="0" algn="just">
              <a:spcBef>
                <a:spcPts val="0"/>
              </a:spcBef>
              <a:spcAft>
                <a:spcPts val="0"/>
              </a:spcAft>
              <a:buNone/>
            </a:pPr>
            <a:r>
              <a:rPr lang="en" sz="1500">
                <a:solidFill>
                  <a:srgbClr val="A9B7C6"/>
                </a:solidFill>
                <a:highlight>
                  <a:srgbClr val="2B2B2B"/>
                </a:highlight>
                <a:latin typeface="Roboto"/>
                <a:ea typeface="Roboto"/>
                <a:cs typeface="Roboto"/>
                <a:sym typeface="Roboto"/>
              </a:rPr>
              <a:t>   setState((){</a:t>
            </a:r>
            <a:endParaRPr sz="1500">
              <a:solidFill>
                <a:srgbClr val="A9B7C6"/>
              </a:solidFill>
              <a:highlight>
                <a:srgbClr val="2B2B2B"/>
              </a:highlight>
              <a:latin typeface="Roboto"/>
              <a:ea typeface="Roboto"/>
              <a:cs typeface="Roboto"/>
              <a:sym typeface="Roboto"/>
            </a:endParaRPr>
          </a:p>
          <a:p>
            <a:pPr indent="0" lvl="0" marL="0" rtl="0" algn="just">
              <a:spcBef>
                <a:spcPts val="0"/>
              </a:spcBef>
              <a:spcAft>
                <a:spcPts val="0"/>
              </a:spcAft>
              <a:buNone/>
            </a:pPr>
            <a:r>
              <a:rPr lang="en" sz="1500">
                <a:solidFill>
                  <a:srgbClr val="A9B7C6"/>
                </a:solidFill>
                <a:highlight>
                  <a:srgbClr val="2B2B2B"/>
                </a:highlight>
                <a:latin typeface="Roboto"/>
                <a:ea typeface="Roboto"/>
                <a:cs typeface="Roboto"/>
                <a:sym typeface="Roboto"/>
              </a:rPr>
              <a:t>     </a:t>
            </a:r>
            <a:r>
              <a:rPr lang="en" sz="1500">
                <a:solidFill>
                  <a:srgbClr val="808080"/>
                </a:solidFill>
                <a:highlight>
                  <a:srgbClr val="2B2B2B"/>
                </a:highlight>
                <a:latin typeface="Roboto"/>
                <a:ea typeface="Roboto"/>
                <a:cs typeface="Roboto"/>
                <a:sym typeface="Roboto"/>
              </a:rPr>
              <a:t>//add the file path and refernece url inside a collection</a:t>
            </a:r>
            <a:endParaRPr sz="1500">
              <a:solidFill>
                <a:srgbClr val="CC7832"/>
              </a:solidFill>
              <a:highlight>
                <a:srgbClr val="2B2B2B"/>
              </a:highlight>
              <a:latin typeface="Roboto"/>
              <a:ea typeface="Roboto"/>
              <a:cs typeface="Roboto"/>
              <a:sym typeface="Roboto"/>
            </a:endParaRPr>
          </a:p>
          <a:p>
            <a:pPr indent="0" lvl="0" marL="0" rtl="0" algn="just">
              <a:spcBef>
                <a:spcPts val="0"/>
              </a:spcBef>
              <a:spcAft>
                <a:spcPts val="0"/>
              </a:spcAft>
              <a:buNone/>
            </a:pPr>
            <a:r>
              <a:rPr lang="en" sz="1500">
                <a:solidFill>
                  <a:srgbClr val="CC7832"/>
                </a:solidFill>
                <a:highlight>
                  <a:srgbClr val="2B2B2B"/>
                </a:highlight>
                <a:latin typeface="Roboto"/>
                <a:ea typeface="Roboto"/>
                <a:cs typeface="Roboto"/>
                <a:sym typeface="Roboto"/>
              </a:rPr>
              <a:t>   </a:t>
            </a:r>
            <a:r>
              <a:rPr lang="en" sz="1500">
                <a:solidFill>
                  <a:srgbClr val="A9B7C6"/>
                </a:solidFill>
                <a:highlight>
                  <a:srgbClr val="2B2B2B"/>
                </a:highlight>
                <a:latin typeface="Roboto"/>
                <a:ea typeface="Roboto"/>
                <a:cs typeface="Roboto"/>
                <a:sym typeface="Roboto"/>
              </a:rPr>
              <a:t>})</a:t>
            </a:r>
            <a:r>
              <a:rPr lang="en" sz="1500">
                <a:solidFill>
                  <a:srgbClr val="CC7832"/>
                </a:solidFill>
                <a:highlight>
                  <a:srgbClr val="2B2B2B"/>
                </a:highlight>
                <a:latin typeface="Roboto"/>
                <a:ea typeface="Roboto"/>
                <a:cs typeface="Roboto"/>
                <a:sym typeface="Roboto"/>
              </a:rPr>
              <a:t>;</a:t>
            </a:r>
            <a:endParaRPr sz="1500">
              <a:solidFill>
                <a:srgbClr val="CC7832"/>
              </a:solidFill>
              <a:highlight>
                <a:srgbClr val="2B2B2B"/>
              </a:highlight>
              <a:latin typeface="Roboto"/>
              <a:ea typeface="Roboto"/>
              <a:cs typeface="Roboto"/>
              <a:sym typeface="Roboto"/>
            </a:endParaRPr>
          </a:p>
          <a:p>
            <a:pPr indent="0" lvl="0" marL="0" rtl="0" algn="just">
              <a:spcBef>
                <a:spcPts val="0"/>
              </a:spcBef>
              <a:spcAft>
                <a:spcPts val="0"/>
              </a:spcAft>
              <a:buNone/>
            </a:pPr>
            <a:r>
              <a:rPr lang="en" sz="1500">
                <a:solidFill>
                  <a:srgbClr val="CC7832"/>
                </a:solidFill>
                <a:highlight>
                  <a:srgbClr val="2B2B2B"/>
                </a:highlight>
                <a:latin typeface="Roboto"/>
                <a:ea typeface="Roboto"/>
                <a:cs typeface="Roboto"/>
                <a:sym typeface="Roboto"/>
              </a:rPr>
              <a:t> </a:t>
            </a:r>
            <a:r>
              <a:rPr lang="en" sz="1500">
                <a:solidFill>
                  <a:srgbClr val="A9B7C6"/>
                </a:solidFill>
                <a:highlight>
                  <a:srgbClr val="2B2B2B"/>
                </a:highlight>
                <a:latin typeface="Roboto"/>
                <a:ea typeface="Roboto"/>
                <a:cs typeface="Roboto"/>
                <a:sym typeface="Roboto"/>
              </a:rPr>
              <a:t>})</a:t>
            </a:r>
            <a:r>
              <a:rPr lang="en" sz="1500">
                <a:solidFill>
                  <a:srgbClr val="CC7832"/>
                </a:solidFill>
                <a:highlight>
                  <a:srgbClr val="2B2B2B"/>
                </a:highlight>
                <a:latin typeface="Roboto"/>
                <a:ea typeface="Roboto"/>
                <a:cs typeface="Roboto"/>
                <a:sym typeface="Roboto"/>
              </a:rPr>
              <a:t>;</a:t>
            </a:r>
            <a:endParaRPr>
              <a:latin typeface="Roboto"/>
              <a:ea typeface="Roboto"/>
              <a:cs typeface="Roboto"/>
              <a:sym typeface="Roboto"/>
            </a:endParaRPr>
          </a:p>
          <a:p>
            <a:pPr indent="0" lvl="0" marL="0" rtl="0" algn="just">
              <a:lnSpc>
                <a:spcPct val="150000"/>
              </a:lnSpc>
              <a:spcBef>
                <a:spcPts val="0"/>
              </a:spcBef>
              <a:spcAft>
                <a:spcPts val="0"/>
              </a:spcAft>
              <a:buNone/>
            </a:pPr>
            <a:r>
              <a:t/>
            </a:r>
            <a:endParaRPr>
              <a:solidFill>
                <a:srgbClr val="EC646E"/>
              </a:solidFill>
              <a:latin typeface="Comfortaa"/>
              <a:ea typeface="Comfortaa"/>
              <a:cs typeface="Comfortaa"/>
              <a:sym typeface="Comfortaa"/>
            </a:endParaRPr>
          </a:p>
        </p:txBody>
      </p:sp>
      <p:sp>
        <p:nvSpPr>
          <p:cNvPr id="2080" name="Google Shape;2080;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7" name="Shape 1937"/>
        <p:cNvGrpSpPr/>
        <p:nvPr/>
      </p:nvGrpSpPr>
      <p:grpSpPr>
        <a:xfrm>
          <a:off x="0" y="0"/>
          <a:ext cx="0" cy="0"/>
          <a:chOff x="0" y="0"/>
          <a:chExt cx="0" cy="0"/>
        </a:xfrm>
      </p:grpSpPr>
      <p:sp>
        <p:nvSpPr>
          <p:cNvPr id="1938" name="Google Shape;1938;p35"/>
          <p:cNvSpPr txBox="1"/>
          <p:nvPr>
            <p:ph idx="1" type="body"/>
          </p:nvPr>
        </p:nvSpPr>
        <p:spPr>
          <a:xfrm>
            <a:off x="719700" y="1285350"/>
            <a:ext cx="7506000" cy="3305700"/>
          </a:xfrm>
          <a:prstGeom prst="rect">
            <a:avLst/>
          </a:prstGeom>
          <a:ln>
            <a:noFill/>
          </a:ln>
        </p:spPr>
        <p:txBody>
          <a:bodyPr anchorCtr="0" anchor="t" bIns="91425" lIns="91425" spcFirstLastPara="1" rIns="91425" wrap="square" tIns="91425">
            <a:noAutofit/>
          </a:bodyPr>
          <a:lstStyle/>
          <a:p>
            <a:pPr indent="0" lvl="0" marL="215900" marR="12700" rtl="0" algn="just">
              <a:lnSpc>
                <a:spcPct val="150000"/>
              </a:lnSpc>
              <a:spcBef>
                <a:spcPts val="0"/>
              </a:spcBef>
              <a:spcAft>
                <a:spcPts val="0"/>
              </a:spcAft>
              <a:buNone/>
            </a:pPr>
            <a:r>
              <a:rPr lang="en" sz="1400"/>
              <a:t>Technology has become a part of our lives as it plays a vital role in enhancing our workflow. From setting reminders to connecting with people from different places, technology could also be used for betterment of a student’s career. Every student today owns their personal smartphone. In order to improve the communication between students and staff, a mobile application could act as a median. By implementing cloud functionalities over a mobile application, both students and staff could communicate professionally anywhere anytime.  For students with backlogs, this application could help them manage their time by receiving messages everyday from the staff who taught him the subject. There are more functionalities added, that would benefit the overall career of a student.</a:t>
            </a:r>
            <a:endParaRPr/>
          </a:p>
          <a:p>
            <a:pPr indent="0" lvl="0" marL="0" rtl="0" algn="l">
              <a:spcBef>
                <a:spcPts val="0"/>
              </a:spcBef>
              <a:spcAft>
                <a:spcPts val="0"/>
              </a:spcAft>
              <a:buNone/>
            </a:pPr>
            <a:r>
              <a:t/>
            </a:r>
            <a:endParaRPr/>
          </a:p>
        </p:txBody>
      </p:sp>
      <p:sp>
        <p:nvSpPr>
          <p:cNvPr id="1939" name="Google Shape;1939;p35"/>
          <p:cNvSpPr txBox="1"/>
          <p:nvPr>
            <p:ph type="title"/>
          </p:nvPr>
        </p:nvSpPr>
        <p:spPr>
          <a:xfrm>
            <a:off x="819000" y="518600"/>
            <a:ext cx="7506000" cy="57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940" name="Google Shape;1940;p35"/>
          <p:cNvSpPr txBox="1"/>
          <p:nvPr>
            <p:ph idx="12" type="sldNum"/>
          </p:nvPr>
        </p:nvSpPr>
        <p:spPr>
          <a:xfrm>
            <a:off x="8556784" y="4749851"/>
            <a:ext cx="548700" cy="384900"/>
          </a:xfrm>
          <a:prstGeom prst="rect">
            <a:avLst/>
          </a:prstGeom>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b="1" lang="en">
                <a:latin typeface="Josefin Sans"/>
                <a:ea typeface="Josefin Sans"/>
                <a:cs typeface="Josefin Sans"/>
                <a:sym typeface="Josefin Sans"/>
              </a:rPr>
              <a:t>‹#›</a:t>
            </a:fld>
            <a:endParaRPr b="1">
              <a:latin typeface="Josefin Sans"/>
              <a:ea typeface="Josefin Sans"/>
              <a:cs typeface="Josefin Sans"/>
              <a:sym typeface="Josefi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4" name="Shape 2084"/>
        <p:cNvGrpSpPr/>
        <p:nvPr/>
      </p:nvGrpSpPr>
      <p:grpSpPr>
        <a:xfrm>
          <a:off x="0" y="0"/>
          <a:ext cx="0" cy="0"/>
          <a:chOff x="0" y="0"/>
          <a:chExt cx="0" cy="0"/>
        </a:xfrm>
      </p:grpSpPr>
      <p:sp>
        <p:nvSpPr>
          <p:cNvPr id="2085" name="Google Shape;2085;p53"/>
          <p:cNvSpPr txBox="1"/>
          <p:nvPr/>
        </p:nvSpPr>
        <p:spPr>
          <a:xfrm>
            <a:off x="198575" y="828600"/>
            <a:ext cx="8092500" cy="3486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n" sz="1500">
                <a:solidFill>
                  <a:srgbClr val="E06666"/>
                </a:solidFill>
                <a:latin typeface="Josefin Sans"/>
                <a:ea typeface="Josefin Sans"/>
                <a:cs typeface="Josefin Sans"/>
                <a:sym typeface="Josefin Sans"/>
              </a:rPr>
              <a:t>10. </a:t>
            </a:r>
            <a:r>
              <a:rPr b="1" lang="en" sz="1500">
                <a:solidFill>
                  <a:srgbClr val="E06666"/>
                </a:solidFill>
                <a:latin typeface="Josefin Sans"/>
                <a:ea typeface="Josefin Sans"/>
                <a:cs typeface="Josefin Sans"/>
                <a:sym typeface="Josefin Sans"/>
              </a:rPr>
              <a:t>BUILDING STREAM OF CARDS</a:t>
            </a:r>
            <a:endParaRPr b="1" sz="1500">
              <a:solidFill>
                <a:srgbClr val="E06666"/>
              </a:solidFill>
              <a:latin typeface="Josefin Sans"/>
              <a:ea typeface="Josefin Sans"/>
              <a:cs typeface="Josefin Sans"/>
              <a:sym typeface="Josefin Sans"/>
            </a:endParaRPr>
          </a:p>
          <a:p>
            <a:pPr indent="-317500" lvl="0" marL="457200" rtl="0" algn="just">
              <a:lnSpc>
                <a:spcPct val="150000"/>
              </a:lnSpc>
              <a:spcBef>
                <a:spcPts val="0"/>
              </a:spcBef>
              <a:spcAft>
                <a:spcPts val="0"/>
              </a:spcAft>
              <a:buClr>
                <a:srgbClr val="E06666"/>
              </a:buClr>
              <a:buSzPts val="1400"/>
              <a:buFont typeface="Roboto"/>
              <a:buAutoNum type="arabicPeriod"/>
            </a:pPr>
            <a:r>
              <a:rPr lang="en">
                <a:solidFill>
                  <a:schemeClr val="dk1"/>
                </a:solidFill>
                <a:latin typeface="Roboto"/>
                <a:ea typeface="Roboto"/>
                <a:cs typeface="Roboto"/>
                <a:sym typeface="Roboto"/>
              </a:rPr>
              <a:t>In the application, the process of building widgets based on the condition inside a stream of snapshots occurs most often. </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E06666"/>
              </a:buClr>
              <a:buSzPts val="1400"/>
              <a:buFont typeface="Roboto"/>
              <a:buAutoNum type="arabicPeriod"/>
            </a:pPr>
            <a:r>
              <a:rPr lang="en">
                <a:solidFill>
                  <a:schemeClr val="dk1"/>
                </a:solidFill>
                <a:latin typeface="Roboto"/>
                <a:ea typeface="Roboto"/>
                <a:cs typeface="Roboto"/>
                <a:sym typeface="Roboto"/>
              </a:rPr>
              <a:t>We use flutter’s stateless widgets which are capable of rebuilding themselves based on a condition. </a:t>
            </a:r>
            <a:endParaRPr>
              <a:solidFill>
                <a:schemeClr val="dk1"/>
              </a:solidFill>
              <a:latin typeface="Roboto"/>
              <a:ea typeface="Roboto"/>
              <a:cs typeface="Roboto"/>
              <a:sym typeface="Roboto"/>
            </a:endParaRPr>
          </a:p>
          <a:p>
            <a:pPr indent="-317500" lvl="0" marL="457200" rtl="0" algn="just">
              <a:lnSpc>
                <a:spcPct val="150000"/>
              </a:lnSpc>
              <a:spcBef>
                <a:spcPts val="0"/>
              </a:spcBef>
              <a:spcAft>
                <a:spcPts val="0"/>
              </a:spcAft>
              <a:buClr>
                <a:srgbClr val="E06666"/>
              </a:buClr>
              <a:buSzPts val="1400"/>
              <a:buFont typeface="Roboto"/>
              <a:buAutoNum type="arabicPeriod"/>
            </a:pPr>
            <a:r>
              <a:rPr lang="en">
                <a:solidFill>
                  <a:schemeClr val="dk1"/>
                </a:solidFill>
                <a:latin typeface="Roboto"/>
                <a:ea typeface="Roboto"/>
                <a:cs typeface="Roboto"/>
                <a:sym typeface="Roboto"/>
              </a:rPr>
              <a:t>The stream of snapshots are iterated through for loop and if a specific condition matches we store the snapshot data to a local variable and build a card passing the local variable to them.</a:t>
            </a:r>
            <a:endParaRPr>
              <a:solidFill>
                <a:schemeClr val="dk1"/>
              </a:solidFill>
              <a:latin typeface="Roboto"/>
              <a:ea typeface="Roboto"/>
              <a:cs typeface="Roboto"/>
              <a:sym typeface="Roboto"/>
            </a:endParaRPr>
          </a:p>
          <a:p>
            <a:pPr indent="0" lvl="0" marL="0" rtl="0" algn="l">
              <a:lnSpc>
                <a:spcPct val="150000"/>
              </a:lnSpc>
              <a:spcBef>
                <a:spcPts val="0"/>
              </a:spcBef>
              <a:spcAft>
                <a:spcPts val="0"/>
              </a:spcAft>
              <a:buNone/>
            </a:pPr>
            <a:r>
              <a:rPr lang="en">
                <a:solidFill>
                  <a:srgbClr val="E06666"/>
                </a:solidFill>
                <a:latin typeface="Roboto"/>
                <a:ea typeface="Roboto"/>
                <a:cs typeface="Roboto"/>
                <a:sym typeface="Roboto"/>
              </a:rPr>
              <a:t>  </a:t>
            </a:r>
            <a:endParaRPr sz="1900">
              <a:solidFill>
                <a:srgbClr val="477797"/>
              </a:solidFill>
              <a:latin typeface="Roboto"/>
              <a:ea typeface="Roboto"/>
              <a:cs typeface="Roboto"/>
              <a:sym typeface="Roboto"/>
            </a:endParaRPr>
          </a:p>
          <a:p>
            <a:pPr indent="0" lvl="0" marL="0" rtl="0" algn="just">
              <a:spcBef>
                <a:spcPts val="0"/>
              </a:spcBef>
              <a:spcAft>
                <a:spcPts val="0"/>
              </a:spcAft>
              <a:buNone/>
            </a:pPr>
            <a:r>
              <a:rPr lang="en" sz="1500">
                <a:solidFill>
                  <a:srgbClr val="CC7832"/>
                </a:solidFill>
                <a:highlight>
                  <a:srgbClr val="2B2B2B"/>
                </a:highlight>
                <a:latin typeface="Roboto"/>
                <a:ea typeface="Roboto"/>
                <a:cs typeface="Roboto"/>
                <a:sym typeface="Roboto"/>
              </a:rPr>
              <a:t>final </a:t>
            </a:r>
            <a:r>
              <a:rPr lang="en" sz="1500">
                <a:solidFill>
                  <a:srgbClr val="A9B7C6"/>
                </a:solidFill>
                <a:highlight>
                  <a:srgbClr val="2B2B2B"/>
                </a:highlight>
                <a:latin typeface="Roboto"/>
                <a:ea typeface="Roboto"/>
                <a:cs typeface="Roboto"/>
                <a:sym typeface="Roboto"/>
              </a:rPr>
              <a:t>uploadedPDF = snapshot.</a:t>
            </a:r>
            <a:r>
              <a:rPr lang="en" sz="1500">
                <a:solidFill>
                  <a:srgbClr val="9876AA"/>
                </a:solidFill>
                <a:highlight>
                  <a:srgbClr val="2B2B2B"/>
                </a:highlight>
                <a:latin typeface="Roboto"/>
                <a:ea typeface="Roboto"/>
                <a:cs typeface="Roboto"/>
                <a:sym typeface="Roboto"/>
              </a:rPr>
              <a:t>data</a:t>
            </a:r>
            <a:r>
              <a:rPr lang="en" sz="1500">
                <a:solidFill>
                  <a:srgbClr val="A9B7C6"/>
                </a:solidFill>
                <a:highlight>
                  <a:srgbClr val="2B2B2B"/>
                </a:highlight>
                <a:latin typeface="Roboto"/>
                <a:ea typeface="Roboto"/>
                <a:cs typeface="Roboto"/>
                <a:sym typeface="Roboto"/>
              </a:rPr>
              <a:t>.</a:t>
            </a:r>
            <a:r>
              <a:rPr lang="en" sz="1500">
                <a:solidFill>
                  <a:srgbClr val="9876AA"/>
                </a:solidFill>
                <a:highlight>
                  <a:srgbClr val="2B2B2B"/>
                </a:highlight>
                <a:latin typeface="Roboto"/>
                <a:ea typeface="Roboto"/>
                <a:cs typeface="Roboto"/>
                <a:sym typeface="Roboto"/>
              </a:rPr>
              <a:t>docs</a:t>
            </a:r>
            <a:r>
              <a:rPr lang="en" sz="1500">
                <a:solidFill>
                  <a:srgbClr val="CC7832"/>
                </a:solidFill>
                <a:highlight>
                  <a:srgbClr val="2B2B2B"/>
                </a:highlight>
                <a:latin typeface="Roboto"/>
                <a:ea typeface="Roboto"/>
                <a:cs typeface="Roboto"/>
                <a:sym typeface="Roboto"/>
              </a:rPr>
              <a:t>;</a:t>
            </a:r>
            <a:endParaRPr sz="1500">
              <a:solidFill>
                <a:srgbClr val="CC7832"/>
              </a:solidFill>
              <a:highlight>
                <a:srgbClr val="2B2B2B"/>
              </a:highlight>
              <a:latin typeface="Roboto"/>
              <a:ea typeface="Roboto"/>
              <a:cs typeface="Roboto"/>
              <a:sym typeface="Roboto"/>
            </a:endParaRPr>
          </a:p>
          <a:p>
            <a:pPr indent="0" lvl="0" marL="0" rtl="0" algn="just">
              <a:spcBef>
                <a:spcPts val="0"/>
              </a:spcBef>
              <a:spcAft>
                <a:spcPts val="0"/>
              </a:spcAft>
              <a:buNone/>
            </a:pPr>
            <a:r>
              <a:rPr lang="en" sz="1500">
                <a:solidFill>
                  <a:srgbClr val="A9B7C6"/>
                </a:solidFill>
                <a:highlight>
                  <a:srgbClr val="2B2B2B"/>
                </a:highlight>
                <a:latin typeface="Roboto"/>
                <a:ea typeface="Roboto"/>
                <a:cs typeface="Roboto"/>
                <a:sym typeface="Roboto"/>
              </a:rPr>
              <a:t>List&lt;pdfViewCard&gt; pdfCards = []</a:t>
            </a:r>
            <a:r>
              <a:rPr lang="en" sz="1500">
                <a:solidFill>
                  <a:srgbClr val="CC7832"/>
                </a:solidFill>
                <a:highlight>
                  <a:srgbClr val="2B2B2B"/>
                </a:highlight>
                <a:latin typeface="Roboto"/>
                <a:ea typeface="Roboto"/>
                <a:cs typeface="Roboto"/>
                <a:sym typeface="Roboto"/>
              </a:rPr>
              <a:t>;</a:t>
            </a:r>
            <a:endParaRPr sz="1500">
              <a:solidFill>
                <a:srgbClr val="CC7832"/>
              </a:solidFill>
              <a:highlight>
                <a:srgbClr val="2B2B2B"/>
              </a:highlight>
              <a:latin typeface="Roboto"/>
              <a:ea typeface="Roboto"/>
              <a:cs typeface="Roboto"/>
              <a:sym typeface="Roboto"/>
            </a:endParaRPr>
          </a:p>
          <a:p>
            <a:pPr indent="0" lvl="0" marL="0" rtl="0" algn="just">
              <a:spcBef>
                <a:spcPts val="0"/>
              </a:spcBef>
              <a:spcAft>
                <a:spcPts val="0"/>
              </a:spcAft>
              <a:buNone/>
            </a:pPr>
            <a:r>
              <a:rPr lang="en" sz="1500">
                <a:solidFill>
                  <a:srgbClr val="CC7832"/>
                </a:solidFill>
                <a:highlight>
                  <a:srgbClr val="2B2B2B"/>
                </a:highlight>
                <a:latin typeface="Roboto"/>
                <a:ea typeface="Roboto"/>
                <a:cs typeface="Roboto"/>
                <a:sym typeface="Roboto"/>
              </a:rPr>
              <a:t>//iterate through uploadedPDF and store values in local variable</a:t>
            </a:r>
            <a:endParaRPr sz="1900">
              <a:solidFill>
                <a:srgbClr val="477797"/>
              </a:solidFill>
              <a:latin typeface="Roboto"/>
              <a:ea typeface="Roboto"/>
              <a:cs typeface="Roboto"/>
              <a:sym typeface="Roboto"/>
            </a:endParaRPr>
          </a:p>
        </p:txBody>
      </p:sp>
      <p:sp>
        <p:nvSpPr>
          <p:cNvPr id="2086" name="Google Shape;2086;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0" name="Shape 2090"/>
        <p:cNvGrpSpPr/>
        <p:nvPr/>
      </p:nvGrpSpPr>
      <p:grpSpPr>
        <a:xfrm>
          <a:off x="0" y="0"/>
          <a:ext cx="0" cy="0"/>
          <a:chOff x="0" y="0"/>
          <a:chExt cx="0" cy="0"/>
        </a:xfrm>
      </p:grpSpPr>
      <p:sp>
        <p:nvSpPr>
          <p:cNvPr id="2091" name="Google Shape;2091;p54"/>
          <p:cNvSpPr txBox="1"/>
          <p:nvPr>
            <p:ph type="title"/>
          </p:nvPr>
        </p:nvSpPr>
        <p:spPr>
          <a:xfrm>
            <a:off x="1374750" y="325475"/>
            <a:ext cx="6211500" cy="57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800">
                <a:latin typeface="Josefin Sans"/>
                <a:ea typeface="Josefin Sans"/>
                <a:cs typeface="Josefin Sans"/>
                <a:sym typeface="Josefin Sans"/>
              </a:rPr>
              <a:t>Testing /Performance Evaluation</a:t>
            </a:r>
            <a:endParaRPr b="1">
              <a:latin typeface="Josefin Sans"/>
              <a:ea typeface="Josefin Sans"/>
              <a:cs typeface="Josefin Sans"/>
              <a:sym typeface="Josefin Sans"/>
            </a:endParaRPr>
          </a:p>
        </p:txBody>
      </p:sp>
      <p:sp>
        <p:nvSpPr>
          <p:cNvPr id="2092" name="Google Shape;2092;p54"/>
          <p:cNvSpPr txBox="1"/>
          <p:nvPr/>
        </p:nvSpPr>
        <p:spPr>
          <a:xfrm>
            <a:off x="1667550" y="1181625"/>
            <a:ext cx="5808900" cy="3309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solidFill>
                  <a:srgbClr val="E06666"/>
                </a:solidFill>
                <a:latin typeface="Comfortaa"/>
                <a:ea typeface="Comfortaa"/>
                <a:cs typeface="Comfortaa"/>
                <a:sym typeface="Comfortaa"/>
              </a:rPr>
              <a:t>Test Case 1 :</a:t>
            </a:r>
            <a:r>
              <a:rPr lang="en">
                <a:solidFill>
                  <a:srgbClr val="666666"/>
                </a:solidFill>
                <a:latin typeface="Comfortaa"/>
                <a:ea typeface="Comfortaa"/>
                <a:cs typeface="Comfortaa"/>
                <a:sym typeface="Comfortaa"/>
              </a:rPr>
              <a:t> </a:t>
            </a:r>
            <a:r>
              <a:rPr lang="en">
                <a:solidFill>
                  <a:schemeClr val="dk1"/>
                </a:solidFill>
                <a:latin typeface="Comfortaa"/>
                <a:ea typeface="Comfortaa"/>
                <a:cs typeface="Comfortaa"/>
                <a:sym typeface="Comfortaa"/>
              </a:rPr>
              <a:t>Student Login Page</a:t>
            </a:r>
            <a:endParaRPr>
              <a:solidFill>
                <a:schemeClr val="dk1"/>
              </a:solidFill>
              <a:latin typeface="Comfortaa"/>
              <a:ea typeface="Comfortaa"/>
              <a:cs typeface="Comfortaa"/>
              <a:sym typeface="Comfortaa"/>
            </a:endParaRPr>
          </a:p>
          <a:p>
            <a:pPr indent="0" lvl="0" marL="0" rtl="0" algn="just">
              <a:lnSpc>
                <a:spcPct val="150000"/>
              </a:lnSpc>
              <a:spcBef>
                <a:spcPts val="0"/>
              </a:spcBef>
              <a:spcAft>
                <a:spcPts val="0"/>
              </a:spcAft>
              <a:buNone/>
            </a:pPr>
            <a:r>
              <a:rPr lang="en">
                <a:solidFill>
                  <a:srgbClr val="E06666"/>
                </a:solidFill>
                <a:latin typeface="Comfortaa"/>
                <a:ea typeface="Comfortaa"/>
                <a:cs typeface="Comfortaa"/>
                <a:sym typeface="Comfortaa"/>
              </a:rPr>
              <a:t>Test Case 2 : </a:t>
            </a:r>
            <a:r>
              <a:rPr lang="en">
                <a:solidFill>
                  <a:schemeClr val="dk1"/>
                </a:solidFill>
                <a:latin typeface="Comfortaa"/>
                <a:ea typeface="Comfortaa"/>
                <a:cs typeface="Comfortaa"/>
                <a:sym typeface="Comfortaa"/>
              </a:rPr>
              <a:t>Staff Login Page</a:t>
            </a:r>
            <a:r>
              <a:rPr lang="en">
                <a:latin typeface="Comfortaa"/>
                <a:ea typeface="Comfortaa"/>
                <a:cs typeface="Comfortaa"/>
                <a:sym typeface="Comfortaa"/>
              </a:rPr>
              <a:t> </a:t>
            </a:r>
            <a:endParaRPr>
              <a:solidFill>
                <a:srgbClr val="999999"/>
              </a:solidFill>
              <a:latin typeface="Comfortaa"/>
              <a:ea typeface="Comfortaa"/>
              <a:cs typeface="Comfortaa"/>
              <a:sym typeface="Comfortaa"/>
            </a:endParaRPr>
          </a:p>
          <a:p>
            <a:pPr indent="0" lvl="0" marL="0" rtl="0" algn="just">
              <a:lnSpc>
                <a:spcPct val="150000"/>
              </a:lnSpc>
              <a:spcBef>
                <a:spcPts val="0"/>
              </a:spcBef>
              <a:spcAft>
                <a:spcPts val="0"/>
              </a:spcAft>
              <a:buNone/>
            </a:pPr>
            <a:r>
              <a:rPr lang="en">
                <a:solidFill>
                  <a:srgbClr val="E06666"/>
                </a:solidFill>
                <a:latin typeface="Comfortaa"/>
                <a:ea typeface="Comfortaa"/>
                <a:cs typeface="Comfortaa"/>
                <a:sym typeface="Comfortaa"/>
              </a:rPr>
              <a:t>Test Case 3 : </a:t>
            </a:r>
            <a:r>
              <a:rPr lang="en">
                <a:solidFill>
                  <a:schemeClr val="dk1"/>
                </a:solidFill>
                <a:latin typeface="Comfortaa"/>
                <a:ea typeface="Comfortaa"/>
                <a:cs typeface="Comfortaa"/>
                <a:sym typeface="Comfortaa"/>
              </a:rPr>
              <a:t>Register  Page</a:t>
            </a:r>
            <a:endParaRPr>
              <a:solidFill>
                <a:schemeClr val="dk1"/>
              </a:solidFill>
              <a:latin typeface="Comfortaa"/>
              <a:ea typeface="Comfortaa"/>
              <a:cs typeface="Comfortaa"/>
              <a:sym typeface="Comfortaa"/>
            </a:endParaRPr>
          </a:p>
          <a:p>
            <a:pPr indent="0" lvl="0" marL="0" rtl="0" algn="just">
              <a:lnSpc>
                <a:spcPct val="150000"/>
              </a:lnSpc>
              <a:spcBef>
                <a:spcPts val="0"/>
              </a:spcBef>
              <a:spcAft>
                <a:spcPts val="0"/>
              </a:spcAft>
              <a:buNone/>
            </a:pPr>
            <a:r>
              <a:rPr lang="en">
                <a:solidFill>
                  <a:srgbClr val="E06666"/>
                </a:solidFill>
                <a:latin typeface="Comfortaa"/>
                <a:ea typeface="Comfortaa"/>
                <a:cs typeface="Comfortaa"/>
                <a:sym typeface="Comfortaa"/>
              </a:rPr>
              <a:t>Test Case 4 : </a:t>
            </a:r>
            <a:r>
              <a:rPr lang="en">
                <a:solidFill>
                  <a:schemeClr val="dk1"/>
                </a:solidFill>
                <a:latin typeface="Comfortaa"/>
                <a:ea typeface="Comfortaa"/>
                <a:cs typeface="Comfortaa"/>
                <a:sym typeface="Comfortaa"/>
              </a:rPr>
              <a:t>General Notification Sent Module</a:t>
            </a:r>
            <a:endParaRPr>
              <a:solidFill>
                <a:schemeClr val="dk1"/>
              </a:solidFill>
              <a:latin typeface="Comfortaa"/>
              <a:ea typeface="Comfortaa"/>
              <a:cs typeface="Comfortaa"/>
              <a:sym typeface="Comfortaa"/>
            </a:endParaRPr>
          </a:p>
          <a:p>
            <a:pPr indent="0" lvl="0" marL="0" rtl="0" algn="just">
              <a:lnSpc>
                <a:spcPct val="150000"/>
              </a:lnSpc>
              <a:spcBef>
                <a:spcPts val="0"/>
              </a:spcBef>
              <a:spcAft>
                <a:spcPts val="0"/>
              </a:spcAft>
              <a:buNone/>
            </a:pPr>
            <a:r>
              <a:rPr lang="en">
                <a:solidFill>
                  <a:srgbClr val="E06666"/>
                </a:solidFill>
                <a:latin typeface="Comfortaa"/>
                <a:ea typeface="Comfortaa"/>
                <a:cs typeface="Comfortaa"/>
                <a:sym typeface="Comfortaa"/>
              </a:rPr>
              <a:t>Test Case 5 : </a:t>
            </a:r>
            <a:r>
              <a:rPr lang="en">
                <a:solidFill>
                  <a:schemeClr val="dk1"/>
                </a:solidFill>
                <a:latin typeface="Comfortaa"/>
                <a:ea typeface="Comfortaa"/>
                <a:cs typeface="Comfortaa"/>
                <a:sym typeface="Comfortaa"/>
              </a:rPr>
              <a:t>Backlog  Notification Sent Module</a:t>
            </a:r>
            <a:endParaRPr>
              <a:solidFill>
                <a:schemeClr val="dk1"/>
              </a:solidFill>
              <a:latin typeface="Comfortaa"/>
              <a:ea typeface="Comfortaa"/>
              <a:cs typeface="Comfortaa"/>
              <a:sym typeface="Comfortaa"/>
            </a:endParaRPr>
          </a:p>
          <a:p>
            <a:pPr indent="0" lvl="0" marL="0" rtl="0" algn="just">
              <a:lnSpc>
                <a:spcPct val="150000"/>
              </a:lnSpc>
              <a:spcBef>
                <a:spcPts val="0"/>
              </a:spcBef>
              <a:spcAft>
                <a:spcPts val="0"/>
              </a:spcAft>
              <a:buNone/>
            </a:pPr>
            <a:r>
              <a:rPr lang="en">
                <a:solidFill>
                  <a:srgbClr val="E06666"/>
                </a:solidFill>
                <a:latin typeface="Comfortaa"/>
                <a:ea typeface="Comfortaa"/>
                <a:cs typeface="Comfortaa"/>
                <a:sym typeface="Comfortaa"/>
              </a:rPr>
              <a:t>Test Case 6 : </a:t>
            </a:r>
            <a:r>
              <a:rPr lang="en">
                <a:solidFill>
                  <a:schemeClr val="dk1"/>
                </a:solidFill>
                <a:latin typeface="Comfortaa"/>
                <a:ea typeface="Comfortaa"/>
                <a:cs typeface="Comfortaa"/>
                <a:sym typeface="Comfortaa"/>
              </a:rPr>
              <a:t>Notification received module</a:t>
            </a:r>
            <a:endParaRPr>
              <a:solidFill>
                <a:schemeClr val="dk1"/>
              </a:solidFill>
              <a:latin typeface="Comfortaa"/>
              <a:ea typeface="Comfortaa"/>
              <a:cs typeface="Comfortaa"/>
              <a:sym typeface="Comfortaa"/>
            </a:endParaRPr>
          </a:p>
          <a:p>
            <a:pPr indent="0" lvl="0" marL="0" rtl="0" algn="just">
              <a:lnSpc>
                <a:spcPct val="150000"/>
              </a:lnSpc>
              <a:spcBef>
                <a:spcPts val="0"/>
              </a:spcBef>
              <a:spcAft>
                <a:spcPts val="0"/>
              </a:spcAft>
              <a:buNone/>
            </a:pPr>
            <a:r>
              <a:rPr lang="en">
                <a:solidFill>
                  <a:srgbClr val="E06666"/>
                </a:solidFill>
                <a:latin typeface="Comfortaa"/>
                <a:ea typeface="Comfortaa"/>
                <a:cs typeface="Comfortaa"/>
                <a:sym typeface="Comfortaa"/>
              </a:rPr>
              <a:t>Test Case 7 :  </a:t>
            </a:r>
            <a:r>
              <a:rPr lang="en">
                <a:solidFill>
                  <a:schemeClr val="dk1"/>
                </a:solidFill>
                <a:latin typeface="Comfortaa"/>
                <a:ea typeface="Comfortaa"/>
                <a:cs typeface="Comfortaa"/>
                <a:sym typeface="Comfortaa"/>
              </a:rPr>
              <a:t>Upload module </a:t>
            </a:r>
            <a:endParaRPr>
              <a:solidFill>
                <a:schemeClr val="dk1"/>
              </a:solidFill>
              <a:latin typeface="Comfortaa"/>
              <a:ea typeface="Comfortaa"/>
              <a:cs typeface="Comfortaa"/>
              <a:sym typeface="Comfortaa"/>
            </a:endParaRPr>
          </a:p>
          <a:p>
            <a:pPr indent="0" lvl="0" marL="0" rtl="0" algn="just">
              <a:lnSpc>
                <a:spcPct val="150000"/>
              </a:lnSpc>
              <a:spcBef>
                <a:spcPts val="0"/>
              </a:spcBef>
              <a:spcAft>
                <a:spcPts val="0"/>
              </a:spcAft>
              <a:buNone/>
            </a:pPr>
            <a:r>
              <a:rPr lang="en">
                <a:solidFill>
                  <a:srgbClr val="E06666"/>
                </a:solidFill>
                <a:latin typeface="Comfortaa"/>
                <a:ea typeface="Comfortaa"/>
                <a:cs typeface="Comfortaa"/>
                <a:sym typeface="Comfortaa"/>
              </a:rPr>
              <a:t>Test Case 8 : </a:t>
            </a:r>
            <a:r>
              <a:rPr lang="en">
                <a:solidFill>
                  <a:schemeClr val="dk1"/>
                </a:solidFill>
                <a:latin typeface="Comfortaa"/>
                <a:ea typeface="Comfortaa"/>
                <a:cs typeface="Comfortaa"/>
                <a:sym typeface="Comfortaa"/>
              </a:rPr>
              <a:t>OD Module</a:t>
            </a:r>
            <a:endParaRPr>
              <a:solidFill>
                <a:schemeClr val="dk1"/>
              </a:solidFill>
              <a:latin typeface="Comfortaa"/>
              <a:ea typeface="Comfortaa"/>
              <a:cs typeface="Comfortaa"/>
              <a:sym typeface="Comfortaa"/>
            </a:endParaRPr>
          </a:p>
          <a:p>
            <a:pPr indent="0" lvl="0" marL="0" rtl="0" algn="just">
              <a:lnSpc>
                <a:spcPct val="150000"/>
              </a:lnSpc>
              <a:spcBef>
                <a:spcPts val="0"/>
              </a:spcBef>
              <a:spcAft>
                <a:spcPts val="0"/>
              </a:spcAft>
              <a:buNone/>
            </a:pPr>
            <a:r>
              <a:rPr lang="en">
                <a:solidFill>
                  <a:srgbClr val="E06666"/>
                </a:solidFill>
                <a:latin typeface="Comfortaa"/>
                <a:ea typeface="Comfortaa"/>
                <a:cs typeface="Comfortaa"/>
                <a:sym typeface="Comfortaa"/>
              </a:rPr>
              <a:t>Test Case 9 : </a:t>
            </a:r>
            <a:r>
              <a:rPr lang="en">
                <a:solidFill>
                  <a:schemeClr val="dk1"/>
                </a:solidFill>
                <a:latin typeface="Comfortaa"/>
                <a:ea typeface="Comfortaa"/>
                <a:cs typeface="Comfortaa"/>
                <a:sym typeface="Comfortaa"/>
              </a:rPr>
              <a:t>Reset google linked  account</a:t>
            </a:r>
            <a:endParaRPr>
              <a:solidFill>
                <a:schemeClr val="dk1"/>
              </a:solidFill>
              <a:latin typeface="Comfortaa"/>
              <a:ea typeface="Comfortaa"/>
              <a:cs typeface="Comfortaa"/>
              <a:sym typeface="Comfortaa"/>
            </a:endParaRPr>
          </a:p>
          <a:p>
            <a:pPr indent="0" lvl="0" marL="0" rtl="0" algn="just">
              <a:lnSpc>
                <a:spcPct val="150000"/>
              </a:lnSpc>
              <a:spcBef>
                <a:spcPts val="0"/>
              </a:spcBef>
              <a:spcAft>
                <a:spcPts val="0"/>
              </a:spcAft>
              <a:buNone/>
            </a:pPr>
            <a:r>
              <a:rPr lang="en">
                <a:solidFill>
                  <a:srgbClr val="E06666"/>
                </a:solidFill>
                <a:latin typeface="Comfortaa"/>
                <a:ea typeface="Comfortaa"/>
                <a:cs typeface="Comfortaa"/>
                <a:sym typeface="Comfortaa"/>
              </a:rPr>
              <a:t>Test Case 10 : </a:t>
            </a:r>
            <a:r>
              <a:rPr lang="en">
                <a:solidFill>
                  <a:schemeClr val="dk1"/>
                </a:solidFill>
                <a:latin typeface="Comfortaa"/>
                <a:ea typeface="Comfortaa"/>
                <a:cs typeface="Comfortaa"/>
                <a:sym typeface="Comfortaa"/>
              </a:rPr>
              <a:t>Login and Logout Module</a:t>
            </a:r>
            <a:endParaRPr>
              <a:solidFill>
                <a:schemeClr val="dk1"/>
              </a:solidFill>
              <a:latin typeface="Roboto"/>
              <a:ea typeface="Roboto"/>
              <a:cs typeface="Roboto"/>
              <a:sym typeface="Roboto"/>
            </a:endParaRPr>
          </a:p>
        </p:txBody>
      </p:sp>
      <p:sp>
        <p:nvSpPr>
          <p:cNvPr id="2093" name="Google Shape;2093;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7" name="Shape 2097"/>
        <p:cNvGrpSpPr/>
        <p:nvPr/>
      </p:nvGrpSpPr>
      <p:grpSpPr>
        <a:xfrm>
          <a:off x="0" y="0"/>
          <a:ext cx="0" cy="0"/>
          <a:chOff x="0" y="0"/>
          <a:chExt cx="0" cy="0"/>
        </a:xfrm>
      </p:grpSpPr>
      <p:sp>
        <p:nvSpPr>
          <p:cNvPr id="2098" name="Google Shape;2098;p55"/>
          <p:cNvSpPr txBox="1"/>
          <p:nvPr/>
        </p:nvSpPr>
        <p:spPr>
          <a:xfrm>
            <a:off x="1667550" y="1181625"/>
            <a:ext cx="5808900" cy="4002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t/>
            </a:r>
            <a:endParaRPr>
              <a:solidFill>
                <a:schemeClr val="dk1"/>
              </a:solidFill>
              <a:latin typeface="Roboto"/>
              <a:ea typeface="Roboto"/>
              <a:cs typeface="Roboto"/>
              <a:sym typeface="Roboto"/>
            </a:endParaRPr>
          </a:p>
        </p:txBody>
      </p:sp>
      <p:pic>
        <p:nvPicPr>
          <p:cNvPr id="2099" name="Google Shape;2099;p55"/>
          <p:cNvPicPr preferRelativeResize="0"/>
          <p:nvPr/>
        </p:nvPicPr>
        <p:blipFill rotWithShape="1">
          <a:blip r:embed="rId3">
            <a:alphaModFix/>
          </a:blip>
          <a:srcRect b="0" l="0" r="3175" t="0"/>
          <a:stretch/>
        </p:blipFill>
        <p:spPr>
          <a:xfrm>
            <a:off x="381000" y="867400"/>
            <a:ext cx="1905301" cy="4154798"/>
          </a:xfrm>
          <a:prstGeom prst="rect">
            <a:avLst/>
          </a:prstGeom>
          <a:noFill/>
          <a:ln>
            <a:noFill/>
          </a:ln>
        </p:spPr>
      </p:pic>
      <p:pic>
        <p:nvPicPr>
          <p:cNvPr id="2100" name="Google Shape;2100;p55"/>
          <p:cNvPicPr preferRelativeResize="0"/>
          <p:nvPr/>
        </p:nvPicPr>
        <p:blipFill rotWithShape="1">
          <a:blip r:embed="rId4">
            <a:alphaModFix/>
          </a:blip>
          <a:srcRect b="0" l="0" r="0" t="0"/>
          <a:stretch/>
        </p:blipFill>
        <p:spPr>
          <a:xfrm>
            <a:off x="2494050" y="867750"/>
            <a:ext cx="1967875" cy="4154849"/>
          </a:xfrm>
          <a:prstGeom prst="rect">
            <a:avLst/>
          </a:prstGeom>
          <a:noFill/>
          <a:ln>
            <a:noFill/>
          </a:ln>
        </p:spPr>
      </p:pic>
      <p:pic>
        <p:nvPicPr>
          <p:cNvPr id="2101" name="Google Shape;2101;p55"/>
          <p:cNvPicPr preferRelativeResize="0"/>
          <p:nvPr/>
        </p:nvPicPr>
        <p:blipFill rotWithShape="1">
          <a:blip r:embed="rId5">
            <a:alphaModFix/>
          </a:blip>
          <a:srcRect b="0" l="0" r="0" t="0"/>
          <a:stretch/>
        </p:blipFill>
        <p:spPr>
          <a:xfrm>
            <a:off x="4607088" y="867750"/>
            <a:ext cx="1967875" cy="4154849"/>
          </a:xfrm>
          <a:prstGeom prst="rect">
            <a:avLst/>
          </a:prstGeom>
          <a:noFill/>
          <a:ln>
            <a:noFill/>
          </a:ln>
        </p:spPr>
      </p:pic>
      <p:pic>
        <p:nvPicPr>
          <p:cNvPr id="2102" name="Google Shape;2102;p55"/>
          <p:cNvPicPr preferRelativeResize="0"/>
          <p:nvPr/>
        </p:nvPicPr>
        <p:blipFill rotWithShape="1">
          <a:blip r:embed="rId6">
            <a:alphaModFix/>
          </a:blip>
          <a:srcRect b="10" l="0" r="0" t="-10"/>
          <a:stretch/>
        </p:blipFill>
        <p:spPr>
          <a:xfrm>
            <a:off x="6720125" y="867400"/>
            <a:ext cx="1967875" cy="4154849"/>
          </a:xfrm>
          <a:prstGeom prst="rect">
            <a:avLst/>
          </a:prstGeom>
          <a:noFill/>
          <a:ln>
            <a:noFill/>
          </a:ln>
        </p:spPr>
      </p:pic>
      <p:sp>
        <p:nvSpPr>
          <p:cNvPr id="2103" name="Google Shape;2103;p55"/>
          <p:cNvSpPr txBox="1"/>
          <p:nvPr/>
        </p:nvSpPr>
        <p:spPr>
          <a:xfrm>
            <a:off x="665300" y="250375"/>
            <a:ext cx="7605300" cy="5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800">
                <a:solidFill>
                  <a:schemeClr val="accent6"/>
                </a:solidFill>
                <a:latin typeface="Josefin Sans"/>
                <a:ea typeface="Josefin Sans"/>
                <a:cs typeface="Josefin Sans"/>
                <a:sym typeface="Josefin Sans"/>
              </a:rPr>
              <a:t>SCREENSHOTS LOGIN AND REGISTER</a:t>
            </a:r>
            <a:endParaRPr b="1" sz="2800">
              <a:solidFill>
                <a:schemeClr val="accent6"/>
              </a:solidFill>
              <a:latin typeface="Josefin Sans"/>
              <a:ea typeface="Josefin Sans"/>
              <a:cs typeface="Josefin Sans"/>
              <a:sym typeface="Josefin Sans"/>
            </a:endParaRPr>
          </a:p>
        </p:txBody>
      </p:sp>
      <p:sp>
        <p:nvSpPr>
          <p:cNvPr id="2104" name="Google Shape;2104;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8" name="Shape 2108"/>
        <p:cNvGrpSpPr/>
        <p:nvPr/>
      </p:nvGrpSpPr>
      <p:grpSpPr>
        <a:xfrm>
          <a:off x="0" y="0"/>
          <a:ext cx="0" cy="0"/>
          <a:chOff x="0" y="0"/>
          <a:chExt cx="0" cy="0"/>
        </a:xfrm>
      </p:grpSpPr>
      <p:pic>
        <p:nvPicPr>
          <p:cNvPr id="2109" name="Google Shape;2109;p56"/>
          <p:cNvPicPr preferRelativeResize="0"/>
          <p:nvPr/>
        </p:nvPicPr>
        <p:blipFill rotWithShape="1">
          <a:blip r:embed="rId3">
            <a:alphaModFix/>
          </a:blip>
          <a:srcRect b="0" l="864" r="864" t="0"/>
          <a:stretch/>
        </p:blipFill>
        <p:spPr>
          <a:xfrm>
            <a:off x="212875" y="926063"/>
            <a:ext cx="1646488" cy="3537331"/>
          </a:xfrm>
          <a:prstGeom prst="rect">
            <a:avLst/>
          </a:prstGeom>
          <a:noFill/>
          <a:ln>
            <a:noFill/>
          </a:ln>
        </p:spPr>
      </p:pic>
      <p:pic>
        <p:nvPicPr>
          <p:cNvPr id="2110" name="Google Shape;2110;p56"/>
          <p:cNvPicPr preferRelativeResize="0"/>
          <p:nvPr/>
        </p:nvPicPr>
        <p:blipFill rotWithShape="1">
          <a:blip r:embed="rId4">
            <a:alphaModFix/>
          </a:blip>
          <a:srcRect b="0" l="864" r="864" t="0"/>
          <a:stretch/>
        </p:blipFill>
        <p:spPr>
          <a:xfrm>
            <a:off x="1980813" y="926063"/>
            <a:ext cx="1646488" cy="3537331"/>
          </a:xfrm>
          <a:prstGeom prst="rect">
            <a:avLst/>
          </a:prstGeom>
          <a:noFill/>
          <a:ln>
            <a:noFill/>
          </a:ln>
        </p:spPr>
      </p:pic>
      <p:pic>
        <p:nvPicPr>
          <p:cNvPr id="2111" name="Google Shape;2111;p56"/>
          <p:cNvPicPr preferRelativeResize="0"/>
          <p:nvPr/>
        </p:nvPicPr>
        <p:blipFill rotWithShape="1">
          <a:blip r:embed="rId5">
            <a:alphaModFix/>
          </a:blip>
          <a:srcRect b="0" l="864" r="864" t="0"/>
          <a:stretch/>
        </p:blipFill>
        <p:spPr>
          <a:xfrm>
            <a:off x="3748751" y="926063"/>
            <a:ext cx="1646488" cy="3537331"/>
          </a:xfrm>
          <a:prstGeom prst="rect">
            <a:avLst/>
          </a:prstGeom>
          <a:noFill/>
          <a:ln>
            <a:noFill/>
          </a:ln>
        </p:spPr>
      </p:pic>
      <p:pic>
        <p:nvPicPr>
          <p:cNvPr id="2112" name="Google Shape;2112;p56"/>
          <p:cNvPicPr preferRelativeResize="0"/>
          <p:nvPr/>
        </p:nvPicPr>
        <p:blipFill rotWithShape="1">
          <a:blip r:embed="rId6">
            <a:alphaModFix/>
          </a:blip>
          <a:srcRect b="0" l="864" r="864" t="0"/>
          <a:stretch/>
        </p:blipFill>
        <p:spPr>
          <a:xfrm>
            <a:off x="5516689" y="926063"/>
            <a:ext cx="1646488" cy="3537331"/>
          </a:xfrm>
          <a:prstGeom prst="rect">
            <a:avLst/>
          </a:prstGeom>
          <a:noFill/>
          <a:ln>
            <a:noFill/>
          </a:ln>
        </p:spPr>
      </p:pic>
      <p:pic>
        <p:nvPicPr>
          <p:cNvPr id="2113" name="Google Shape;2113;p56"/>
          <p:cNvPicPr preferRelativeResize="0"/>
          <p:nvPr/>
        </p:nvPicPr>
        <p:blipFill rotWithShape="1">
          <a:blip r:embed="rId7">
            <a:alphaModFix/>
          </a:blip>
          <a:srcRect b="0" l="864" r="864" t="0"/>
          <a:stretch/>
        </p:blipFill>
        <p:spPr>
          <a:xfrm>
            <a:off x="7284627" y="926050"/>
            <a:ext cx="1646497" cy="3537352"/>
          </a:xfrm>
          <a:prstGeom prst="rect">
            <a:avLst/>
          </a:prstGeom>
          <a:noFill/>
          <a:ln>
            <a:noFill/>
          </a:ln>
        </p:spPr>
      </p:pic>
      <p:sp>
        <p:nvSpPr>
          <p:cNvPr id="2114" name="Google Shape;2114;p56"/>
          <p:cNvSpPr txBox="1"/>
          <p:nvPr/>
        </p:nvSpPr>
        <p:spPr>
          <a:xfrm>
            <a:off x="1706722" y="215953"/>
            <a:ext cx="5577900" cy="5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rgbClr val="999999"/>
                </a:solidFill>
                <a:latin typeface="Fjalla One"/>
                <a:ea typeface="Fjalla One"/>
                <a:cs typeface="Fjalla One"/>
                <a:sym typeface="Fjalla One"/>
              </a:rPr>
              <a:t>SCREENSHOTS - STUDENT TABS </a:t>
            </a:r>
            <a:endParaRPr sz="2800">
              <a:solidFill>
                <a:srgbClr val="999999"/>
              </a:solidFill>
              <a:latin typeface="Fjalla One"/>
              <a:ea typeface="Fjalla One"/>
              <a:cs typeface="Fjalla One"/>
              <a:sym typeface="Fjalla One"/>
            </a:endParaRPr>
          </a:p>
        </p:txBody>
      </p:sp>
      <p:sp>
        <p:nvSpPr>
          <p:cNvPr id="2115" name="Google Shape;2115;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9" name="Shape 2119"/>
        <p:cNvGrpSpPr/>
        <p:nvPr/>
      </p:nvGrpSpPr>
      <p:grpSpPr>
        <a:xfrm>
          <a:off x="0" y="0"/>
          <a:ext cx="0" cy="0"/>
          <a:chOff x="0" y="0"/>
          <a:chExt cx="0" cy="0"/>
        </a:xfrm>
      </p:grpSpPr>
      <p:pic>
        <p:nvPicPr>
          <p:cNvPr id="2120" name="Google Shape;2120;p57"/>
          <p:cNvPicPr preferRelativeResize="0"/>
          <p:nvPr/>
        </p:nvPicPr>
        <p:blipFill rotWithShape="1">
          <a:blip r:embed="rId3">
            <a:alphaModFix/>
          </a:blip>
          <a:srcRect b="0" l="1540" r="1540" t="0"/>
          <a:stretch/>
        </p:blipFill>
        <p:spPr>
          <a:xfrm>
            <a:off x="249350" y="1372352"/>
            <a:ext cx="1347007" cy="2934313"/>
          </a:xfrm>
          <a:prstGeom prst="rect">
            <a:avLst/>
          </a:prstGeom>
          <a:noFill/>
          <a:ln>
            <a:noFill/>
          </a:ln>
        </p:spPr>
      </p:pic>
      <p:pic>
        <p:nvPicPr>
          <p:cNvPr id="2121" name="Google Shape;2121;p57"/>
          <p:cNvPicPr preferRelativeResize="0"/>
          <p:nvPr/>
        </p:nvPicPr>
        <p:blipFill rotWithShape="1">
          <a:blip r:embed="rId4">
            <a:alphaModFix/>
          </a:blip>
          <a:srcRect b="0" l="1540" r="1540" t="0"/>
          <a:stretch/>
        </p:blipFill>
        <p:spPr>
          <a:xfrm>
            <a:off x="1695720" y="1372352"/>
            <a:ext cx="1347007" cy="2934313"/>
          </a:xfrm>
          <a:prstGeom prst="rect">
            <a:avLst/>
          </a:prstGeom>
          <a:noFill/>
          <a:ln>
            <a:noFill/>
          </a:ln>
        </p:spPr>
      </p:pic>
      <p:pic>
        <p:nvPicPr>
          <p:cNvPr id="2122" name="Google Shape;2122;p57"/>
          <p:cNvPicPr preferRelativeResize="0"/>
          <p:nvPr/>
        </p:nvPicPr>
        <p:blipFill rotWithShape="1">
          <a:blip r:embed="rId5">
            <a:alphaModFix/>
          </a:blip>
          <a:srcRect b="0" l="1540" r="1540" t="0"/>
          <a:stretch/>
        </p:blipFill>
        <p:spPr>
          <a:xfrm>
            <a:off x="3142091" y="1372352"/>
            <a:ext cx="1347007" cy="2934313"/>
          </a:xfrm>
          <a:prstGeom prst="rect">
            <a:avLst/>
          </a:prstGeom>
          <a:noFill/>
          <a:ln>
            <a:noFill/>
          </a:ln>
        </p:spPr>
      </p:pic>
      <p:pic>
        <p:nvPicPr>
          <p:cNvPr id="2123" name="Google Shape;2123;p57"/>
          <p:cNvPicPr preferRelativeResize="0"/>
          <p:nvPr/>
        </p:nvPicPr>
        <p:blipFill rotWithShape="1">
          <a:blip r:embed="rId6">
            <a:alphaModFix/>
          </a:blip>
          <a:srcRect b="0" l="1540" r="1540" t="0"/>
          <a:stretch/>
        </p:blipFill>
        <p:spPr>
          <a:xfrm>
            <a:off x="4588461" y="1372352"/>
            <a:ext cx="1347007" cy="2934313"/>
          </a:xfrm>
          <a:prstGeom prst="rect">
            <a:avLst/>
          </a:prstGeom>
          <a:noFill/>
          <a:ln>
            <a:noFill/>
          </a:ln>
        </p:spPr>
      </p:pic>
      <p:pic>
        <p:nvPicPr>
          <p:cNvPr id="2124" name="Google Shape;2124;p57"/>
          <p:cNvPicPr preferRelativeResize="0"/>
          <p:nvPr/>
        </p:nvPicPr>
        <p:blipFill rotWithShape="1">
          <a:blip r:embed="rId7">
            <a:alphaModFix/>
          </a:blip>
          <a:srcRect b="0" l="1540" r="1540" t="0"/>
          <a:stretch/>
        </p:blipFill>
        <p:spPr>
          <a:xfrm>
            <a:off x="7547656" y="1372355"/>
            <a:ext cx="1347020" cy="2934333"/>
          </a:xfrm>
          <a:prstGeom prst="rect">
            <a:avLst/>
          </a:prstGeom>
          <a:noFill/>
          <a:ln>
            <a:noFill/>
          </a:ln>
        </p:spPr>
      </p:pic>
      <p:pic>
        <p:nvPicPr>
          <p:cNvPr id="2125" name="Google Shape;2125;p57"/>
          <p:cNvPicPr preferRelativeResize="0"/>
          <p:nvPr/>
        </p:nvPicPr>
        <p:blipFill rotWithShape="1">
          <a:blip r:embed="rId8">
            <a:alphaModFix/>
          </a:blip>
          <a:srcRect b="0" l="1540" r="1540" t="0"/>
          <a:stretch/>
        </p:blipFill>
        <p:spPr>
          <a:xfrm>
            <a:off x="6068050" y="1372350"/>
            <a:ext cx="1347020" cy="2934349"/>
          </a:xfrm>
          <a:prstGeom prst="rect">
            <a:avLst/>
          </a:prstGeom>
          <a:noFill/>
          <a:ln>
            <a:noFill/>
          </a:ln>
        </p:spPr>
      </p:pic>
      <p:sp>
        <p:nvSpPr>
          <p:cNvPr id="2126" name="Google Shape;2126;p57"/>
          <p:cNvSpPr txBox="1"/>
          <p:nvPr/>
        </p:nvSpPr>
        <p:spPr>
          <a:xfrm>
            <a:off x="1695722" y="517178"/>
            <a:ext cx="5577900" cy="5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rgbClr val="999999"/>
                </a:solidFill>
                <a:latin typeface="Fjalla One"/>
                <a:ea typeface="Fjalla One"/>
                <a:cs typeface="Fjalla One"/>
                <a:sym typeface="Fjalla One"/>
              </a:rPr>
              <a:t>SCREENSHOTS - STAFF TABS </a:t>
            </a:r>
            <a:endParaRPr sz="2800">
              <a:solidFill>
                <a:srgbClr val="999999"/>
              </a:solidFill>
              <a:latin typeface="Fjalla One"/>
              <a:ea typeface="Fjalla One"/>
              <a:cs typeface="Fjalla One"/>
              <a:sym typeface="Fjalla One"/>
            </a:endParaRPr>
          </a:p>
        </p:txBody>
      </p:sp>
      <p:sp>
        <p:nvSpPr>
          <p:cNvPr id="2127" name="Google Shape;2127;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1" name="Shape 2131"/>
        <p:cNvGrpSpPr/>
        <p:nvPr/>
      </p:nvGrpSpPr>
      <p:grpSpPr>
        <a:xfrm>
          <a:off x="0" y="0"/>
          <a:ext cx="0" cy="0"/>
          <a:chOff x="0" y="0"/>
          <a:chExt cx="0" cy="0"/>
        </a:xfrm>
      </p:grpSpPr>
      <p:sp>
        <p:nvSpPr>
          <p:cNvPr id="2132" name="Google Shape;2132;p58"/>
          <p:cNvSpPr txBox="1"/>
          <p:nvPr>
            <p:ph type="title"/>
          </p:nvPr>
        </p:nvSpPr>
        <p:spPr>
          <a:xfrm>
            <a:off x="819000" y="688950"/>
            <a:ext cx="3343200" cy="111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133" name="Google Shape;2133;p58"/>
          <p:cNvSpPr txBox="1"/>
          <p:nvPr/>
        </p:nvSpPr>
        <p:spPr>
          <a:xfrm>
            <a:off x="675200" y="1727750"/>
            <a:ext cx="3713700" cy="1731900"/>
          </a:xfrm>
          <a:prstGeom prst="rect">
            <a:avLst/>
          </a:prstGeom>
          <a:noFill/>
          <a:ln>
            <a:noFill/>
          </a:ln>
        </p:spPr>
        <p:txBody>
          <a:bodyPr anchorCtr="0" anchor="t" bIns="91425" lIns="91425" spcFirstLastPara="1" rIns="91425" wrap="square" tIns="91425">
            <a:spAutoFit/>
          </a:bodyPr>
          <a:lstStyle/>
          <a:p>
            <a:pPr indent="0" lvl="0" marL="0" marR="228600" rtl="0" algn="just">
              <a:lnSpc>
                <a:spcPct val="103000"/>
              </a:lnSpc>
              <a:spcBef>
                <a:spcPts val="1400"/>
              </a:spcBef>
              <a:spcAft>
                <a:spcPts val="0"/>
              </a:spcAft>
              <a:buNone/>
            </a:pPr>
            <a:r>
              <a:rPr lang="en">
                <a:solidFill>
                  <a:schemeClr val="dk1"/>
                </a:solidFill>
                <a:latin typeface="Roboto"/>
                <a:ea typeface="Roboto"/>
                <a:cs typeface="Roboto"/>
                <a:sym typeface="Roboto"/>
              </a:rPr>
              <a:t>This project focuses mainly on enhancing communication between the staff and students with the use of trending technologies. A simple notification that can be received anywhere anytime could possibly make an impact over a student’s career.</a:t>
            </a:r>
            <a:endParaRPr>
              <a:solidFill>
                <a:schemeClr val="dk1"/>
              </a:solidFill>
              <a:latin typeface="Roboto"/>
              <a:ea typeface="Roboto"/>
              <a:cs typeface="Roboto"/>
              <a:sym typeface="Roboto"/>
            </a:endParaRPr>
          </a:p>
        </p:txBody>
      </p:sp>
      <p:sp>
        <p:nvSpPr>
          <p:cNvPr id="2134" name="Google Shape;2134;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solidFill>
                  <a:schemeClr val="lt1"/>
                </a:solidFill>
                <a:latin typeface="Josefin Sans"/>
                <a:ea typeface="Josefin Sans"/>
                <a:cs typeface="Josefin Sans"/>
                <a:sym typeface="Josefin Sans"/>
              </a:rPr>
              <a:t>‹#›</a:t>
            </a:fld>
            <a:endParaRPr b="1" sz="1500">
              <a:solidFill>
                <a:schemeClr val="lt1"/>
              </a:solidFill>
              <a:latin typeface="Josefin Sans"/>
              <a:ea typeface="Josefin Sans"/>
              <a:cs typeface="Josefin Sans"/>
              <a:sym typeface="Josefi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8" name="Shape 2138"/>
        <p:cNvGrpSpPr/>
        <p:nvPr/>
      </p:nvGrpSpPr>
      <p:grpSpPr>
        <a:xfrm>
          <a:off x="0" y="0"/>
          <a:ext cx="0" cy="0"/>
          <a:chOff x="0" y="0"/>
          <a:chExt cx="0" cy="0"/>
        </a:xfrm>
      </p:grpSpPr>
      <p:sp>
        <p:nvSpPr>
          <p:cNvPr id="2139" name="Google Shape;2139;p59"/>
          <p:cNvSpPr txBox="1"/>
          <p:nvPr/>
        </p:nvSpPr>
        <p:spPr>
          <a:xfrm>
            <a:off x="1689901" y="112325"/>
            <a:ext cx="6800700" cy="5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800">
                <a:solidFill>
                  <a:schemeClr val="accent6"/>
                </a:solidFill>
                <a:latin typeface="Josefin Sans"/>
                <a:ea typeface="Josefin Sans"/>
                <a:cs typeface="Josefin Sans"/>
                <a:sym typeface="Josefin Sans"/>
              </a:rPr>
              <a:t>REFERENCES</a:t>
            </a:r>
            <a:endParaRPr b="1" sz="2800">
              <a:solidFill>
                <a:schemeClr val="accent6"/>
              </a:solidFill>
              <a:latin typeface="Josefin Sans"/>
              <a:ea typeface="Josefin Sans"/>
              <a:cs typeface="Josefin Sans"/>
              <a:sym typeface="Josefin Sans"/>
            </a:endParaRPr>
          </a:p>
        </p:txBody>
      </p:sp>
      <p:sp>
        <p:nvSpPr>
          <p:cNvPr id="2140" name="Google Shape;2140;p59"/>
          <p:cNvSpPr txBox="1"/>
          <p:nvPr/>
        </p:nvSpPr>
        <p:spPr>
          <a:xfrm>
            <a:off x="66950" y="624800"/>
            <a:ext cx="4920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2141" name="Google Shape;2141;p59"/>
          <p:cNvSpPr txBox="1"/>
          <p:nvPr/>
        </p:nvSpPr>
        <p:spPr>
          <a:xfrm>
            <a:off x="174725" y="907275"/>
            <a:ext cx="4288200" cy="3175800"/>
          </a:xfrm>
          <a:prstGeom prst="rect">
            <a:avLst/>
          </a:prstGeom>
          <a:noFill/>
          <a:ln>
            <a:noFill/>
          </a:ln>
        </p:spPr>
        <p:txBody>
          <a:bodyPr anchorCtr="0" anchor="t" bIns="91425" lIns="91425" spcFirstLastPara="1" rIns="91425" wrap="square" tIns="91425">
            <a:spAutoFit/>
          </a:bodyPr>
          <a:lstStyle/>
          <a:p>
            <a:pPr indent="0" lvl="0" marL="0" marR="142875" rtl="0" algn="l">
              <a:lnSpc>
                <a:spcPct val="115000"/>
              </a:lnSpc>
              <a:spcBef>
                <a:spcPts val="25"/>
              </a:spcBef>
              <a:spcAft>
                <a:spcPts val="0"/>
              </a:spcAft>
              <a:buClr>
                <a:srgbClr val="000000"/>
              </a:buClr>
              <a:buSzPts val="1100"/>
              <a:buFont typeface="Arial"/>
              <a:buNone/>
            </a:pPr>
            <a:r>
              <a:rPr b="1" lang="en" sz="1200">
                <a:solidFill>
                  <a:schemeClr val="dk1"/>
                </a:solidFill>
                <a:latin typeface="Roboto"/>
                <a:ea typeface="Roboto"/>
                <a:cs typeface="Roboto"/>
                <a:sym typeface="Roboto"/>
              </a:rPr>
              <a:t>Main Course : </a:t>
            </a:r>
            <a:r>
              <a:rPr lang="en" sz="1000">
                <a:solidFill>
                  <a:schemeClr val="accent6"/>
                </a:solidFill>
                <a:uFill>
                  <a:noFill/>
                </a:uFill>
                <a:latin typeface="Roboto"/>
                <a:ea typeface="Roboto"/>
                <a:cs typeface="Roboto"/>
                <a:sym typeface="Roboto"/>
                <a:hlinkClick r:id="rId3">
                  <a:extLst>
                    <a:ext uri="{A12FA001-AC4F-418D-AE19-62706E023703}">
                      <ahyp:hlinkClr val="tx"/>
                    </a:ext>
                  </a:extLst>
                </a:hlinkClick>
              </a:rPr>
              <a:t>https://www.udemy.com/course/flutter-bootcamp-with-dart/</a:t>
            </a:r>
            <a:endParaRPr sz="1000">
              <a:solidFill>
                <a:schemeClr val="accent6"/>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t/>
            </a:r>
            <a:endParaRPr b="1" sz="1300">
              <a:solidFill>
                <a:schemeClr val="dk1"/>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rPr b="1" lang="en" sz="1300">
                <a:solidFill>
                  <a:schemeClr val="dk1"/>
                </a:solidFill>
                <a:latin typeface="Roboto"/>
                <a:ea typeface="Roboto"/>
                <a:cs typeface="Roboto"/>
                <a:sym typeface="Roboto"/>
              </a:rPr>
              <a:t>GitHub Repository: </a:t>
            </a:r>
            <a:r>
              <a:rPr lang="en" sz="1000">
                <a:solidFill>
                  <a:schemeClr val="accent6"/>
                </a:solidFill>
                <a:uFill>
                  <a:noFill/>
                </a:uFill>
                <a:latin typeface="Roboto"/>
                <a:ea typeface="Roboto"/>
                <a:cs typeface="Roboto"/>
                <a:sym typeface="Roboto"/>
                <a:hlinkClick r:id="rId4">
                  <a:extLst>
                    <a:ext uri="{A12FA001-AC4F-418D-AE19-62706E023703}">
                      <ahyp:hlinkClr val="tx"/>
                    </a:ext>
                  </a:extLst>
                </a:hlinkClick>
              </a:rPr>
              <a:t>https://github.com/londonappbrewery/Flutter-Course-Resources</a:t>
            </a:r>
            <a:endParaRPr sz="1000">
              <a:solidFill>
                <a:schemeClr val="accent6"/>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t/>
            </a:r>
            <a:endParaRPr sz="1000">
              <a:solidFill>
                <a:srgbClr val="222222"/>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rPr b="1" lang="en" sz="1300">
                <a:solidFill>
                  <a:schemeClr val="dk1"/>
                </a:solidFill>
                <a:latin typeface="Roboto"/>
                <a:ea typeface="Roboto"/>
                <a:cs typeface="Roboto"/>
                <a:sym typeface="Roboto"/>
              </a:rPr>
              <a:t>Reference for basics : </a:t>
            </a:r>
            <a:endParaRPr b="1" sz="1300">
              <a:solidFill>
                <a:schemeClr val="dk1"/>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a:ea typeface="Roboto"/>
                <a:cs typeface="Roboto"/>
                <a:sym typeface="Roboto"/>
              </a:rPr>
              <a:t>Flutter documentation: </a:t>
            </a:r>
            <a:r>
              <a:rPr lang="en" sz="1000">
                <a:solidFill>
                  <a:schemeClr val="accent6"/>
                </a:solidFill>
                <a:uFill>
                  <a:noFill/>
                </a:uFill>
                <a:latin typeface="Roboto"/>
                <a:ea typeface="Roboto"/>
                <a:cs typeface="Roboto"/>
                <a:sym typeface="Roboto"/>
                <a:hlinkClick r:id="rId5">
                  <a:extLst>
                    <a:ext uri="{A12FA001-AC4F-418D-AE19-62706E023703}">
                      <ahyp:hlinkClr val="tx"/>
                    </a:ext>
                  </a:extLst>
                </a:hlinkClick>
              </a:rPr>
              <a:t>https://flutter.dev/docs</a:t>
            </a:r>
            <a:endParaRPr sz="1000">
              <a:solidFill>
                <a:schemeClr val="accent6"/>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a:ea typeface="Roboto"/>
                <a:cs typeface="Roboto"/>
                <a:sym typeface="Roboto"/>
              </a:rPr>
              <a:t>Firebase documentation:</a:t>
            </a:r>
            <a:r>
              <a:rPr lang="en" sz="1000">
                <a:solidFill>
                  <a:schemeClr val="accent6"/>
                </a:solidFill>
                <a:latin typeface="Roboto"/>
                <a:ea typeface="Roboto"/>
                <a:cs typeface="Roboto"/>
                <a:sym typeface="Roboto"/>
              </a:rPr>
              <a:t> </a:t>
            </a:r>
            <a:r>
              <a:rPr lang="en" sz="1000">
                <a:solidFill>
                  <a:schemeClr val="accent6"/>
                </a:solidFill>
                <a:uFill>
                  <a:noFill/>
                </a:uFill>
                <a:latin typeface="Roboto"/>
                <a:ea typeface="Roboto"/>
                <a:cs typeface="Roboto"/>
                <a:sym typeface="Roboto"/>
                <a:hlinkClick r:id="rId6">
                  <a:extLst>
                    <a:ext uri="{A12FA001-AC4F-418D-AE19-62706E023703}">
                      <ahyp:hlinkClr val="tx"/>
                    </a:ext>
                  </a:extLst>
                </a:hlinkClick>
              </a:rPr>
              <a:t>https://firebase.google.com/docs/build</a:t>
            </a:r>
            <a:endParaRPr sz="1000">
              <a:solidFill>
                <a:schemeClr val="accent6"/>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a:ea typeface="Roboto"/>
                <a:cs typeface="Roboto"/>
                <a:sym typeface="Roboto"/>
              </a:rPr>
              <a:t>Firestore documentation: </a:t>
            </a:r>
            <a:r>
              <a:rPr lang="en" sz="1000">
                <a:solidFill>
                  <a:schemeClr val="accent6"/>
                </a:solidFill>
                <a:uFill>
                  <a:noFill/>
                </a:uFill>
                <a:latin typeface="Roboto"/>
                <a:ea typeface="Roboto"/>
                <a:cs typeface="Roboto"/>
                <a:sym typeface="Roboto"/>
                <a:hlinkClick r:id="rId7">
                  <a:extLst>
                    <a:ext uri="{A12FA001-AC4F-418D-AE19-62706E023703}">
                      <ahyp:hlinkClr val="tx"/>
                    </a:ext>
                  </a:extLst>
                </a:hlinkClick>
              </a:rPr>
              <a:t>https://firebase.flutter.dev/docs/firestore/usage/</a:t>
            </a:r>
            <a:endParaRPr sz="1000">
              <a:solidFill>
                <a:schemeClr val="accent6"/>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t/>
            </a:r>
            <a:endParaRPr b="1" sz="1200">
              <a:solidFill>
                <a:schemeClr val="dk1"/>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rPr b="1" lang="en" sz="1200">
                <a:solidFill>
                  <a:schemeClr val="dk1"/>
                </a:solidFill>
                <a:latin typeface="Roboto"/>
                <a:ea typeface="Roboto"/>
                <a:cs typeface="Roboto"/>
                <a:sym typeface="Roboto"/>
              </a:rPr>
              <a:t>Cloud function documentation: </a:t>
            </a:r>
            <a:r>
              <a:rPr lang="en" sz="1000">
                <a:solidFill>
                  <a:schemeClr val="accent6"/>
                </a:solidFill>
                <a:uFill>
                  <a:noFill/>
                </a:uFill>
                <a:latin typeface="Roboto"/>
                <a:ea typeface="Roboto"/>
                <a:cs typeface="Roboto"/>
                <a:sym typeface="Roboto"/>
                <a:hlinkClick r:id="rId8">
                  <a:extLst>
                    <a:ext uri="{A12FA001-AC4F-418D-AE19-62706E023703}">
                      <ahyp:hlinkClr val="tx"/>
                    </a:ext>
                  </a:extLst>
                </a:hlinkClick>
              </a:rPr>
              <a:t>https://fireship.io/lessons/flutter-push-notifications-fcm-guide/</a:t>
            </a:r>
            <a:endParaRPr sz="1000">
              <a:solidFill>
                <a:schemeClr val="accent6"/>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t/>
            </a:r>
            <a:endParaRPr>
              <a:solidFill>
                <a:srgbClr val="222222"/>
              </a:solidFill>
              <a:latin typeface="Times New Roman"/>
              <a:ea typeface="Times New Roman"/>
              <a:cs typeface="Times New Roman"/>
              <a:sym typeface="Times New Roman"/>
            </a:endParaRPr>
          </a:p>
        </p:txBody>
      </p:sp>
      <p:sp>
        <p:nvSpPr>
          <p:cNvPr id="2142" name="Google Shape;2142;p59"/>
          <p:cNvSpPr txBox="1"/>
          <p:nvPr/>
        </p:nvSpPr>
        <p:spPr>
          <a:xfrm>
            <a:off x="4462925" y="758700"/>
            <a:ext cx="4507500" cy="4467900"/>
          </a:xfrm>
          <a:prstGeom prst="rect">
            <a:avLst/>
          </a:prstGeom>
          <a:noFill/>
          <a:ln>
            <a:noFill/>
          </a:ln>
        </p:spPr>
        <p:txBody>
          <a:bodyPr anchorCtr="0" anchor="t" bIns="91425" lIns="91425" spcFirstLastPara="1" rIns="91425" wrap="square" tIns="91425">
            <a:spAutoFit/>
          </a:bodyPr>
          <a:lstStyle/>
          <a:p>
            <a:pPr indent="0" lvl="0" marL="0" marR="142875" rtl="0" algn="l">
              <a:lnSpc>
                <a:spcPct val="115000"/>
              </a:lnSpc>
              <a:spcBef>
                <a:spcPts val="25"/>
              </a:spcBef>
              <a:spcAft>
                <a:spcPts val="0"/>
              </a:spcAft>
              <a:buClr>
                <a:srgbClr val="000000"/>
              </a:buClr>
              <a:buSzPts val="1100"/>
              <a:buFont typeface="Arial"/>
              <a:buNone/>
            </a:pPr>
            <a:r>
              <a:rPr b="1" lang="en" sz="1300">
                <a:solidFill>
                  <a:schemeClr val="dk1"/>
                </a:solidFill>
                <a:latin typeface="Roboto"/>
                <a:ea typeface="Roboto"/>
                <a:cs typeface="Roboto"/>
                <a:sym typeface="Roboto"/>
              </a:rPr>
              <a:t>Package references: </a:t>
            </a:r>
            <a:endParaRPr b="1" sz="1300">
              <a:solidFill>
                <a:schemeClr val="dk1"/>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Google Sign In:</a:t>
            </a:r>
            <a:r>
              <a:rPr lang="en" sz="1000">
                <a:solidFill>
                  <a:schemeClr val="accent1"/>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9">
                  <a:extLst>
                    <a:ext uri="{A12FA001-AC4F-418D-AE19-62706E023703}">
                      <ahyp:hlinkClr val="tx"/>
                    </a:ext>
                  </a:extLst>
                </a:hlinkClick>
              </a:rPr>
              <a:t>https://pub.dev/packages/google_sign_in</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Cupertino Icons: </a:t>
            </a:r>
            <a:r>
              <a:rPr lang="en" sz="1000">
                <a:solidFill>
                  <a:schemeClr val="accent6"/>
                </a:solidFill>
                <a:uFill>
                  <a:noFill/>
                </a:uFill>
                <a:latin typeface="Roboto Light"/>
                <a:ea typeface="Roboto Light"/>
                <a:cs typeface="Roboto Light"/>
                <a:sym typeface="Roboto Light"/>
                <a:hlinkClick r:id="rId10">
                  <a:extLst>
                    <a:ext uri="{A12FA001-AC4F-418D-AE19-62706E023703}">
                      <ahyp:hlinkClr val="tx"/>
                    </a:ext>
                  </a:extLst>
                </a:hlinkClick>
              </a:rPr>
              <a:t>https://pub.dev/packages/cupertino_icons</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Theme Patrol:</a:t>
            </a:r>
            <a:r>
              <a:rPr lang="en" sz="1000">
                <a:solidFill>
                  <a:schemeClr val="accent1"/>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11">
                  <a:extLst>
                    <a:ext uri="{A12FA001-AC4F-418D-AE19-62706E023703}">
                      <ahyp:hlinkClr val="tx"/>
                    </a:ext>
                  </a:extLst>
                </a:hlinkClick>
              </a:rPr>
              <a:t>https://pub.dev/packages/theme_patrol</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Sticky Headers: </a:t>
            </a:r>
            <a:r>
              <a:rPr lang="en" sz="1000">
                <a:solidFill>
                  <a:schemeClr val="accent6"/>
                </a:solidFill>
                <a:uFill>
                  <a:noFill/>
                </a:uFill>
                <a:latin typeface="Roboto Light"/>
                <a:ea typeface="Roboto Light"/>
                <a:cs typeface="Roboto Light"/>
                <a:sym typeface="Roboto Light"/>
                <a:hlinkClick r:id="rId12">
                  <a:extLst>
                    <a:ext uri="{A12FA001-AC4F-418D-AE19-62706E023703}">
                      <ahyp:hlinkClr val="tx"/>
                    </a:ext>
                  </a:extLst>
                </a:hlinkClick>
              </a:rPr>
              <a:t>https://pub.dev/packages/sticky_headers</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Smart Select:</a:t>
            </a:r>
            <a:r>
              <a:rPr lang="en" sz="1000">
                <a:solidFill>
                  <a:schemeClr val="accent1"/>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13">
                  <a:extLst>
                    <a:ext uri="{A12FA001-AC4F-418D-AE19-62706E023703}">
                      <ahyp:hlinkClr val="tx"/>
                    </a:ext>
                  </a:extLst>
                </a:hlinkClick>
              </a:rPr>
              <a:t>https://pub.dev/packages/smart_select</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Simple Animations:</a:t>
            </a:r>
            <a:r>
              <a:rPr lang="en" sz="1000">
                <a:solidFill>
                  <a:schemeClr val="accent1"/>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14">
                  <a:extLst>
                    <a:ext uri="{A12FA001-AC4F-418D-AE19-62706E023703}">
                      <ahyp:hlinkClr val="tx"/>
                    </a:ext>
                  </a:extLst>
                </a:hlinkClick>
              </a:rPr>
              <a:t>https://pub.dev/packages/simple_animations</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Firebase Core: </a:t>
            </a:r>
            <a:r>
              <a:rPr lang="en" sz="1000">
                <a:solidFill>
                  <a:schemeClr val="accent6"/>
                </a:solidFill>
                <a:uFill>
                  <a:noFill/>
                </a:uFill>
                <a:latin typeface="Roboto Light"/>
                <a:ea typeface="Roboto Light"/>
                <a:cs typeface="Roboto Light"/>
                <a:sym typeface="Roboto Light"/>
                <a:hlinkClick r:id="rId15">
                  <a:extLst>
                    <a:ext uri="{A12FA001-AC4F-418D-AE19-62706E023703}">
                      <ahyp:hlinkClr val="tx"/>
                    </a:ext>
                  </a:extLst>
                </a:hlinkClick>
              </a:rPr>
              <a:t>https://pub.dev/packages/firebase_core</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Firebase Authentication: </a:t>
            </a:r>
            <a:r>
              <a:rPr lang="en" sz="1000">
                <a:solidFill>
                  <a:schemeClr val="accent6"/>
                </a:solidFill>
                <a:uFill>
                  <a:noFill/>
                </a:uFill>
                <a:latin typeface="Roboto Light"/>
                <a:ea typeface="Roboto Light"/>
                <a:cs typeface="Roboto Light"/>
                <a:sym typeface="Roboto Light"/>
                <a:hlinkClick r:id="rId16">
                  <a:extLst>
                    <a:ext uri="{A12FA001-AC4F-418D-AE19-62706E023703}">
                      <ahyp:hlinkClr val="tx"/>
                    </a:ext>
                  </a:extLst>
                </a:hlinkClick>
              </a:rPr>
              <a:t>https://pub.dev/packages/firebase_auth</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Firebase Storage:</a:t>
            </a:r>
            <a:r>
              <a:rPr lang="en" sz="1000">
                <a:solidFill>
                  <a:schemeClr val="accent1"/>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17">
                  <a:extLst>
                    <a:ext uri="{A12FA001-AC4F-418D-AE19-62706E023703}">
                      <ahyp:hlinkClr val="tx"/>
                    </a:ext>
                  </a:extLst>
                </a:hlinkClick>
              </a:rPr>
              <a:t>https://pub.dev/packages/firebase_storage</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Firebase Messaging:</a:t>
            </a:r>
            <a:r>
              <a:rPr lang="en" sz="1000">
                <a:solidFill>
                  <a:schemeClr val="accent1"/>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18">
                  <a:extLst>
                    <a:ext uri="{A12FA001-AC4F-418D-AE19-62706E023703}">
                      <ahyp:hlinkClr val="tx"/>
                    </a:ext>
                  </a:extLst>
                </a:hlinkClick>
              </a:rPr>
              <a:t>https://pub.dev/packages/firebase_messaging</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Cloud Firestore:</a:t>
            </a:r>
            <a:r>
              <a:rPr lang="en" sz="1000">
                <a:solidFill>
                  <a:schemeClr val="accent1"/>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19">
                  <a:extLst>
                    <a:ext uri="{A12FA001-AC4F-418D-AE19-62706E023703}">
                      <ahyp:hlinkClr val="tx"/>
                    </a:ext>
                  </a:extLst>
                </a:hlinkClick>
              </a:rPr>
              <a:t>https://pub.dev/packages/cloud_firestore</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Modal Progress HUD:</a:t>
            </a:r>
            <a:r>
              <a:rPr lang="en" sz="1000">
                <a:solidFill>
                  <a:schemeClr val="accent1"/>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20">
                  <a:extLst>
                    <a:ext uri="{A12FA001-AC4F-418D-AE19-62706E023703}">
                      <ahyp:hlinkClr val="tx"/>
                    </a:ext>
                  </a:extLst>
                </a:hlinkClick>
              </a:rPr>
              <a:t>https://pub.dev/packages/modal_progress_hud</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Image Picker:</a:t>
            </a:r>
            <a:r>
              <a:rPr lang="en" sz="1000">
                <a:solidFill>
                  <a:schemeClr val="accent1"/>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21">
                  <a:extLst>
                    <a:ext uri="{A12FA001-AC4F-418D-AE19-62706E023703}">
                      <ahyp:hlinkClr val="tx"/>
                    </a:ext>
                  </a:extLst>
                </a:hlinkClick>
              </a:rPr>
              <a:t>https://pub.dev/packages/image_picker</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Permission Handler:</a:t>
            </a:r>
            <a:r>
              <a:rPr lang="en" sz="1000">
                <a:solidFill>
                  <a:schemeClr val="accent6"/>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22">
                  <a:extLst>
                    <a:ext uri="{A12FA001-AC4F-418D-AE19-62706E023703}">
                      <ahyp:hlinkClr val="tx"/>
                    </a:ext>
                  </a:extLst>
                </a:hlinkClick>
              </a:rPr>
              <a:t>https://pub.dev/packages/permission_handler</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Shared Preferences:</a:t>
            </a:r>
            <a:r>
              <a:rPr lang="en" sz="1000">
                <a:solidFill>
                  <a:schemeClr val="accent1"/>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23">
                  <a:extLst>
                    <a:ext uri="{A12FA001-AC4F-418D-AE19-62706E023703}">
                      <ahyp:hlinkClr val="tx"/>
                    </a:ext>
                  </a:extLst>
                </a:hlinkClick>
              </a:rPr>
              <a:t>https://pub.dev/packages/shared_preferences</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Flutter Toast: </a:t>
            </a:r>
            <a:r>
              <a:rPr lang="en" sz="1000">
                <a:solidFill>
                  <a:schemeClr val="accent6"/>
                </a:solidFill>
                <a:uFill>
                  <a:noFill/>
                </a:uFill>
                <a:latin typeface="Roboto Light"/>
                <a:ea typeface="Roboto Light"/>
                <a:cs typeface="Roboto Light"/>
                <a:sym typeface="Roboto Light"/>
                <a:hlinkClick r:id="rId24">
                  <a:extLst>
                    <a:ext uri="{A12FA001-AC4F-418D-AE19-62706E023703}">
                      <ahyp:hlinkClr val="tx"/>
                    </a:ext>
                  </a:extLst>
                </a:hlinkClick>
              </a:rPr>
              <a:t>https://pub.dev/packages/fluttertoast</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File Picker: </a:t>
            </a:r>
            <a:r>
              <a:rPr lang="en" sz="1000">
                <a:solidFill>
                  <a:schemeClr val="accent6"/>
                </a:solidFill>
                <a:uFill>
                  <a:noFill/>
                </a:uFill>
                <a:latin typeface="Roboto Light"/>
                <a:ea typeface="Roboto Light"/>
                <a:cs typeface="Roboto Light"/>
                <a:sym typeface="Roboto Light"/>
                <a:hlinkClick r:id="rId25">
                  <a:extLst>
                    <a:ext uri="{A12FA001-AC4F-418D-AE19-62706E023703}">
                      <ahyp:hlinkClr val="tx"/>
                    </a:ext>
                  </a:extLst>
                </a:hlinkClick>
              </a:rPr>
              <a:t>https://pub.dev/packages/file_picker</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PDF Viewer: </a:t>
            </a:r>
            <a:r>
              <a:rPr lang="en" sz="1000">
                <a:solidFill>
                  <a:schemeClr val="accent6"/>
                </a:solidFill>
                <a:uFill>
                  <a:noFill/>
                </a:uFill>
                <a:latin typeface="Roboto Light"/>
                <a:ea typeface="Roboto Light"/>
                <a:cs typeface="Roboto Light"/>
                <a:sym typeface="Roboto Light"/>
                <a:hlinkClick r:id="rId26">
                  <a:extLst>
                    <a:ext uri="{A12FA001-AC4F-418D-AE19-62706E023703}">
                      <ahyp:hlinkClr val="tx"/>
                    </a:ext>
                  </a:extLst>
                </a:hlinkClick>
              </a:rPr>
              <a:t>https://pub.dev/packages/flutter_plugin_pdf_viewe</a:t>
            </a:r>
            <a:r>
              <a:rPr lang="en" sz="1000" u="sng">
                <a:solidFill>
                  <a:schemeClr val="accent1"/>
                </a:solidFill>
                <a:latin typeface="Roboto Light"/>
                <a:ea typeface="Roboto Light"/>
                <a:cs typeface="Roboto Light"/>
                <a:sym typeface="Roboto Light"/>
                <a:hlinkClick r:id="rId27">
                  <a:extLst>
                    <a:ext uri="{A12FA001-AC4F-418D-AE19-62706E023703}">
                      <ahyp:hlinkClr val="tx"/>
                    </a:ext>
                  </a:extLst>
                </a:hlinkClick>
              </a:rPr>
              <a:t>r</a:t>
            </a:r>
            <a:endParaRPr sz="1000" u="sng">
              <a:solidFill>
                <a:schemeClr val="accent1"/>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Carousel Slider:</a:t>
            </a:r>
            <a:r>
              <a:rPr lang="en" sz="1000">
                <a:solidFill>
                  <a:schemeClr val="accent1"/>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28">
                  <a:extLst>
                    <a:ext uri="{A12FA001-AC4F-418D-AE19-62706E023703}">
                      <ahyp:hlinkClr val="tx"/>
                    </a:ext>
                  </a:extLst>
                </a:hlinkClick>
              </a:rPr>
              <a:t>https://pub.dev/packages/carousel_slider</a:t>
            </a:r>
            <a:endParaRPr sz="1000">
              <a:solidFill>
                <a:schemeClr val="accent6"/>
              </a:solidFill>
              <a:latin typeface="Roboto Light"/>
              <a:ea typeface="Roboto Light"/>
              <a:cs typeface="Roboto Light"/>
              <a:sym typeface="Roboto Light"/>
            </a:endParaRPr>
          </a:p>
          <a:p>
            <a:pPr indent="0" lvl="0" marL="0" marR="142875" rtl="0" algn="l">
              <a:lnSpc>
                <a:spcPct val="115000"/>
              </a:lnSpc>
              <a:spcBef>
                <a:spcPts val="25"/>
              </a:spcBef>
              <a:spcAft>
                <a:spcPts val="0"/>
              </a:spcAft>
              <a:buClr>
                <a:srgbClr val="000000"/>
              </a:buClr>
              <a:buSzPts val="1100"/>
              <a:buFont typeface="Arial"/>
              <a:buNone/>
            </a:pPr>
            <a:r>
              <a:rPr b="1" lang="en" sz="1300">
                <a:solidFill>
                  <a:schemeClr val="dk1"/>
                </a:solidFill>
                <a:latin typeface="Roboto"/>
                <a:ea typeface="Roboto"/>
                <a:cs typeface="Roboto"/>
                <a:sym typeface="Roboto"/>
              </a:rPr>
              <a:t>Design Reference:</a:t>
            </a:r>
            <a:endParaRPr b="1" sz="1300">
              <a:solidFill>
                <a:schemeClr val="dk1"/>
              </a:solidFill>
              <a:latin typeface="Roboto"/>
              <a:ea typeface="Roboto"/>
              <a:cs typeface="Roboto"/>
              <a:sym typeface="Roboto"/>
            </a:endParaRPr>
          </a:p>
          <a:p>
            <a:pPr indent="0" lvl="0" marL="0" marR="142875" rtl="0" algn="l">
              <a:lnSpc>
                <a:spcPct val="115000"/>
              </a:lnSpc>
              <a:spcBef>
                <a:spcPts val="25"/>
              </a:spcBef>
              <a:spcAft>
                <a:spcPts val="0"/>
              </a:spcAft>
              <a:buClr>
                <a:srgbClr val="000000"/>
              </a:buClr>
              <a:buSzPts val="1100"/>
              <a:buFont typeface="Arial"/>
              <a:buNone/>
            </a:pPr>
            <a:r>
              <a:rPr lang="en" sz="1000">
                <a:solidFill>
                  <a:srgbClr val="E06666"/>
                </a:solidFill>
                <a:latin typeface="Roboto Light"/>
                <a:ea typeface="Roboto Light"/>
                <a:cs typeface="Roboto Light"/>
                <a:sym typeface="Roboto Light"/>
              </a:rPr>
              <a:t>Material Design Icons:</a:t>
            </a:r>
            <a:r>
              <a:rPr lang="en" sz="1000">
                <a:solidFill>
                  <a:srgbClr val="222222"/>
                </a:solidFill>
                <a:latin typeface="Roboto Light"/>
                <a:ea typeface="Roboto Light"/>
                <a:cs typeface="Roboto Light"/>
                <a:sym typeface="Roboto Light"/>
              </a:rPr>
              <a:t> </a:t>
            </a:r>
            <a:r>
              <a:rPr lang="en" sz="1000">
                <a:solidFill>
                  <a:schemeClr val="accent6"/>
                </a:solidFill>
                <a:uFill>
                  <a:noFill/>
                </a:uFill>
                <a:latin typeface="Roboto Light"/>
                <a:ea typeface="Roboto Light"/>
                <a:cs typeface="Roboto Light"/>
                <a:sym typeface="Roboto Light"/>
                <a:hlinkClick r:id="rId29">
                  <a:extLst>
                    <a:ext uri="{A12FA001-AC4F-418D-AE19-62706E023703}">
                      <ahyp:hlinkClr val="tx"/>
                    </a:ext>
                  </a:extLst>
                </a:hlinkClick>
              </a:rPr>
              <a:t>https://www.materialpalette.com/icons</a:t>
            </a:r>
            <a:endParaRPr sz="1000">
              <a:solidFill>
                <a:schemeClr val="accent6"/>
              </a:solidFill>
              <a:latin typeface="Roboto Light"/>
              <a:ea typeface="Roboto Light"/>
              <a:cs typeface="Roboto Light"/>
              <a:sym typeface="Roboto Ligh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2143" name="Google Shape;2143;p5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7" name="Shape 2147"/>
        <p:cNvGrpSpPr/>
        <p:nvPr/>
      </p:nvGrpSpPr>
      <p:grpSpPr>
        <a:xfrm>
          <a:off x="0" y="0"/>
          <a:ext cx="0" cy="0"/>
          <a:chOff x="0" y="0"/>
          <a:chExt cx="0" cy="0"/>
        </a:xfrm>
      </p:grpSpPr>
      <p:sp>
        <p:nvSpPr>
          <p:cNvPr id="2148" name="Google Shape;2148;p60"/>
          <p:cNvSpPr txBox="1"/>
          <p:nvPr>
            <p:ph type="ctrTitle"/>
          </p:nvPr>
        </p:nvSpPr>
        <p:spPr>
          <a:xfrm>
            <a:off x="1629601" y="1911025"/>
            <a:ext cx="5884800" cy="1544700"/>
          </a:xfrm>
          <a:prstGeom prst="rect">
            <a:avLst/>
          </a:prstGeom>
        </p:spPr>
        <p:txBody>
          <a:bodyPr anchorCtr="0" anchor="t" bIns="91425" lIns="0" spcFirstLastPara="1" rIns="91425" wrap="square" tIns="91425">
            <a:noAutofit/>
          </a:bodyPr>
          <a:lstStyle/>
          <a:p>
            <a:pPr indent="0" lvl="0" marL="0" rtl="0" algn="ctr">
              <a:spcBef>
                <a:spcPts val="0"/>
              </a:spcBef>
              <a:spcAft>
                <a:spcPts val="0"/>
              </a:spcAft>
              <a:buNone/>
            </a:pPr>
            <a:r>
              <a:rPr lang="en"/>
              <a:t>Thank You</a:t>
            </a:r>
            <a:endParaRPr/>
          </a:p>
        </p:txBody>
      </p:sp>
      <p:sp>
        <p:nvSpPr>
          <p:cNvPr id="2149" name="Google Shape;2149;p60"/>
          <p:cNvSpPr txBox="1"/>
          <p:nvPr>
            <p:ph idx="12" type="sldNum"/>
          </p:nvPr>
        </p:nvSpPr>
        <p:spPr>
          <a:xfrm>
            <a:off x="8556774" y="4749850"/>
            <a:ext cx="5871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sz="1500">
                <a:solidFill>
                  <a:schemeClr val="lt1"/>
                </a:solidFill>
                <a:latin typeface="Josefin Sans"/>
                <a:ea typeface="Josefin Sans"/>
                <a:cs typeface="Josefin Sans"/>
                <a:sym typeface="Josefin Sans"/>
              </a:rPr>
              <a:t>‹#›</a:t>
            </a:fld>
            <a:endParaRPr sz="1500">
              <a:solidFill>
                <a:schemeClr val="lt1"/>
              </a:solidFill>
              <a:latin typeface="Josefin Sans"/>
              <a:ea typeface="Josefin Sans"/>
              <a:cs typeface="Josefin Sans"/>
              <a:sym typeface="Josefi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4" name="Shape 1944"/>
        <p:cNvGrpSpPr/>
        <p:nvPr/>
      </p:nvGrpSpPr>
      <p:grpSpPr>
        <a:xfrm>
          <a:off x="0" y="0"/>
          <a:ext cx="0" cy="0"/>
          <a:chOff x="0" y="0"/>
          <a:chExt cx="0" cy="0"/>
        </a:xfrm>
      </p:grpSpPr>
      <p:sp>
        <p:nvSpPr>
          <p:cNvPr id="1945" name="Google Shape;1945;p36"/>
          <p:cNvSpPr txBox="1"/>
          <p:nvPr>
            <p:ph idx="6" type="title"/>
          </p:nvPr>
        </p:nvSpPr>
        <p:spPr>
          <a:xfrm>
            <a:off x="819000" y="199174"/>
            <a:ext cx="7506000" cy="57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400"/>
              <a:t>Literature Survey</a:t>
            </a:r>
            <a:endParaRPr sz="3400"/>
          </a:p>
        </p:txBody>
      </p:sp>
      <p:graphicFrame>
        <p:nvGraphicFramePr>
          <p:cNvPr id="1946" name="Google Shape;1946;p36"/>
          <p:cNvGraphicFramePr/>
          <p:nvPr/>
        </p:nvGraphicFramePr>
        <p:xfrm>
          <a:off x="277238" y="850250"/>
          <a:ext cx="3000000" cy="3000000"/>
        </p:xfrm>
        <a:graphic>
          <a:graphicData uri="http://schemas.openxmlformats.org/drawingml/2006/table">
            <a:tbl>
              <a:tblPr>
                <a:noFill/>
                <a:tableStyleId>{33901E42-FF73-4ADC-94C7-E5D9A17B68DB}</a:tableStyleId>
              </a:tblPr>
              <a:tblGrid>
                <a:gridCol w="2162275"/>
                <a:gridCol w="2162275"/>
                <a:gridCol w="2162275"/>
                <a:gridCol w="2102700"/>
              </a:tblGrid>
              <a:tr h="483550">
                <a:tc>
                  <a:txBody>
                    <a:bodyPr/>
                    <a:lstStyle/>
                    <a:p>
                      <a:pPr indent="0" lvl="0" marL="0" rtl="0" algn="ctr">
                        <a:lnSpc>
                          <a:spcPct val="150000"/>
                        </a:lnSpc>
                        <a:spcBef>
                          <a:spcPts val="0"/>
                        </a:spcBef>
                        <a:spcAft>
                          <a:spcPts val="0"/>
                        </a:spcAft>
                        <a:buNone/>
                      </a:pPr>
                      <a:r>
                        <a:rPr lang="en" sz="800">
                          <a:solidFill>
                            <a:schemeClr val="lt1"/>
                          </a:solidFill>
                          <a:latin typeface="Josefin Sans Thin"/>
                          <a:ea typeface="Josefin Sans Thin"/>
                          <a:cs typeface="Josefin Sans Thin"/>
                          <a:sym typeface="Josefin Sans Thin"/>
                        </a:rPr>
                        <a:t>A survey on android based instant notification system</a:t>
                      </a:r>
                      <a:endParaRPr>
                        <a:solidFill>
                          <a:schemeClr val="lt1"/>
                        </a:solidFill>
                        <a:latin typeface="Josefin Sans Thin"/>
                        <a:ea typeface="Josefin Sans Thin"/>
                        <a:cs typeface="Josefin Sans Thin"/>
                        <a:sym typeface="Josefin Sans Thi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5"/>
                    </a:solidFill>
                  </a:tcPr>
                </a:tc>
                <a:tc>
                  <a:txBody>
                    <a:bodyPr/>
                    <a:lstStyle/>
                    <a:p>
                      <a:pPr indent="0" lvl="0" marL="0" rtl="0" algn="ctr">
                        <a:lnSpc>
                          <a:spcPct val="150000"/>
                        </a:lnSpc>
                        <a:spcBef>
                          <a:spcPts val="0"/>
                        </a:spcBef>
                        <a:spcAft>
                          <a:spcPts val="0"/>
                        </a:spcAft>
                        <a:buNone/>
                      </a:pPr>
                      <a:r>
                        <a:rPr lang="en" sz="800">
                          <a:solidFill>
                            <a:schemeClr val="lt1"/>
                          </a:solidFill>
                          <a:latin typeface="Josefin Sans Thin"/>
                          <a:ea typeface="Josefin Sans Thin"/>
                          <a:cs typeface="Josefin Sans Thin"/>
                          <a:sym typeface="Josefin Sans Thin"/>
                        </a:rPr>
                        <a:t> Android based Student Reminder System</a:t>
                      </a:r>
                      <a:endParaRPr>
                        <a:solidFill>
                          <a:schemeClr val="lt1"/>
                        </a:solidFill>
                        <a:latin typeface="Josefin Sans Thin"/>
                        <a:ea typeface="Josefin Sans Thin"/>
                        <a:cs typeface="Josefin Sans Thin"/>
                        <a:sym typeface="Josefin Sans Thi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5"/>
                    </a:solidFill>
                  </a:tcPr>
                </a:tc>
                <a:tc>
                  <a:txBody>
                    <a:bodyPr/>
                    <a:lstStyle/>
                    <a:p>
                      <a:pPr indent="0" lvl="0" marL="0" rtl="0" algn="ctr">
                        <a:lnSpc>
                          <a:spcPct val="150000"/>
                        </a:lnSpc>
                        <a:spcBef>
                          <a:spcPts val="0"/>
                        </a:spcBef>
                        <a:spcAft>
                          <a:spcPts val="0"/>
                        </a:spcAft>
                        <a:buNone/>
                      </a:pPr>
                      <a:r>
                        <a:rPr lang="en" sz="800">
                          <a:solidFill>
                            <a:schemeClr val="lt1"/>
                          </a:solidFill>
                          <a:latin typeface="Josefin Sans Thin"/>
                          <a:ea typeface="Josefin Sans Thin"/>
                          <a:cs typeface="Josefin Sans Thin"/>
                          <a:sym typeface="Josefin Sans Thin"/>
                        </a:rPr>
                        <a:t>The use and effect of smartphones in students’ learning activities</a:t>
                      </a:r>
                      <a:endParaRPr>
                        <a:solidFill>
                          <a:schemeClr val="lt1"/>
                        </a:solidFill>
                        <a:latin typeface="Josefin Sans Thin"/>
                        <a:ea typeface="Josefin Sans Thin"/>
                        <a:cs typeface="Josefin Sans Thin"/>
                        <a:sym typeface="Josefin Sans Thi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5"/>
                    </a:solidFill>
                  </a:tcPr>
                </a:tc>
                <a:tc>
                  <a:txBody>
                    <a:bodyPr/>
                    <a:lstStyle/>
                    <a:p>
                      <a:pPr indent="0" lvl="0" marL="0" rtl="0" algn="ctr">
                        <a:lnSpc>
                          <a:spcPct val="150000"/>
                        </a:lnSpc>
                        <a:spcBef>
                          <a:spcPts val="0"/>
                        </a:spcBef>
                        <a:spcAft>
                          <a:spcPts val="0"/>
                        </a:spcAft>
                        <a:buNone/>
                      </a:pPr>
                      <a:r>
                        <a:rPr lang="en" sz="800">
                          <a:solidFill>
                            <a:schemeClr val="lt1"/>
                          </a:solidFill>
                          <a:latin typeface="Josefin Sans Thin"/>
                          <a:ea typeface="Josefin Sans Thin"/>
                          <a:cs typeface="Josefin Sans Thin"/>
                          <a:sym typeface="Josefin Sans Thin"/>
                        </a:rPr>
                        <a:t>Impact of Mobile Learning on Students’ Achievement Results</a:t>
                      </a:r>
                      <a:endParaRPr>
                        <a:solidFill>
                          <a:schemeClr val="lt1"/>
                        </a:solidFill>
                        <a:latin typeface="Josefin Sans Thin"/>
                        <a:ea typeface="Josefin Sans Thin"/>
                        <a:cs typeface="Josefin Sans Thin"/>
                        <a:sym typeface="Josefin Sans Thin"/>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5"/>
                    </a:solidFill>
                  </a:tcPr>
                </a:tc>
              </a:tr>
              <a:tr h="3491325">
                <a:tc>
                  <a:txBody>
                    <a:bodyPr/>
                    <a:lstStyle/>
                    <a:p>
                      <a:pPr indent="0" lvl="0" marL="0" rtl="0" algn="just">
                        <a:lnSpc>
                          <a:spcPct val="150000"/>
                        </a:lnSpc>
                        <a:spcBef>
                          <a:spcPts val="0"/>
                        </a:spcBef>
                        <a:spcAft>
                          <a:spcPts val="0"/>
                        </a:spcAft>
                        <a:buNone/>
                      </a:pPr>
                      <a:r>
                        <a:rPr lang="en" sz="700">
                          <a:solidFill>
                            <a:schemeClr val="dk1"/>
                          </a:solidFill>
                          <a:highlight>
                            <a:schemeClr val="lt1"/>
                          </a:highlight>
                          <a:latin typeface="Roboto"/>
                          <a:ea typeface="Roboto"/>
                          <a:cs typeface="Roboto"/>
                          <a:sym typeface="Roboto"/>
                        </a:rPr>
                        <a:t>Enotice Application it is fluke for students and staff all are can access this application through via mobile phone ,there is no need to go and visit physically anywhere to visit the notice board with the help of this application students and staff will get all notifications regarding studies, institute and also they will get all updates about college department and Corporate.It is helpful for all updates and notification, it is simply way to convey message for students and staff. It is the best facility for everyone because at one click students and staff can get all notice, updates and Information. This system applied in educational institutes as an online path of notice board and sharing system that can access and use anytime anywhere that means all in your hand. It is about a virtual system where everyone can use this application anywhere, simply we can check mails and it is an easy way to access and fill any application form regarding college and studies.</a:t>
                      </a:r>
                      <a:endParaRPr sz="1500">
                        <a:solidFill>
                          <a:schemeClr val="dk1"/>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just">
                        <a:lnSpc>
                          <a:spcPct val="150000"/>
                        </a:lnSpc>
                        <a:spcBef>
                          <a:spcPts val="0"/>
                        </a:spcBef>
                        <a:spcAft>
                          <a:spcPts val="0"/>
                        </a:spcAft>
                        <a:buNone/>
                      </a:pPr>
                      <a:r>
                        <a:rPr lang="en" sz="700">
                          <a:solidFill>
                            <a:schemeClr val="dk1"/>
                          </a:solidFill>
                          <a:latin typeface="Roboto"/>
                          <a:ea typeface="Roboto"/>
                          <a:cs typeface="Roboto"/>
                          <a:sym typeface="Roboto"/>
                        </a:rPr>
                        <a:t>This application is  mainly useful  for the students in managing some of their daily college activities. Library reminder system is one  of the features of this application. In this application the student enters the book details such as name of the book and date of the book issued. This application calculates the speciﬁed renewal date and on that date it reminds the students to renew the book. The ﬂow of this feature is shown as in ﬁg. 1. The details get stored in the database so that the student can view the details of the book he has taken from the library.  The details stored in the database are the name of the book, date of the book issued and the number of days after the book needs to be renewed etc</a:t>
                      </a:r>
                      <a:endParaRPr sz="7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just">
                        <a:lnSpc>
                          <a:spcPct val="150000"/>
                        </a:lnSpc>
                        <a:spcBef>
                          <a:spcPts val="0"/>
                        </a:spcBef>
                        <a:spcAft>
                          <a:spcPts val="0"/>
                        </a:spcAft>
                        <a:buNone/>
                      </a:pPr>
                      <a:r>
                        <a:rPr lang="en" sz="650">
                          <a:solidFill>
                            <a:schemeClr val="dk1"/>
                          </a:solidFill>
                          <a:latin typeface="Roboto"/>
                          <a:ea typeface="Roboto"/>
                          <a:cs typeface="Roboto"/>
                          <a:sym typeface="Roboto"/>
                        </a:rPr>
                        <a:t>It is blatant that the proliferation of the Internet and Information Communication Technology has affected almost every facet of teaching and learning, especially in distance education where course 30 is being delivered either by blended mode of teaching or fully online. With reference to the findings of this study, it was revealed that the distance learning students of the University of Ghana find it easy to use a smartphone in their academic activities which enhance their perceived usefulness of using a smartphone for learning activities. The findings can be attributed to the fact that since part of their course is delivery via digital mode, there is the tendency that they were fueled to learn how to use a smartphone to access the Sakai which is a common platform for course delivery. Also, the study found a positive usefulness of the use of smartphone in the students' learning activities such as easy sharing and accessing of lecture materials online, easy communication with colleagues and course masters, being able to carry smartphone any anywhere and at any time because of its portability as compared to a laptop and many others.</a:t>
                      </a:r>
                      <a:endParaRPr sz="65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just">
                        <a:lnSpc>
                          <a:spcPct val="150000"/>
                        </a:lnSpc>
                        <a:spcBef>
                          <a:spcPts val="0"/>
                        </a:spcBef>
                        <a:spcAft>
                          <a:spcPts val="0"/>
                        </a:spcAft>
                        <a:buNone/>
                      </a:pPr>
                      <a:r>
                        <a:rPr lang="en" sz="650">
                          <a:solidFill>
                            <a:schemeClr val="dk1"/>
                          </a:solidFill>
                          <a:highlight>
                            <a:schemeClr val="lt1"/>
                          </a:highlight>
                          <a:latin typeface="Roboto"/>
                          <a:ea typeface="Roboto"/>
                          <a:cs typeface="Roboto"/>
                          <a:sym typeface="Roboto"/>
                        </a:rPr>
                        <a:t>The results of this article reveal that the final achievement tests (as described in the article) proved that most of the students who had not used the described app for practicing after regular classes had done badly although they had an opportunity to study these words and phrases discussed and written down in the face-to-face classes on their own after the classes. However, they were not sent the notifications to remind them to study them, and thus they had fewer opportunities of exposure to the target language. The learning materials and tools, such as the described mobile app, designed based on students’ needs and continuously facilitated by a teacher, are effective in the enhancement of students’ performance and contribute to positive learning outcomes. In addition, the results also confirm that mobile learning can serve as an appropriate complementary method to other forms of course delivery thanks to its opportunities of frequent exposure to the target language. However, students were also encouraged to use the mobile app for the meaningful content and immediate feedback they received.</a:t>
                      </a:r>
                      <a:endParaRPr sz="65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1947" name="Google Shape;1947;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a:latin typeface="Josefin Sans"/>
                <a:ea typeface="Josefin Sans"/>
                <a:cs typeface="Josefin Sans"/>
                <a:sym typeface="Josefin Sans"/>
              </a:rPr>
              <a:t>‹#›</a:t>
            </a:fld>
            <a:endParaRPr b="1">
              <a:latin typeface="Josefin Sans"/>
              <a:ea typeface="Josefin Sans"/>
              <a:cs typeface="Josefin Sans"/>
              <a:sym typeface="Josefi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1" name="Shape 1951"/>
        <p:cNvGrpSpPr/>
        <p:nvPr/>
      </p:nvGrpSpPr>
      <p:grpSpPr>
        <a:xfrm>
          <a:off x="0" y="0"/>
          <a:ext cx="0" cy="0"/>
          <a:chOff x="0" y="0"/>
          <a:chExt cx="0" cy="0"/>
        </a:xfrm>
      </p:grpSpPr>
      <p:sp>
        <p:nvSpPr>
          <p:cNvPr id="1952" name="Google Shape;1952;p37"/>
          <p:cNvSpPr txBox="1"/>
          <p:nvPr>
            <p:ph idx="6" type="title"/>
          </p:nvPr>
        </p:nvSpPr>
        <p:spPr>
          <a:xfrm>
            <a:off x="2320350" y="350125"/>
            <a:ext cx="4503300" cy="57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Statement</a:t>
            </a:r>
            <a:endParaRPr/>
          </a:p>
        </p:txBody>
      </p:sp>
      <p:sp>
        <p:nvSpPr>
          <p:cNvPr id="1953" name="Google Shape;1953;p37"/>
          <p:cNvSpPr txBox="1"/>
          <p:nvPr/>
        </p:nvSpPr>
        <p:spPr>
          <a:xfrm>
            <a:off x="595775" y="928225"/>
            <a:ext cx="7735200" cy="3955800"/>
          </a:xfrm>
          <a:prstGeom prst="rect">
            <a:avLst/>
          </a:prstGeom>
          <a:noFill/>
          <a:ln>
            <a:noFill/>
          </a:ln>
        </p:spPr>
        <p:txBody>
          <a:bodyPr anchorCtr="0" anchor="t" bIns="91425" lIns="91425" spcFirstLastPara="1" rIns="91425" wrap="square" tIns="91425">
            <a:spAutoFit/>
          </a:bodyPr>
          <a:lstStyle/>
          <a:p>
            <a:pPr indent="333375" lvl="0" marL="0" rtl="0" algn="just">
              <a:lnSpc>
                <a:spcPct val="150000"/>
              </a:lnSpc>
              <a:spcBef>
                <a:spcPts val="0"/>
              </a:spcBef>
              <a:spcAft>
                <a:spcPts val="0"/>
              </a:spcAft>
              <a:buNone/>
            </a:pPr>
            <a:r>
              <a:rPr lang="en">
                <a:solidFill>
                  <a:schemeClr val="dk1"/>
                </a:solidFill>
                <a:latin typeface="Roboto"/>
                <a:ea typeface="Roboto"/>
                <a:cs typeface="Roboto"/>
                <a:sym typeface="Roboto"/>
              </a:rPr>
              <a:t>In our project, we have developed an application that would be handy, easy to use and stable in performing operations over cloud. By integrating Firebase services as backend, there is no need of managing backend for this app as it is taken care completely and analysed well by the firebase module. A student or staff can receive notifications anywhere and anytime as the cloud functions are deployed in Google cloud platform. As a single notification on any aspect is possibly able to manage our tasks, a notification from staff on managing the study progress of a student is what we are implementing by developing this mobile application.</a:t>
            </a:r>
            <a:endParaRPr>
              <a:solidFill>
                <a:schemeClr val="dk1"/>
              </a:solidFill>
              <a:latin typeface="Roboto"/>
              <a:ea typeface="Roboto"/>
              <a:cs typeface="Roboto"/>
              <a:sym typeface="Roboto"/>
            </a:endParaRPr>
          </a:p>
          <a:p>
            <a:pPr indent="0" lvl="0" marL="0" rtl="0" algn="just">
              <a:lnSpc>
                <a:spcPct val="150000"/>
              </a:lnSpc>
              <a:spcBef>
                <a:spcPts val="0"/>
              </a:spcBef>
              <a:spcAft>
                <a:spcPts val="0"/>
              </a:spcAft>
              <a:buNone/>
            </a:pPr>
            <a:r>
              <a:t/>
            </a:r>
            <a:endParaRPr>
              <a:solidFill>
                <a:schemeClr val="dk1"/>
              </a:solidFill>
              <a:latin typeface="Roboto"/>
              <a:ea typeface="Roboto"/>
              <a:cs typeface="Roboto"/>
              <a:sym typeface="Roboto"/>
            </a:endParaRPr>
          </a:p>
          <a:p>
            <a:pPr indent="0" lvl="0" marL="0" rtl="0" algn="just">
              <a:lnSpc>
                <a:spcPct val="150000"/>
              </a:lnSpc>
              <a:spcBef>
                <a:spcPts val="0"/>
              </a:spcBef>
              <a:spcAft>
                <a:spcPts val="0"/>
              </a:spcAft>
              <a:buNone/>
            </a:pPr>
            <a:r>
              <a:rPr lang="en">
                <a:solidFill>
                  <a:schemeClr val="dk1"/>
                </a:solidFill>
                <a:latin typeface="Roboto"/>
                <a:ea typeface="Roboto"/>
                <a:cs typeface="Roboto"/>
                <a:sym typeface="Roboto"/>
              </a:rPr>
              <a:t>This application has been developed with more features added such as notes management, progress tracking and managing OD approval for a student attending events. Since firebase storage is encapsulated with several security models, data piracy and other security attacks are taken care of by firebase itself.</a:t>
            </a:r>
            <a:endParaRPr>
              <a:solidFill>
                <a:schemeClr val="dk1"/>
              </a:solidFill>
              <a:latin typeface="Roboto"/>
              <a:ea typeface="Roboto"/>
              <a:cs typeface="Roboto"/>
              <a:sym typeface="Roboto"/>
            </a:endParaRPr>
          </a:p>
        </p:txBody>
      </p:sp>
      <p:sp>
        <p:nvSpPr>
          <p:cNvPr id="1954" name="Google Shape;1954;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955" name="Google Shape;1955;p37"/>
          <p:cNvSpPr/>
          <p:nvPr/>
        </p:nvSpPr>
        <p:spPr>
          <a:xfrm>
            <a:off x="8330900" y="4168425"/>
            <a:ext cx="1290900" cy="1153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7"/>
          <p:cNvSpPr txBox="1"/>
          <p:nvPr/>
        </p:nvSpPr>
        <p:spPr>
          <a:xfrm>
            <a:off x="8874600" y="4696650"/>
            <a:ext cx="269400" cy="3849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b="1" lang="en" sz="1300">
                <a:solidFill>
                  <a:schemeClr val="dk1"/>
                </a:solidFill>
                <a:latin typeface="Josefin Sans"/>
                <a:ea typeface="Josefin Sans"/>
                <a:cs typeface="Josefin Sans"/>
                <a:sym typeface="Josefin Sans"/>
              </a:rPr>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0" name="Shape 1960"/>
        <p:cNvGrpSpPr/>
        <p:nvPr/>
      </p:nvGrpSpPr>
      <p:grpSpPr>
        <a:xfrm>
          <a:off x="0" y="0"/>
          <a:ext cx="0" cy="0"/>
          <a:chOff x="0" y="0"/>
          <a:chExt cx="0" cy="0"/>
        </a:xfrm>
      </p:grpSpPr>
      <p:sp>
        <p:nvSpPr>
          <p:cNvPr id="1961" name="Google Shape;1961;p38"/>
          <p:cNvSpPr txBox="1"/>
          <p:nvPr>
            <p:ph idx="4294967295" type="title"/>
          </p:nvPr>
        </p:nvSpPr>
        <p:spPr>
          <a:xfrm>
            <a:off x="835800" y="462425"/>
            <a:ext cx="6889500" cy="82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Development Environment</a:t>
            </a:r>
            <a:endParaRPr/>
          </a:p>
        </p:txBody>
      </p:sp>
      <p:sp>
        <p:nvSpPr>
          <p:cNvPr id="1962" name="Google Shape;1962;p38"/>
          <p:cNvSpPr/>
          <p:nvPr/>
        </p:nvSpPr>
        <p:spPr>
          <a:xfrm rot="5400000">
            <a:off x="802" y="-7233"/>
            <a:ext cx="1228642" cy="1230304"/>
          </a:xfrm>
          <a:custGeom>
            <a:rect b="b" l="l" r="r" t="t"/>
            <a:pathLst>
              <a:path extrusionOk="0" h="143017" w="143491">
                <a:moveTo>
                  <a:pt x="1" y="1"/>
                </a:moveTo>
                <a:lnTo>
                  <a:pt x="1" y="142828"/>
                </a:lnTo>
                <a:lnTo>
                  <a:pt x="143490" y="14301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8"/>
          <p:cNvSpPr txBox="1"/>
          <p:nvPr/>
        </p:nvSpPr>
        <p:spPr>
          <a:xfrm>
            <a:off x="858525" y="1188625"/>
            <a:ext cx="8034000" cy="278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2300">
                <a:solidFill>
                  <a:srgbClr val="EC646E"/>
                </a:solidFill>
                <a:latin typeface="Josefin Sans"/>
                <a:ea typeface="Josefin Sans"/>
                <a:cs typeface="Josefin Sans"/>
                <a:sym typeface="Josefin Sans"/>
              </a:rPr>
              <a:t>Hardware </a:t>
            </a:r>
            <a:r>
              <a:rPr b="1" lang="en" sz="2700">
                <a:solidFill>
                  <a:srgbClr val="EC646E"/>
                </a:solidFill>
                <a:latin typeface="Josefin Sans"/>
                <a:ea typeface="Josefin Sans"/>
                <a:cs typeface="Josefin Sans"/>
                <a:sym typeface="Josefin Sans"/>
              </a:rPr>
              <a:t>:</a:t>
            </a:r>
            <a:endParaRPr b="1" sz="2700">
              <a:solidFill>
                <a:srgbClr val="EC646E"/>
              </a:solidFill>
              <a:latin typeface="Josefin Sans"/>
              <a:ea typeface="Josefin Sans"/>
              <a:cs typeface="Josefin Sans"/>
              <a:sym typeface="Josefin Sans"/>
            </a:endParaRPr>
          </a:p>
          <a:p>
            <a:pPr indent="0" lvl="0" marL="0" rtl="0" algn="l">
              <a:lnSpc>
                <a:spcPct val="115000"/>
              </a:lnSpc>
              <a:spcBef>
                <a:spcPts val="0"/>
              </a:spcBef>
              <a:spcAft>
                <a:spcPts val="0"/>
              </a:spcAft>
              <a:buNone/>
            </a:pPr>
            <a:r>
              <a:rPr b="1" lang="en" sz="1900">
                <a:solidFill>
                  <a:schemeClr val="accent6"/>
                </a:solidFill>
                <a:latin typeface="Roboto"/>
                <a:ea typeface="Roboto"/>
                <a:cs typeface="Roboto"/>
                <a:sym typeface="Roboto"/>
              </a:rPr>
              <a:t>Laptop or PC</a:t>
            </a:r>
            <a:endParaRPr b="1" sz="1900">
              <a:solidFill>
                <a:schemeClr val="accent6"/>
              </a:solidFill>
              <a:latin typeface="Roboto"/>
              <a:ea typeface="Roboto"/>
              <a:cs typeface="Roboto"/>
              <a:sym typeface="Roboto"/>
            </a:endParaRPr>
          </a:p>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System Configuration - intel core i7 With  </a:t>
            </a:r>
            <a:r>
              <a:rPr lang="en">
                <a:solidFill>
                  <a:schemeClr val="dk1"/>
                </a:solidFill>
                <a:latin typeface="Roboto"/>
                <a:ea typeface="Roboto"/>
                <a:cs typeface="Roboto"/>
                <a:sym typeface="Roboto"/>
              </a:rPr>
              <a:t>16GB</a:t>
            </a:r>
            <a:r>
              <a:rPr lang="en">
                <a:solidFill>
                  <a:schemeClr val="dk1"/>
                </a:solidFill>
                <a:latin typeface="Roboto"/>
                <a:ea typeface="Roboto"/>
                <a:cs typeface="Roboto"/>
                <a:sym typeface="Roboto"/>
              </a:rPr>
              <a:t> of RAM and Nvidia GTX1660Ti of 6GB</a:t>
            </a:r>
            <a:endParaRPr>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 sz="1900">
                <a:solidFill>
                  <a:schemeClr val="accent6"/>
                </a:solidFill>
                <a:latin typeface="Roboto"/>
                <a:ea typeface="Roboto"/>
                <a:cs typeface="Roboto"/>
                <a:sym typeface="Roboto"/>
              </a:rPr>
              <a:t>Smartphone -</a:t>
            </a:r>
            <a:r>
              <a:rPr lang="en" sz="1900">
                <a:solidFill>
                  <a:srgbClr val="BEBEBE"/>
                </a:solidFill>
                <a:latin typeface="Roboto"/>
                <a:ea typeface="Roboto"/>
                <a:cs typeface="Roboto"/>
                <a:sym typeface="Roboto"/>
              </a:rPr>
              <a:t> </a:t>
            </a:r>
            <a:r>
              <a:rPr lang="en">
                <a:solidFill>
                  <a:srgbClr val="003F4F"/>
                </a:solidFill>
                <a:latin typeface="Roboto"/>
                <a:ea typeface="Roboto"/>
                <a:cs typeface="Roboto"/>
                <a:sym typeface="Roboto"/>
              </a:rPr>
              <a:t>Running Android OS.</a:t>
            </a:r>
            <a:endParaRPr>
              <a:solidFill>
                <a:srgbClr val="003F4F"/>
              </a:solidFill>
              <a:latin typeface="Roboto"/>
              <a:ea typeface="Roboto"/>
              <a:cs typeface="Roboto"/>
              <a:sym typeface="Roboto"/>
            </a:endParaRPr>
          </a:p>
          <a:p>
            <a:pPr indent="0" lvl="0" marL="0" rtl="0" algn="l">
              <a:lnSpc>
                <a:spcPct val="115000"/>
              </a:lnSpc>
              <a:spcBef>
                <a:spcPts val="0"/>
              </a:spcBef>
              <a:spcAft>
                <a:spcPts val="0"/>
              </a:spcAft>
              <a:buNone/>
            </a:pPr>
            <a:r>
              <a:t/>
            </a:r>
            <a:endParaRPr b="1" sz="1900">
              <a:solidFill>
                <a:srgbClr val="8C8C8C"/>
              </a:solidFill>
              <a:latin typeface="Roboto"/>
              <a:ea typeface="Roboto"/>
              <a:cs typeface="Roboto"/>
              <a:sym typeface="Roboto"/>
            </a:endParaRPr>
          </a:p>
          <a:p>
            <a:pPr indent="0" lvl="0" marL="0" rtl="0" algn="l">
              <a:lnSpc>
                <a:spcPct val="115000"/>
              </a:lnSpc>
              <a:spcBef>
                <a:spcPts val="0"/>
              </a:spcBef>
              <a:spcAft>
                <a:spcPts val="0"/>
              </a:spcAft>
              <a:buNone/>
            </a:pPr>
            <a:r>
              <a:rPr b="1" lang="en" sz="2300">
                <a:solidFill>
                  <a:srgbClr val="EC646E"/>
                </a:solidFill>
                <a:latin typeface="Josefin Sans"/>
                <a:ea typeface="Josefin Sans"/>
                <a:cs typeface="Josefin Sans"/>
                <a:sym typeface="Josefin Sans"/>
              </a:rPr>
              <a:t>Software :</a:t>
            </a:r>
            <a:endParaRPr b="1" sz="2700">
              <a:solidFill>
                <a:srgbClr val="EC646E"/>
              </a:solidFill>
              <a:latin typeface="Josefin Sans"/>
              <a:ea typeface="Josefin Sans"/>
              <a:cs typeface="Josefin Sans"/>
              <a:sym typeface="Josefin Sans"/>
            </a:endParaRPr>
          </a:p>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Android Studio , Visual Studio Code, Flutter SDK</a:t>
            </a:r>
            <a:endParaRPr>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
                <a:solidFill>
                  <a:schemeClr val="dk1"/>
                </a:solidFill>
                <a:latin typeface="Roboto"/>
                <a:ea typeface="Roboto"/>
                <a:cs typeface="Roboto"/>
                <a:sym typeface="Roboto"/>
              </a:rPr>
              <a:t>Dart SDK, Android SDK, Firebase Integration toolkit</a:t>
            </a:r>
            <a:endParaRPr>
              <a:solidFill>
                <a:schemeClr val="dk1"/>
              </a:solidFill>
              <a:latin typeface="Roboto"/>
              <a:ea typeface="Roboto"/>
              <a:cs typeface="Roboto"/>
              <a:sym typeface="Roboto"/>
            </a:endParaRPr>
          </a:p>
        </p:txBody>
      </p:sp>
      <p:sp>
        <p:nvSpPr>
          <p:cNvPr id="1964" name="Google Shape;1964;p38"/>
          <p:cNvSpPr txBox="1"/>
          <p:nvPr/>
        </p:nvSpPr>
        <p:spPr>
          <a:xfrm>
            <a:off x="6031175" y="4728000"/>
            <a:ext cx="3000000" cy="415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b="1" lang="en" sz="1500">
                <a:solidFill>
                  <a:schemeClr val="dk1"/>
                </a:solidFill>
                <a:latin typeface="Josefin Sans"/>
                <a:ea typeface="Josefin Sans"/>
                <a:cs typeface="Josefin Sans"/>
                <a:sym typeface="Josefin Sans"/>
              </a:rPr>
              <a:t>‹#›</a:t>
            </a:fld>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8" name="Shape 1968"/>
        <p:cNvGrpSpPr/>
        <p:nvPr/>
      </p:nvGrpSpPr>
      <p:grpSpPr>
        <a:xfrm>
          <a:off x="0" y="0"/>
          <a:ext cx="0" cy="0"/>
          <a:chOff x="0" y="0"/>
          <a:chExt cx="0" cy="0"/>
        </a:xfrm>
      </p:grpSpPr>
      <p:sp>
        <p:nvSpPr>
          <p:cNvPr id="1969" name="Google Shape;1969;p39"/>
          <p:cNvSpPr/>
          <p:nvPr/>
        </p:nvSpPr>
        <p:spPr>
          <a:xfrm>
            <a:off x="5650267" y="3933822"/>
            <a:ext cx="255300" cy="255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9"/>
          <p:cNvSpPr txBox="1"/>
          <p:nvPr>
            <p:ph type="title"/>
          </p:nvPr>
        </p:nvSpPr>
        <p:spPr>
          <a:xfrm>
            <a:off x="0" y="1451500"/>
            <a:ext cx="4338900" cy="89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300"/>
              <a:t>System Architecture</a:t>
            </a:r>
            <a:endParaRPr sz="3300"/>
          </a:p>
        </p:txBody>
      </p:sp>
      <p:sp>
        <p:nvSpPr>
          <p:cNvPr id="1971" name="Google Shape;1971;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pic>
        <p:nvPicPr>
          <p:cNvPr id="1972" name="Google Shape;1972;p39"/>
          <p:cNvPicPr preferRelativeResize="0"/>
          <p:nvPr/>
        </p:nvPicPr>
        <p:blipFill>
          <a:blip r:embed="rId3">
            <a:alphaModFix/>
          </a:blip>
          <a:stretch>
            <a:fillRect/>
          </a:stretch>
        </p:blipFill>
        <p:spPr>
          <a:xfrm>
            <a:off x="3928450" y="-276850"/>
            <a:ext cx="4952973" cy="5546025"/>
          </a:xfrm>
          <a:prstGeom prst="rect">
            <a:avLst/>
          </a:prstGeom>
          <a:noFill/>
          <a:ln>
            <a:noFill/>
          </a:ln>
        </p:spPr>
      </p:pic>
      <p:sp>
        <p:nvSpPr>
          <p:cNvPr id="1973" name="Google Shape;1973;p39"/>
          <p:cNvSpPr txBox="1"/>
          <p:nvPr>
            <p:ph type="title"/>
          </p:nvPr>
        </p:nvSpPr>
        <p:spPr>
          <a:xfrm>
            <a:off x="58325" y="1867325"/>
            <a:ext cx="4338900" cy="89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Interaction with Firebase Cloud Services</a:t>
            </a:r>
            <a:endParaRPr sz="1400"/>
          </a:p>
        </p:txBody>
      </p:sp>
      <p:sp>
        <p:nvSpPr>
          <p:cNvPr id="1974" name="Google Shape;1974;p39"/>
          <p:cNvSpPr txBox="1"/>
          <p:nvPr>
            <p:ph type="title"/>
          </p:nvPr>
        </p:nvSpPr>
        <p:spPr>
          <a:xfrm>
            <a:off x="58325" y="2535050"/>
            <a:ext cx="4338900" cy="89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Front end	: Flutter and Dart</a:t>
            </a:r>
            <a:endParaRPr sz="1400"/>
          </a:p>
          <a:p>
            <a:pPr indent="0" lvl="0" marL="0" rtl="0" algn="l">
              <a:spcBef>
                <a:spcPts val="0"/>
              </a:spcBef>
              <a:spcAft>
                <a:spcPts val="0"/>
              </a:spcAft>
              <a:buNone/>
            </a:pPr>
            <a:r>
              <a:rPr lang="en" sz="1400"/>
              <a:t>Back end	: Firebase Cloud services</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8" name="Shape 1978"/>
        <p:cNvGrpSpPr/>
        <p:nvPr/>
      </p:nvGrpSpPr>
      <p:grpSpPr>
        <a:xfrm>
          <a:off x="0" y="0"/>
          <a:ext cx="0" cy="0"/>
          <a:chOff x="0" y="0"/>
          <a:chExt cx="0" cy="0"/>
        </a:xfrm>
      </p:grpSpPr>
      <p:sp>
        <p:nvSpPr>
          <p:cNvPr id="1979" name="Google Shape;1979;p40"/>
          <p:cNvSpPr txBox="1"/>
          <p:nvPr>
            <p:ph idx="4294967295" type="title"/>
          </p:nvPr>
        </p:nvSpPr>
        <p:spPr>
          <a:xfrm>
            <a:off x="4396325" y="197525"/>
            <a:ext cx="4162800" cy="82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System Design</a:t>
            </a:r>
            <a:endParaRPr/>
          </a:p>
        </p:txBody>
      </p:sp>
      <p:sp>
        <p:nvSpPr>
          <p:cNvPr id="1980" name="Google Shape;1980;p40"/>
          <p:cNvSpPr txBox="1"/>
          <p:nvPr>
            <p:ph idx="4294967295" type="subTitle"/>
          </p:nvPr>
        </p:nvSpPr>
        <p:spPr>
          <a:xfrm>
            <a:off x="4527875" y="1502375"/>
            <a:ext cx="4368900" cy="2265900"/>
          </a:xfrm>
          <a:prstGeom prst="rect">
            <a:avLst/>
          </a:prstGeom>
        </p:spPr>
        <p:txBody>
          <a:bodyPr anchorCtr="0" anchor="t" bIns="91425" lIns="182875" spcFirstLastPara="1" rIns="182875" wrap="square" tIns="137150">
            <a:noAutofit/>
          </a:bodyPr>
          <a:lstStyle/>
          <a:p>
            <a:pPr indent="0" lvl="0" marL="0" rtl="0" algn="just">
              <a:lnSpc>
                <a:spcPct val="150000"/>
              </a:lnSpc>
              <a:spcBef>
                <a:spcPts val="0"/>
              </a:spcBef>
              <a:spcAft>
                <a:spcPts val="0"/>
              </a:spcAft>
              <a:buNone/>
            </a:pPr>
            <a:r>
              <a:rPr b="1" lang="en">
                <a:highlight>
                  <a:schemeClr val="lt1"/>
                </a:highlight>
              </a:rPr>
              <a:t>ACTORS: </a:t>
            </a:r>
            <a:endParaRPr b="1">
              <a:highlight>
                <a:schemeClr val="lt1"/>
              </a:highlight>
            </a:endParaRPr>
          </a:p>
          <a:p>
            <a:pPr indent="0" lvl="0" marL="0" rtl="0" algn="just">
              <a:lnSpc>
                <a:spcPct val="115000"/>
              </a:lnSpc>
              <a:spcBef>
                <a:spcPts val="0"/>
              </a:spcBef>
              <a:spcAft>
                <a:spcPts val="0"/>
              </a:spcAft>
              <a:buNone/>
            </a:pPr>
            <a:r>
              <a:rPr b="1" lang="en">
                <a:highlight>
                  <a:schemeClr val="lt1"/>
                </a:highlight>
              </a:rPr>
              <a:t>1. STAFF </a:t>
            </a:r>
            <a:endParaRPr b="1">
              <a:highlight>
                <a:schemeClr val="lt1"/>
              </a:highlight>
            </a:endParaRPr>
          </a:p>
          <a:p>
            <a:pPr indent="0" lvl="0" marL="0" rtl="0" algn="just">
              <a:lnSpc>
                <a:spcPct val="115000"/>
              </a:lnSpc>
              <a:spcBef>
                <a:spcPts val="0"/>
              </a:spcBef>
              <a:spcAft>
                <a:spcPts val="0"/>
              </a:spcAft>
              <a:buNone/>
            </a:pPr>
            <a:r>
              <a:rPr b="1" lang="en">
                <a:highlight>
                  <a:schemeClr val="lt1"/>
                </a:highlight>
              </a:rPr>
              <a:t>2. STUDENT </a:t>
            </a:r>
            <a:endParaRPr b="1">
              <a:highlight>
                <a:schemeClr val="lt1"/>
              </a:highlight>
            </a:endParaRPr>
          </a:p>
          <a:p>
            <a:pPr indent="0" lvl="0" marL="0" rtl="0" algn="just">
              <a:lnSpc>
                <a:spcPct val="115000"/>
              </a:lnSpc>
              <a:spcBef>
                <a:spcPts val="0"/>
              </a:spcBef>
              <a:spcAft>
                <a:spcPts val="0"/>
              </a:spcAft>
              <a:buNone/>
            </a:pPr>
            <a:r>
              <a:rPr b="1" lang="en">
                <a:highlight>
                  <a:schemeClr val="lt1"/>
                </a:highlight>
              </a:rPr>
              <a:t>3. ADMIN</a:t>
            </a:r>
            <a:endParaRPr b="1">
              <a:highlight>
                <a:schemeClr val="lt1"/>
              </a:highlight>
            </a:endParaRPr>
          </a:p>
          <a:p>
            <a:pPr indent="0" lvl="0" marL="0" rtl="0" algn="just">
              <a:lnSpc>
                <a:spcPct val="150000"/>
              </a:lnSpc>
              <a:spcBef>
                <a:spcPts val="0"/>
              </a:spcBef>
              <a:spcAft>
                <a:spcPts val="0"/>
              </a:spcAft>
              <a:buNone/>
            </a:pPr>
            <a:r>
              <a:t/>
            </a:r>
            <a:endParaRPr>
              <a:highlight>
                <a:schemeClr val="lt1"/>
              </a:highlight>
            </a:endParaRPr>
          </a:p>
          <a:p>
            <a:pPr indent="0" lvl="0" marL="0" rtl="0" algn="just">
              <a:lnSpc>
                <a:spcPct val="150000"/>
              </a:lnSpc>
              <a:spcBef>
                <a:spcPts val="0"/>
              </a:spcBef>
              <a:spcAft>
                <a:spcPts val="0"/>
              </a:spcAft>
              <a:buNone/>
            </a:pPr>
            <a:r>
              <a:rPr lang="en" sz="1200">
                <a:highlight>
                  <a:schemeClr val="lt1"/>
                </a:highlight>
              </a:rPr>
              <a:t>STAFF USE CASES:</a:t>
            </a:r>
            <a:endParaRPr sz="1200">
              <a:highlight>
                <a:schemeClr val="lt1"/>
              </a:highlight>
            </a:endParaRPr>
          </a:p>
          <a:p>
            <a:pPr indent="0" lvl="0" marL="0" rtl="0" algn="just">
              <a:lnSpc>
                <a:spcPct val="100000"/>
              </a:lnSpc>
              <a:spcBef>
                <a:spcPts val="0"/>
              </a:spcBef>
              <a:spcAft>
                <a:spcPts val="0"/>
              </a:spcAft>
              <a:buNone/>
            </a:pPr>
            <a:r>
              <a:rPr lang="en" sz="1200">
                <a:highlight>
                  <a:schemeClr val="lt1"/>
                </a:highlight>
              </a:rPr>
              <a:t>1. VIEW PROFILE</a:t>
            </a:r>
            <a:endParaRPr sz="1200">
              <a:highlight>
                <a:schemeClr val="lt1"/>
              </a:highlight>
            </a:endParaRPr>
          </a:p>
          <a:p>
            <a:pPr indent="0" lvl="0" marL="0" rtl="0" algn="just">
              <a:lnSpc>
                <a:spcPct val="100000"/>
              </a:lnSpc>
              <a:spcBef>
                <a:spcPts val="0"/>
              </a:spcBef>
              <a:spcAft>
                <a:spcPts val="0"/>
              </a:spcAft>
              <a:buNone/>
            </a:pPr>
            <a:r>
              <a:rPr lang="en" sz="1200">
                <a:highlight>
                  <a:schemeClr val="lt1"/>
                </a:highlight>
              </a:rPr>
              <a:t>2. GENERAL NOTIFY</a:t>
            </a:r>
            <a:endParaRPr sz="1200">
              <a:highlight>
                <a:schemeClr val="lt1"/>
              </a:highlight>
            </a:endParaRPr>
          </a:p>
          <a:p>
            <a:pPr indent="0" lvl="0" marL="0" rtl="0" algn="just">
              <a:lnSpc>
                <a:spcPct val="100000"/>
              </a:lnSpc>
              <a:spcBef>
                <a:spcPts val="0"/>
              </a:spcBef>
              <a:spcAft>
                <a:spcPts val="0"/>
              </a:spcAft>
              <a:buNone/>
            </a:pPr>
            <a:r>
              <a:rPr lang="en" sz="1200">
                <a:highlight>
                  <a:schemeClr val="lt1"/>
                </a:highlight>
              </a:rPr>
              <a:t>3. BACKLOG NOTIFY</a:t>
            </a:r>
            <a:endParaRPr sz="1200">
              <a:highlight>
                <a:schemeClr val="lt1"/>
              </a:highlight>
            </a:endParaRPr>
          </a:p>
          <a:p>
            <a:pPr indent="0" lvl="0" marL="0" rtl="0" algn="just">
              <a:lnSpc>
                <a:spcPct val="100000"/>
              </a:lnSpc>
              <a:spcBef>
                <a:spcPts val="0"/>
              </a:spcBef>
              <a:spcAft>
                <a:spcPts val="0"/>
              </a:spcAft>
              <a:buNone/>
            </a:pPr>
            <a:r>
              <a:rPr lang="en" sz="1200">
                <a:highlight>
                  <a:schemeClr val="lt1"/>
                </a:highlight>
              </a:rPr>
              <a:t>4. NOTES MANAGEMENT</a:t>
            </a:r>
            <a:endParaRPr sz="1200">
              <a:highlight>
                <a:schemeClr val="lt1"/>
              </a:highlight>
            </a:endParaRPr>
          </a:p>
          <a:p>
            <a:pPr indent="0" lvl="0" marL="0" rtl="0" algn="just">
              <a:lnSpc>
                <a:spcPct val="100000"/>
              </a:lnSpc>
              <a:spcBef>
                <a:spcPts val="0"/>
              </a:spcBef>
              <a:spcAft>
                <a:spcPts val="0"/>
              </a:spcAft>
              <a:buNone/>
            </a:pPr>
            <a:r>
              <a:rPr lang="en" sz="1200">
                <a:highlight>
                  <a:schemeClr val="lt1"/>
                </a:highlight>
              </a:rPr>
              <a:t>5. VIEW STUDENT</a:t>
            </a:r>
            <a:endParaRPr sz="1200">
              <a:highlight>
                <a:schemeClr val="lt1"/>
              </a:highlight>
            </a:endParaRPr>
          </a:p>
          <a:p>
            <a:pPr indent="0" lvl="0" marL="0" rtl="0" algn="just">
              <a:lnSpc>
                <a:spcPct val="100000"/>
              </a:lnSpc>
              <a:spcBef>
                <a:spcPts val="0"/>
              </a:spcBef>
              <a:spcAft>
                <a:spcPts val="0"/>
              </a:spcAft>
              <a:buNone/>
            </a:pPr>
            <a:r>
              <a:rPr lang="en" sz="1200">
                <a:highlight>
                  <a:schemeClr val="lt1"/>
                </a:highlight>
              </a:rPr>
              <a:t>6. PROVIDE OD</a:t>
            </a:r>
            <a:endParaRPr sz="1200">
              <a:highlight>
                <a:schemeClr val="lt1"/>
              </a:highlight>
            </a:endParaRPr>
          </a:p>
          <a:p>
            <a:pPr indent="0" lvl="0" marL="0" rtl="0" algn="just">
              <a:lnSpc>
                <a:spcPct val="150000"/>
              </a:lnSpc>
              <a:spcBef>
                <a:spcPts val="0"/>
              </a:spcBef>
              <a:spcAft>
                <a:spcPts val="0"/>
              </a:spcAft>
              <a:buNone/>
            </a:pPr>
            <a:r>
              <a:t/>
            </a:r>
            <a:endParaRPr>
              <a:highlight>
                <a:schemeClr val="lt1"/>
              </a:highlight>
            </a:endParaRPr>
          </a:p>
          <a:p>
            <a:pPr indent="0" lvl="0" marL="0" rtl="0" algn="just">
              <a:lnSpc>
                <a:spcPct val="150000"/>
              </a:lnSpc>
              <a:spcBef>
                <a:spcPts val="0"/>
              </a:spcBef>
              <a:spcAft>
                <a:spcPts val="0"/>
              </a:spcAft>
              <a:buNone/>
            </a:pPr>
            <a:r>
              <a:t/>
            </a:r>
            <a:endParaRPr>
              <a:highlight>
                <a:schemeClr val="lt1"/>
              </a:highlight>
            </a:endParaRPr>
          </a:p>
        </p:txBody>
      </p:sp>
      <p:sp>
        <p:nvSpPr>
          <p:cNvPr id="1981" name="Google Shape;1981;p40"/>
          <p:cNvSpPr/>
          <p:nvPr/>
        </p:nvSpPr>
        <p:spPr>
          <a:xfrm rot="5400000">
            <a:off x="802" y="-7233"/>
            <a:ext cx="1228642" cy="1230304"/>
          </a:xfrm>
          <a:custGeom>
            <a:rect b="b" l="l" r="r" t="t"/>
            <a:pathLst>
              <a:path extrusionOk="0" h="143017" w="143491">
                <a:moveTo>
                  <a:pt x="1" y="1"/>
                </a:moveTo>
                <a:lnTo>
                  <a:pt x="1" y="142828"/>
                </a:lnTo>
                <a:lnTo>
                  <a:pt x="143490" y="14301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82" name="Google Shape;1982;p40"/>
          <p:cNvPicPr preferRelativeResize="0"/>
          <p:nvPr/>
        </p:nvPicPr>
        <p:blipFill>
          <a:blip r:embed="rId3">
            <a:alphaModFix/>
          </a:blip>
          <a:stretch>
            <a:fillRect/>
          </a:stretch>
        </p:blipFill>
        <p:spPr>
          <a:xfrm>
            <a:off x="276075" y="-281450"/>
            <a:ext cx="4567125" cy="5573476"/>
          </a:xfrm>
          <a:prstGeom prst="rect">
            <a:avLst/>
          </a:prstGeom>
          <a:noFill/>
          <a:ln>
            <a:noFill/>
          </a:ln>
        </p:spPr>
      </p:pic>
      <p:sp>
        <p:nvSpPr>
          <p:cNvPr id="1983" name="Google Shape;1983;p40"/>
          <p:cNvSpPr txBox="1"/>
          <p:nvPr/>
        </p:nvSpPr>
        <p:spPr>
          <a:xfrm>
            <a:off x="4627175" y="1102175"/>
            <a:ext cx="3832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E06666"/>
                </a:solidFill>
                <a:latin typeface="Josefin Sans"/>
                <a:ea typeface="Josefin Sans"/>
                <a:cs typeface="Josefin Sans"/>
                <a:sym typeface="Josefin Sans"/>
              </a:rPr>
              <a:t>USE CASE </a:t>
            </a:r>
            <a:r>
              <a:rPr b="1" lang="en">
                <a:solidFill>
                  <a:srgbClr val="E06666"/>
                </a:solidFill>
                <a:latin typeface="Josefin Sans"/>
                <a:ea typeface="Josefin Sans"/>
                <a:cs typeface="Josefin Sans"/>
                <a:sym typeface="Josefin Sans"/>
              </a:rPr>
              <a:t>DIAGRAM</a:t>
            </a:r>
            <a:endParaRPr b="1">
              <a:solidFill>
                <a:srgbClr val="E06666"/>
              </a:solidFill>
              <a:latin typeface="Josefin Sans"/>
              <a:ea typeface="Josefin Sans"/>
              <a:cs typeface="Josefin Sans"/>
              <a:sym typeface="Josefin Sans"/>
            </a:endParaRPr>
          </a:p>
        </p:txBody>
      </p:sp>
      <p:sp>
        <p:nvSpPr>
          <p:cNvPr id="1984" name="Google Shape;1984;p40"/>
          <p:cNvSpPr txBox="1"/>
          <p:nvPr>
            <p:ph idx="12" type="sldNum"/>
          </p:nvPr>
        </p:nvSpPr>
        <p:spPr>
          <a:xfrm>
            <a:off x="8459984" y="474990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
        <p:nvSpPr>
          <p:cNvPr id="1985" name="Google Shape;1985;p40"/>
          <p:cNvSpPr txBox="1"/>
          <p:nvPr/>
        </p:nvSpPr>
        <p:spPr>
          <a:xfrm>
            <a:off x="6653400" y="2972325"/>
            <a:ext cx="2029800" cy="17547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200">
                <a:solidFill>
                  <a:schemeClr val="dk1"/>
                </a:solidFill>
                <a:highlight>
                  <a:schemeClr val="lt1"/>
                </a:highlight>
                <a:latin typeface="Roboto"/>
                <a:ea typeface="Roboto"/>
                <a:cs typeface="Roboto"/>
                <a:sym typeface="Roboto"/>
              </a:rPr>
              <a:t>STUDENT </a:t>
            </a:r>
            <a:r>
              <a:rPr lang="en" sz="1200">
                <a:solidFill>
                  <a:schemeClr val="dk1"/>
                </a:solidFill>
                <a:highlight>
                  <a:schemeClr val="lt1"/>
                </a:highlight>
                <a:latin typeface="Roboto"/>
                <a:ea typeface="Roboto"/>
                <a:cs typeface="Roboto"/>
                <a:sym typeface="Roboto"/>
              </a:rPr>
              <a:t>USE CASES:</a:t>
            </a:r>
            <a:endParaRPr sz="1200">
              <a:solidFill>
                <a:schemeClr val="dk1"/>
              </a:solidFill>
              <a:highlight>
                <a:schemeClr val="lt1"/>
              </a:highlight>
              <a:latin typeface="Roboto"/>
              <a:ea typeface="Roboto"/>
              <a:cs typeface="Roboto"/>
              <a:sym typeface="Roboto"/>
            </a:endParaRPr>
          </a:p>
          <a:p>
            <a:pPr indent="0" lvl="0" marL="0" rtl="0" algn="just">
              <a:spcBef>
                <a:spcPts val="0"/>
              </a:spcBef>
              <a:spcAft>
                <a:spcPts val="0"/>
              </a:spcAft>
              <a:buNone/>
            </a:pPr>
            <a:r>
              <a:rPr lang="en" sz="1200">
                <a:solidFill>
                  <a:schemeClr val="dk1"/>
                </a:solidFill>
                <a:highlight>
                  <a:schemeClr val="lt1"/>
                </a:highlight>
                <a:latin typeface="Roboto"/>
                <a:ea typeface="Roboto"/>
                <a:cs typeface="Roboto"/>
                <a:sym typeface="Roboto"/>
              </a:rPr>
              <a:t>1. VIEW PROFILE</a:t>
            </a:r>
            <a:endParaRPr sz="1200">
              <a:solidFill>
                <a:schemeClr val="dk1"/>
              </a:solidFill>
              <a:highlight>
                <a:schemeClr val="lt1"/>
              </a:highlight>
              <a:latin typeface="Roboto"/>
              <a:ea typeface="Roboto"/>
              <a:cs typeface="Roboto"/>
              <a:sym typeface="Roboto"/>
            </a:endParaRPr>
          </a:p>
          <a:p>
            <a:pPr indent="0" lvl="0" marL="0" rtl="0" algn="just">
              <a:spcBef>
                <a:spcPts val="0"/>
              </a:spcBef>
              <a:spcAft>
                <a:spcPts val="0"/>
              </a:spcAft>
              <a:buNone/>
            </a:pPr>
            <a:r>
              <a:rPr lang="en" sz="1200">
                <a:solidFill>
                  <a:schemeClr val="dk1"/>
                </a:solidFill>
                <a:highlight>
                  <a:schemeClr val="lt1"/>
                </a:highlight>
                <a:latin typeface="Roboto"/>
                <a:ea typeface="Roboto"/>
                <a:cs typeface="Roboto"/>
                <a:sym typeface="Roboto"/>
              </a:rPr>
              <a:t>2. VIEW GENERAL NOTIFY</a:t>
            </a:r>
            <a:endParaRPr sz="1200">
              <a:solidFill>
                <a:schemeClr val="dk1"/>
              </a:solidFill>
              <a:highlight>
                <a:schemeClr val="lt1"/>
              </a:highlight>
              <a:latin typeface="Roboto"/>
              <a:ea typeface="Roboto"/>
              <a:cs typeface="Roboto"/>
              <a:sym typeface="Roboto"/>
            </a:endParaRPr>
          </a:p>
          <a:p>
            <a:pPr indent="0" lvl="0" marL="0" rtl="0" algn="just">
              <a:spcBef>
                <a:spcPts val="0"/>
              </a:spcBef>
              <a:spcAft>
                <a:spcPts val="0"/>
              </a:spcAft>
              <a:buNone/>
            </a:pPr>
            <a:r>
              <a:rPr lang="en" sz="1200">
                <a:solidFill>
                  <a:schemeClr val="dk1"/>
                </a:solidFill>
                <a:highlight>
                  <a:schemeClr val="lt1"/>
                </a:highlight>
                <a:latin typeface="Roboto"/>
                <a:ea typeface="Roboto"/>
                <a:cs typeface="Roboto"/>
                <a:sym typeface="Roboto"/>
              </a:rPr>
              <a:t>3. BACKLOG DETAILS</a:t>
            </a:r>
            <a:endParaRPr sz="1200">
              <a:solidFill>
                <a:schemeClr val="dk1"/>
              </a:solidFill>
              <a:highlight>
                <a:schemeClr val="lt1"/>
              </a:highlight>
              <a:latin typeface="Roboto"/>
              <a:ea typeface="Roboto"/>
              <a:cs typeface="Roboto"/>
              <a:sym typeface="Roboto"/>
            </a:endParaRPr>
          </a:p>
          <a:p>
            <a:pPr indent="0" lvl="0" marL="0" rtl="0" algn="just">
              <a:spcBef>
                <a:spcPts val="0"/>
              </a:spcBef>
              <a:spcAft>
                <a:spcPts val="0"/>
              </a:spcAft>
              <a:buNone/>
            </a:pPr>
            <a:r>
              <a:rPr lang="en" sz="1200">
                <a:solidFill>
                  <a:schemeClr val="dk1"/>
                </a:solidFill>
                <a:highlight>
                  <a:schemeClr val="lt1"/>
                </a:highlight>
                <a:latin typeface="Roboto"/>
                <a:ea typeface="Roboto"/>
                <a:cs typeface="Roboto"/>
                <a:sym typeface="Roboto"/>
              </a:rPr>
              <a:t>4. VIEW BACKLOG NOTIFY</a:t>
            </a:r>
            <a:endParaRPr sz="1200">
              <a:solidFill>
                <a:schemeClr val="dk1"/>
              </a:solidFill>
              <a:highlight>
                <a:schemeClr val="lt1"/>
              </a:highlight>
              <a:latin typeface="Roboto"/>
              <a:ea typeface="Roboto"/>
              <a:cs typeface="Roboto"/>
              <a:sym typeface="Roboto"/>
            </a:endParaRPr>
          </a:p>
          <a:p>
            <a:pPr indent="0" lvl="0" marL="0" rtl="0" algn="just">
              <a:spcBef>
                <a:spcPts val="0"/>
              </a:spcBef>
              <a:spcAft>
                <a:spcPts val="0"/>
              </a:spcAft>
              <a:buNone/>
            </a:pPr>
            <a:r>
              <a:rPr lang="en" sz="1200">
                <a:solidFill>
                  <a:schemeClr val="dk1"/>
                </a:solidFill>
                <a:highlight>
                  <a:schemeClr val="lt1"/>
                </a:highlight>
                <a:latin typeface="Roboto"/>
                <a:ea typeface="Roboto"/>
                <a:cs typeface="Roboto"/>
                <a:sym typeface="Roboto"/>
              </a:rPr>
              <a:t>5. VIEW NOTES</a:t>
            </a:r>
            <a:endParaRPr sz="1200">
              <a:solidFill>
                <a:schemeClr val="dk1"/>
              </a:solidFill>
              <a:highlight>
                <a:schemeClr val="lt1"/>
              </a:highlight>
              <a:latin typeface="Roboto"/>
              <a:ea typeface="Roboto"/>
              <a:cs typeface="Roboto"/>
              <a:sym typeface="Roboto"/>
            </a:endParaRPr>
          </a:p>
          <a:p>
            <a:pPr indent="0" lvl="0" marL="0" rtl="0" algn="just">
              <a:spcBef>
                <a:spcPts val="0"/>
              </a:spcBef>
              <a:spcAft>
                <a:spcPts val="0"/>
              </a:spcAft>
              <a:buNone/>
            </a:pPr>
            <a:r>
              <a:rPr lang="en" sz="1200">
                <a:solidFill>
                  <a:schemeClr val="dk1"/>
                </a:solidFill>
                <a:highlight>
                  <a:schemeClr val="lt1"/>
                </a:highlight>
                <a:latin typeface="Roboto"/>
                <a:ea typeface="Roboto"/>
                <a:cs typeface="Roboto"/>
                <a:sym typeface="Roboto"/>
              </a:rPr>
              <a:t>6. REQUEST OD</a:t>
            </a:r>
            <a:endParaRPr sz="1200">
              <a:solidFill>
                <a:schemeClr val="dk1"/>
              </a:solidFill>
              <a:highlight>
                <a:schemeClr val="lt1"/>
              </a:highlight>
              <a:latin typeface="Roboto"/>
              <a:ea typeface="Roboto"/>
              <a:cs typeface="Roboto"/>
              <a:sym typeface="Roboto"/>
            </a:endParaRPr>
          </a:p>
          <a:p>
            <a:pPr indent="0" lvl="0" marL="0" rtl="0" algn="just">
              <a:spcBef>
                <a:spcPts val="0"/>
              </a:spcBef>
              <a:spcAft>
                <a:spcPts val="0"/>
              </a:spcAft>
              <a:buNone/>
            </a:pPr>
            <a:r>
              <a:rPr lang="en" sz="1200">
                <a:solidFill>
                  <a:schemeClr val="dk1"/>
                </a:solidFill>
                <a:highlight>
                  <a:schemeClr val="lt1"/>
                </a:highlight>
                <a:latin typeface="Roboto"/>
                <a:ea typeface="Roboto"/>
                <a:cs typeface="Roboto"/>
                <a:sym typeface="Roboto"/>
              </a:rPr>
              <a:t>7. VIEW REQUESTS</a:t>
            </a:r>
            <a:endParaRPr sz="1200">
              <a:solidFill>
                <a:schemeClr val="dk1"/>
              </a:solidFill>
              <a:highlight>
                <a:schemeClr val="lt1"/>
              </a:highlight>
              <a:latin typeface="Roboto"/>
              <a:ea typeface="Roboto"/>
              <a:cs typeface="Roboto"/>
              <a:sym typeface="Roboto"/>
            </a:endParaRPr>
          </a:p>
        </p:txBody>
      </p:sp>
      <p:sp>
        <p:nvSpPr>
          <p:cNvPr id="1986" name="Google Shape;1986;p40"/>
          <p:cNvSpPr txBox="1"/>
          <p:nvPr/>
        </p:nvSpPr>
        <p:spPr>
          <a:xfrm>
            <a:off x="6653400" y="1821700"/>
            <a:ext cx="2029800" cy="831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200">
                <a:solidFill>
                  <a:schemeClr val="dk1"/>
                </a:solidFill>
                <a:highlight>
                  <a:schemeClr val="lt1"/>
                </a:highlight>
                <a:latin typeface="Roboto"/>
                <a:ea typeface="Roboto"/>
                <a:cs typeface="Roboto"/>
                <a:sym typeface="Roboto"/>
              </a:rPr>
              <a:t>COMMON </a:t>
            </a:r>
            <a:r>
              <a:rPr lang="en" sz="1200">
                <a:solidFill>
                  <a:schemeClr val="dk1"/>
                </a:solidFill>
                <a:highlight>
                  <a:schemeClr val="lt1"/>
                </a:highlight>
                <a:latin typeface="Roboto"/>
                <a:ea typeface="Roboto"/>
                <a:cs typeface="Roboto"/>
                <a:sym typeface="Roboto"/>
              </a:rPr>
              <a:t>USE CASES:</a:t>
            </a:r>
            <a:endParaRPr sz="1200">
              <a:solidFill>
                <a:schemeClr val="dk1"/>
              </a:solidFill>
              <a:highlight>
                <a:schemeClr val="lt1"/>
              </a:highlight>
              <a:latin typeface="Roboto"/>
              <a:ea typeface="Roboto"/>
              <a:cs typeface="Roboto"/>
              <a:sym typeface="Roboto"/>
            </a:endParaRPr>
          </a:p>
          <a:p>
            <a:pPr indent="0" lvl="0" marL="0" rtl="0" algn="just">
              <a:spcBef>
                <a:spcPts val="0"/>
              </a:spcBef>
              <a:spcAft>
                <a:spcPts val="0"/>
              </a:spcAft>
              <a:buNone/>
            </a:pPr>
            <a:r>
              <a:rPr lang="en" sz="1200">
                <a:solidFill>
                  <a:schemeClr val="dk1"/>
                </a:solidFill>
                <a:highlight>
                  <a:schemeClr val="lt1"/>
                </a:highlight>
                <a:latin typeface="Roboto"/>
                <a:ea typeface="Roboto"/>
                <a:cs typeface="Roboto"/>
                <a:sym typeface="Roboto"/>
              </a:rPr>
              <a:t>1. REGISTER</a:t>
            </a:r>
            <a:endParaRPr sz="1200">
              <a:solidFill>
                <a:schemeClr val="dk1"/>
              </a:solidFill>
              <a:highlight>
                <a:schemeClr val="lt1"/>
              </a:highlight>
              <a:latin typeface="Roboto"/>
              <a:ea typeface="Roboto"/>
              <a:cs typeface="Roboto"/>
              <a:sym typeface="Roboto"/>
            </a:endParaRPr>
          </a:p>
          <a:p>
            <a:pPr indent="0" lvl="0" marL="0" rtl="0" algn="just">
              <a:spcBef>
                <a:spcPts val="0"/>
              </a:spcBef>
              <a:spcAft>
                <a:spcPts val="0"/>
              </a:spcAft>
              <a:buNone/>
            </a:pPr>
            <a:r>
              <a:rPr lang="en" sz="1200">
                <a:solidFill>
                  <a:schemeClr val="dk1"/>
                </a:solidFill>
                <a:highlight>
                  <a:schemeClr val="lt1"/>
                </a:highlight>
                <a:latin typeface="Roboto"/>
                <a:ea typeface="Roboto"/>
                <a:cs typeface="Roboto"/>
                <a:sym typeface="Roboto"/>
              </a:rPr>
              <a:t>2. LOGIN</a:t>
            </a:r>
            <a:endParaRPr sz="1200">
              <a:solidFill>
                <a:schemeClr val="dk1"/>
              </a:solidFill>
              <a:highlight>
                <a:schemeClr val="lt1"/>
              </a:highlight>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0" name="Shape 1990"/>
        <p:cNvGrpSpPr/>
        <p:nvPr/>
      </p:nvGrpSpPr>
      <p:grpSpPr>
        <a:xfrm>
          <a:off x="0" y="0"/>
          <a:ext cx="0" cy="0"/>
          <a:chOff x="0" y="0"/>
          <a:chExt cx="0" cy="0"/>
        </a:xfrm>
      </p:grpSpPr>
      <p:sp>
        <p:nvSpPr>
          <p:cNvPr id="1991" name="Google Shape;1991;p41"/>
          <p:cNvSpPr txBox="1"/>
          <p:nvPr>
            <p:ph idx="4294967295" type="title"/>
          </p:nvPr>
        </p:nvSpPr>
        <p:spPr>
          <a:xfrm>
            <a:off x="3201750" y="273100"/>
            <a:ext cx="2740500" cy="52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E06666"/>
                </a:solidFill>
              </a:rPr>
              <a:t>Package </a:t>
            </a:r>
            <a:r>
              <a:rPr lang="en" sz="2400">
                <a:solidFill>
                  <a:srgbClr val="E06666"/>
                </a:solidFill>
              </a:rPr>
              <a:t>Diagram</a:t>
            </a:r>
            <a:endParaRPr sz="2400">
              <a:solidFill>
                <a:srgbClr val="E06666"/>
              </a:solidFill>
            </a:endParaRPr>
          </a:p>
          <a:p>
            <a:pPr indent="0" lvl="0" marL="0" rtl="0" algn="ctr">
              <a:spcBef>
                <a:spcPts val="0"/>
              </a:spcBef>
              <a:spcAft>
                <a:spcPts val="0"/>
              </a:spcAft>
              <a:buNone/>
            </a:pPr>
            <a:r>
              <a:t/>
            </a:r>
            <a:endParaRPr sz="2400">
              <a:solidFill>
                <a:srgbClr val="E06666"/>
              </a:solidFill>
            </a:endParaRPr>
          </a:p>
        </p:txBody>
      </p:sp>
      <p:pic>
        <p:nvPicPr>
          <p:cNvPr id="1992" name="Google Shape;1992;p41"/>
          <p:cNvPicPr preferRelativeResize="0"/>
          <p:nvPr/>
        </p:nvPicPr>
        <p:blipFill>
          <a:blip r:embed="rId3">
            <a:alphaModFix/>
          </a:blip>
          <a:stretch>
            <a:fillRect/>
          </a:stretch>
        </p:blipFill>
        <p:spPr>
          <a:xfrm>
            <a:off x="1307050" y="431750"/>
            <a:ext cx="6238376" cy="4818700"/>
          </a:xfrm>
          <a:prstGeom prst="rect">
            <a:avLst/>
          </a:prstGeom>
          <a:noFill/>
          <a:ln>
            <a:noFill/>
          </a:ln>
        </p:spPr>
      </p:pic>
      <p:sp>
        <p:nvSpPr>
          <p:cNvPr id="1993" name="Google Shape;1993;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994" name="Google Shape;1994;p41"/>
          <p:cNvSpPr txBox="1"/>
          <p:nvPr/>
        </p:nvSpPr>
        <p:spPr>
          <a:xfrm>
            <a:off x="4998000" y="3279375"/>
            <a:ext cx="1808400" cy="8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E06666"/>
                </a:solidFill>
                <a:latin typeface="Josefin Sans Thin"/>
                <a:ea typeface="Josefin Sans Thin"/>
                <a:cs typeface="Josefin Sans Thin"/>
                <a:sym typeface="Josefin Sans Thin"/>
              </a:rPr>
              <a:t>Flutter packages and their interaction with both front end and back end</a:t>
            </a:r>
            <a:endParaRPr sz="1000">
              <a:solidFill>
                <a:srgbClr val="E06666"/>
              </a:solidFill>
              <a:latin typeface="Josefin Sans Thin"/>
              <a:ea typeface="Josefin Sans Thin"/>
              <a:cs typeface="Josefin Sans Thin"/>
              <a:sym typeface="Josefin Sans Thin"/>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8" name="Shape 1998"/>
        <p:cNvGrpSpPr/>
        <p:nvPr/>
      </p:nvGrpSpPr>
      <p:grpSpPr>
        <a:xfrm>
          <a:off x="0" y="0"/>
          <a:ext cx="0" cy="0"/>
          <a:chOff x="0" y="0"/>
          <a:chExt cx="0" cy="0"/>
        </a:xfrm>
      </p:grpSpPr>
      <p:sp>
        <p:nvSpPr>
          <p:cNvPr id="1999" name="Google Shape;1999;p42"/>
          <p:cNvSpPr txBox="1"/>
          <p:nvPr>
            <p:ph idx="4294967295" type="title"/>
          </p:nvPr>
        </p:nvSpPr>
        <p:spPr>
          <a:xfrm>
            <a:off x="347650" y="1283075"/>
            <a:ext cx="3279300" cy="201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E06666"/>
                </a:solidFill>
              </a:rPr>
              <a:t>Flow Diagram</a:t>
            </a:r>
            <a:endParaRPr sz="2400">
              <a:solidFill>
                <a:srgbClr val="E06666"/>
              </a:solidFill>
            </a:endParaRPr>
          </a:p>
          <a:p>
            <a:pPr indent="0" lvl="0" marL="0" rtl="0" algn="ctr">
              <a:spcBef>
                <a:spcPts val="0"/>
              </a:spcBef>
              <a:spcAft>
                <a:spcPts val="0"/>
              </a:spcAft>
              <a:buNone/>
            </a:pPr>
            <a:r>
              <a:rPr lang="en" sz="1300">
                <a:solidFill>
                  <a:srgbClr val="E06666"/>
                </a:solidFill>
              </a:rPr>
              <a:t>Interacting Within Application and Firebase Cloud Services</a:t>
            </a:r>
            <a:endParaRPr sz="1300">
              <a:solidFill>
                <a:srgbClr val="E06666"/>
              </a:solidFill>
            </a:endParaRPr>
          </a:p>
        </p:txBody>
      </p:sp>
      <p:sp>
        <p:nvSpPr>
          <p:cNvPr id="2000" name="Google Shape;2000;p42"/>
          <p:cNvSpPr/>
          <p:nvPr/>
        </p:nvSpPr>
        <p:spPr>
          <a:xfrm rot="5400000">
            <a:off x="802" y="-7233"/>
            <a:ext cx="1228642" cy="1230304"/>
          </a:xfrm>
          <a:custGeom>
            <a:rect b="b" l="l" r="r" t="t"/>
            <a:pathLst>
              <a:path extrusionOk="0" h="143017" w="143491">
                <a:moveTo>
                  <a:pt x="1" y="1"/>
                </a:moveTo>
                <a:lnTo>
                  <a:pt x="1" y="142828"/>
                </a:lnTo>
                <a:lnTo>
                  <a:pt x="143490" y="14301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01" name="Google Shape;2001;p42"/>
          <p:cNvPicPr preferRelativeResize="0"/>
          <p:nvPr/>
        </p:nvPicPr>
        <p:blipFill>
          <a:blip r:embed="rId3">
            <a:alphaModFix/>
          </a:blip>
          <a:stretch>
            <a:fillRect/>
          </a:stretch>
        </p:blipFill>
        <p:spPr>
          <a:xfrm>
            <a:off x="3342000" y="-258625"/>
            <a:ext cx="4887449" cy="5646350"/>
          </a:xfrm>
          <a:prstGeom prst="rect">
            <a:avLst/>
          </a:prstGeom>
          <a:noFill/>
          <a:ln>
            <a:noFill/>
          </a:ln>
        </p:spPr>
      </p:pic>
      <p:sp>
        <p:nvSpPr>
          <p:cNvPr id="2002" name="Google Shape;2002;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1500">
                <a:latin typeface="Josefin Sans"/>
                <a:ea typeface="Josefin Sans"/>
                <a:cs typeface="Josefin Sans"/>
                <a:sym typeface="Josefin Sans"/>
              </a:rPr>
              <a:t>‹#›</a:t>
            </a:fld>
            <a:endParaRPr b="1" sz="1500">
              <a:latin typeface="Josefin Sans"/>
              <a:ea typeface="Josefin Sans"/>
              <a:cs typeface="Josefin Sans"/>
              <a:sym typeface="Josefi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ealing with Irrational People by Slidesgo">
  <a:themeElements>
    <a:clrScheme name="Simple Light">
      <a:dk1>
        <a:srgbClr val="003F4F"/>
      </a:dk1>
      <a:lt1>
        <a:srgbClr val="FFFFFF"/>
      </a:lt1>
      <a:dk2>
        <a:srgbClr val="FFFFFF"/>
      </a:dk2>
      <a:lt2>
        <a:srgbClr val="FFFFFF"/>
      </a:lt2>
      <a:accent1>
        <a:srgbClr val="F49394"/>
      </a:accent1>
      <a:accent2>
        <a:srgbClr val="F55B6A"/>
      </a:accent2>
      <a:accent3>
        <a:srgbClr val="9BA0C4"/>
      </a:accent3>
      <a:accent4>
        <a:srgbClr val="003F4F"/>
      </a:accent4>
      <a:accent5>
        <a:srgbClr val="9DD7CE"/>
      </a:accent5>
      <a:accent6>
        <a:srgbClr val="5A9E91"/>
      </a:accent6>
      <a:hlink>
        <a:srgbClr val="003F4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